
<file path=[Content_Types].xml><?xml version="1.0" encoding="utf-8"?>
<Types xmlns="http://schemas.openxmlformats.org/package/2006/content-types">
  <Default Extension="png" ContentType="image/png"/>
  <Default Extension="tmp" ContentType="image/png"/>
  <Default Extension="jpeg" ContentType="image/jpeg"/>
  <Default Extension="wmf" ContentType="image/x-w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heme/themeOverride1.xml" ContentType="application/vnd.openxmlformats-officedocument.themeOverr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9" r:id="rId1"/>
  </p:sldMasterIdLst>
  <p:notesMasterIdLst>
    <p:notesMasterId r:id="rId74"/>
  </p:notesMasterIdLst>
  <p:sldIdLst>
    <p:sldId id="399" r:id="rId2"/>
    <p:sldId id="426" r:id="rId3"/>
    <p:sldId id="354" r:id="rId4"/>
    <p:sldId id="355" r:id="rId5"/>
    <p:sldId id="356" r:id="rId6"/>
    <p:sldId id="345" r:id="rId7"/>
    <p:sldId id="347" r:id="rId8"/>
    <p:sldId id="358" r:id="rId9"/>
    <p:sldId id="351" r:id="rId10"/>
    <p:sldId id="263" r:id="rId11"/>
    <p:sldId id="264" r:id="rId12"/>
    <p:sldId id="265" r:id="rId13"/>
    <p:sldId id="353" r:id="rId14"/>
    <p:sldId id="402" r:id="rId15"/>
    <p:sldId id="406" r:id="rId16"/>
    <p:sldId id="407" r:id="rId17"/>
    <p:sldId id="408" r:id="rId18"/>
    <p:sldId id="266" r:id="rId19"/>
    <p:sldId id="267" r:id="rId20"/>
    <p:sldId id="272" r:id="rId21"/>
    <p:sldId id="273" r:id="rId22"/>
    <p:sldId id="274" r:id="rId23"/>
    <p:sldId id="413" r:id="rId24"/>
    <p:sldId id="275" r:id="rId25"/>
    <p:sldId id="276" r:id="rId26"/>
    <p:sldId id="414" r:id="rId27"/>
    <p:sldId id="415" r:id="rId28"/>
    <p:sldId id="277" r:id="rId29"/>
    <p:sldId id="278" r:id="rId30"/>
    <p:sldId id="279" r:id="rId31"/>
    <p:sldId id="280" r:id="rId32"/>
    <p:sldId id="281" r:id="rId33"/>
    <p:sldId id="282" r:id="rId34"/>
    <p:sldId id="284" r:id="rId35"/>
    <p:sldId id="285" r:id="rId36"/>
    <p:sldId id="286" r:id="rId37"/>
    <p:sldId id="411" r:id="rId38"/>
    <p:sldId id="287" r:id="rId39"/>
    <p:sldId id="412" r:id="rId40"/>
    <p:sldId id="288" r:id="rId41"/>
    <p:sldId id="409" r:id="rId42"/>
    <p:sldId id="410" r:id="rId43"/>
    <p:sldId id="290" r:id="rId44"/>
    <p:sldId id="291" r:id="rId45"/>
    <p:sldId id="294" r:id="rId46"/>
    <p:sldId id="296" r:id="rId47"/>
    <p:sldId id="328" r:id="rId48"/>
    <p:sldId id="297" r:id="rId49"/>
    <p:sldId id="298" r:id="rId50"/>
    <p:sldId id="304" r:id="rId51"/>
    <p:sldId id="305" r:id="rId52"/>
    <p:sldId id="306" r:id="rId53"/>
    <p:sldId id="307" r:id="rId54"/>
    <p:sldId id="308" r:id="rId55"/>
    <p:sldId id="310" r:id="rId56"/>
    <p:sldId id="309" r:id="rId57"/>
    <p:sldId id="311" r:id="rId58"/>
    <p:sldId id="312" r:id="rId59"/>
    <p:sldId id="313" r:id="rId60"/>
    <p:sldId id="314" r:id="rId61"/>
    <p:sldId id="299" r:id="rId62"/>
    <p:sldId id="300" r:id="rId63"/>
    <p:sldId id="301" r:id="rId64"/>
    <p:sldId id="315" r:id="rId65"/>
    <p:sldId id="416" r:id="rId66"/>
    <p:sldId id="424" r:id="rId67"/>
    <p:sldId id="417" r:id="rId68"/>
    <p:sldId id="419" r:id="rId69"/>
    <p:sldId id="422" r:id="rId70"/>
    <p:sldId id="425" r:id="rId71"/>
    <p:sldId id="381" r:id="rId72"/>
    <p:sldId id="326" r:id="rId73"/>
  </p:sldIdLst>
  <p:sldSz cx="9144000" cy="6858000" type="screen4x3"/>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0000FF"/>
    <a:srgbClr val="FF0000"/>
    <a:srgbClr val="EEEC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2476" autoAdjust="0"/>
  </p:normalViewPr>
  <p:slideViewPr>
    <p:cSldViewPr>
      <p:cViewPr>
        <p:scale>
          <a:sx n="45" d="100"/>
          <a:sy n="45" d="100"/>
        </p:scale>
        <p:origin x="-1891" y="-78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A9429D1-EA53-41D1-8426-B9BD6052FD5F}" type="doc">
      <dgm:prSet loTypeId="urn:microsoft.com/office/officeart/2005/8/layout/arrow2" loCatId="process" qsTypeId="urn:microsoft.com/office/officeart/2005/8/quickstyle/simple1" qsCatId="simple" csTypeId="urn:microsoft.com/office/officeart/2005/8/colors/accent1_2" csCatId="accent1" phldr="1"/>
      <dgm:spPr/>
    </dgm:pt>
    <dgm:pt modelId="{A2258B5B-B104-450A-BED2-3F09792B60C3}">
      <dgm:prSet phldrT="[文字]">
        <dgm:style>
          <a:lnRef idx="1">
            <a:schemeClr val="accent1"/>
          </a:lnRef>
          <a:fillRef idx="2">
            <a:schemeClr val="accent1"/>
          </a:fillRef>
          <a:effectRef idx="1">
            <a:schemeClr val="accent1"/>
          </a:effectRef>
          <a:fontRef idx="minor">
            <a:schemeClr val="dk1"/>
          </a:fontRef>
        </dgm:style>
      </dgm:prSet>
      <dgm:spPr/>
      <dgm:t>
        <a:bodyPr lIns="0"/>
        <a:lstStyle/>
        <a:p>
          <a:pPr>
            <a:lnSpc>
              <a:spcPct val="100000"/>
            </a:lnSpc>
          </a:pPr>
          <a:r>
            <a:rPr lang="zh-TW" altLang="en-US" dirty="0" smtClean="0">
              <a:solidFill>
                <a:schemeClr val="tx2"/>
              </a:solidFill>
              <a:latin typeface="標楷體" panose="03000509000000000000" pitchFamily="65" charset="-120"/>
              <a:ea typeface="標楷體" panose="03000509000000000000" pitchFamily="65" charset="-120"/>
            </a:rPr>
            <a:t>美容學程試探</a:t>
          </a:r>
        </a:p>
        <a:p>
          <a:pPr>
            <a:lnSpc>
              <a:spcPct val="100000"/>
            </a:lnSpc>
          </a:pPr>
          <a:r>
            <a:rPr lang="zh-TW" altLang="en-US" dirty="0" smtClean="0">
              <a:solidFill>
                <a:schemeClr val="tx2"/>
              </a:solidFill>
              <a:latin typeface="標楷體" panose="03000509000000000000" pitchFamily="65" charset="-120"/>
              <a:ea typeface="標楷體" panose="03000509000000000000" pitchFamily="65" charset="-120"/>
            </a:rPr>
            <a:t>美容美髮丙級</a:t>
          </a:r>
          <a:endParaRPr lang="en-US" altLang="zh-TW" dirty="0" smtClean="0">
            <a:solidFill>
              <a:schemeClr val="tx2"/>
            </a:solidFill>
            <a:latin typeface="標楷體" panose="03000509000000000000" pitchFamily="65" charset="-120"/>
            <a:ea typeface="標楷體" panose="03000509000000000000" pitchFamily="65" charset="-120"/>
          </a:endParaRPr>
        </a:p>
        <a:p>
          <a:pPr>
            <a:lnSpc>
              <a:spcPct val="100000"/>
            </a:lnSpc>
          </a:pPr>
          <a:r>
            <a:rPr lang="zh-TW" altLang="en-US" dirty="0" smtClean="0">
              <a:solidFill>
                <a:schemeClr val="tx2"/>
              </a:solidFill>
              <a:latin typeface="標楷體" panose="03000509000000000000" pitchFamily="65" charset="-120"/>
              <a:ea typeface="標楷體" panose="03000509000000000000" pitchFamily="65" charset="-120"/>
            </a:rPr>
            <a:t>建立專業知識</a:t>
          </a:r>
          <a:endParaRPr lang="zh-TW" altLang="en-US" dirty="0">
            <a:latin typeface="標楷體" panose="03000509000000000000" pitchFamily="65" charset="-120"/>
            <a:ea typeface="標楷體" panose="03000509000000000000" pitchFamily="65" charset="-120"/>
          </a:endParaRPr>
        </a:p>
      </dgm:t>
    </dgm:pt>
    <dgm:pt modelId="{2ABEF0D3-9F5B-48C1-B0FF-46ACE8F201D3}" type="parTrans" cxnId="{926C1787-37B4-45C6-B1EE-CB3026318FB7}">
      <dgm:prSet/>
      <dgm:spPr/>
      <dgm:t>
        <a:bodyPr/>
        <a:lstStyle/>
        <a:p>
          <a:endParaRPr lang="zh-TW" altLang="en-US"/>
        </a:p>
      </dgm:t>
    </dgm:pt>
    <dgm:pt modelId="{AB093632-6E8A-4064-87EC-7F0194671E16}" type="sibTrans" cxnId="{926C1787-37B4-45C6-B1EE-CB3026318FB7}">
      <dgm:prSet/>
      <dgm:spPr/>
      <dgm:t>
        <a:bodyPr/>
        <a:lstStyle/>
        <a:p>
          <a:endParaRPr lang="zh-TW" altLang="en-US"/>
        </a:p>
      </dgm:t>
    </dgm:pt>
    <dgm:pt modelId="{78231865-3C8D-4EDE-948E-F2D9A35FCAA8}">
      <dgm:prSet phldrT="[文字]">
        <dgm:style>
          <a:lnRef idx="1">
            <a:schemeClr val="accent2"/>
          </a:lnRef>
          <a:fillRef idx="2">
            <a:schemeClr val="accent2"/>
          </a:fillRef>
          <a:effectRef idx="1">
            <a:schemeClr val="accent2"/>
          </a:effectRef>
          <a:fontRef idx="minor">
            <a:schemeClr val="dk1"/>
          </a:fontRef>
        </dgm:style>
      </dgm:prSet>
      <dgm:spPr/>
      <dgm:t>
        <a:bodyPr lIns="0"/>
        <a:lstStyle/>
        <a:p>
          <a:r>
            <a:rPr lang="zh-TW" altLang="en-US" dirty="0" smtClean="0">
              <a:solidFill>
                <a:schemeClr val="tx2"/>
              </a:solidFill>
              <a:latin typeface="標楷體" panose="03000509000000000000" pitchFamily="65" charset="-120"/>
              <a:ea typeface="標楷體" panose="03000509000000000000" pitchFamily="65" charset="-120"/>
            </a:rPr>
            <a:t>美容美髮丙級</a:t>
          </a:r>
          <a:endParaRPr lang="en-US" altLang="zh-TW" dirty="0" smtClean="0">
            <a:solidFill>
              <a:schemeClr val="tx2"/>
            </a:solidFill>
            <a:latin typeface="標楷體" panose="03000509000000000000" pitchFamily="65" charset="-120"/>
            <a:ea typeface="標楷體" panose="03000509000000000000" pitchFamily="65" charset="-120"/>
          </a:endParaRPr>
        </a:p>
        <a:p>
          <a:r>
            <a:rPr lang="zh-TW" altLang="en-US" dirty="0" smtClean="0">
              <a:solidFill>
                <a:schemeClr val="tx2"/>
              </a:solidFill>
              <a:latin typeface="標楷體" panose="03000509000000000000" pitchFamily="65" charset="-120"/>
              <a:ea typeface="標楷體" panose="03000509000000000000" pitchFamily="65" charset="-120"/>
            </a:rPr>
            <a:t>專業證照取得</a:t>
          </a:r>
          <a:endParaRPr lang="en-US" altLang="zh-TW" dirty="0" smtClean="0">
            <a:solidFill>
              <a:schemeClr val="tx2"/>
            </a:solidFill>
            <a:latin typeface="標楷體" panose="03000509000000000000" pitchFamily="65" charset="-120"/>
            <a:ea typeface="標楷體" panose="03000509000000000000" pitchFamily="65" charset="-120"/>
          </a:endParaRPr>
        </a:p>
        <a:p>
          <a:r>
            <a:rPr lang="zh-TW" altLang="en-US" dirty="0" smtClean="0">
              <a:solidFill>
                <a:schemeClr val="tx2"/>
              </a:solidFill>
              <a:latin typeface="標楷體" panose="03000509000000000000" pitchFamily="65" charset="-120"/>
              <a:ea typeface="標楷體" panose="03000509000000000000" pitchFamily="65" charset="-120"/>
            </a:rPr>
            <a:t>全國技能競賽</a:t>
          </a:r>
          <a:endParaRPr lang="zh-TW" altLang="en-US" dirty="0">
            <a:solidFill>
              <a:schemeClr val="tx2"/>
            </a:solidFill>
            <a:latin typeface="標楷體" panose="03000509000000000000" pitchFamily="65" charset="-120"/>
            <a:ea typeface="標楷體" panose="03000509000000000000" pitchFamily="65" charset="-120"/>
          </a:endParaRPr>
        </a:p>
      </dgm:t>
    </dgm:pt>
    <dgm:pt modelId="{E8732658-2403-45FE-973A-701E3A590143}" type="parTrans" cxnId="{E4ED5671-749B-4312-8F10-DC77F1695B8B}">
      <dgm:prSet/>
      <dgm:spPr/>
      <dgm:t>
        <a:bodyPr/>
        <a:lstStyle/>
        <a:p>
          <a:endParaRPr lang="zh-TW" altLang="en-US"/>
        </a:p>
      </dgm:t>
    </dgm:pt>
    <dgm:pt modelId="{56E6E1DB-9EBC-4B26-B04D-BD934BF41CC8}" type="sibTrans" cxnId="{E4ED5671-749B-4312-8F10-DC77F1695B8B}">
      <dgm:prSet/>
      <dgm:spPr/>
      <dgm:t>
        <a:bodyPr/>
        <a:lstStyle/>
        <a:p>
          <a:endParaRPr lang="zh-TW" altLang="en-US"/>
        </a:p>
      </dgm:t>
    </dgm:pt>
    <dgm:pt modelId="{120773D6-6603-4CCE-8E74-C0081294A6D0}">
      <dgm:prSet phldrT="[文字]">
        <dgm:style>
          <a:lnRef idx="1">
            <a:schemeClr val="accent3"/>
          </a:lnRef>
          <a:fillRef idx="2">
            <a:schemeClr val="accent3"/>
          </a:fillRef>
          <a:effectRef idx="1">
            <a:schemeClr val="accent3"/>
          </a:effectRef>
          <a:fontRef idx="minor">
            <a:schemeClr val="dk1"/>
          </a:fontRef>
        </dgm:style>
      </dgm:prSet>
      <dgm:spPr/>
      <dgm:t>
        <a:bodyPr lIns="0"/>
        <a:lstStyle/>
        <a:p>
          <a:pPr marL="0" indent="0">
            <a:lnSpc>
              <a:spcPct val="100000"/>
            </a:lnSpc>
            <a:spcAft>
              <a:spcPts val="0"/>
            </a:spcAft>
          </a:pPr>
          <a:r>
            <a:rPr lang="zh-TW" altLang="en-US" dirty="0" smtClean="0">
              <a:solidFill>
                <a:schemeClr val="tx2"/>
              </a:solidFill>
              <a:latin typeface="標楷體" panose="03000509000000000000" pitchFamily="65" charset="-120"/>
              <a:ea typeface="標楷體" panose="03000509000000000000" pitchFamily="65" charset="-120"/>
            </a:rPr>
            <a:t>強化升學輔導</a:t>
          </a:r>
          <a:endParaRPr lang="en-US" altLang="zh-TW" dirty="0" smtClean="0">
            <a:solidFill>
              <a:schemeClr val="tx2"/>
            </a:solidFill>
            <a:latin typeface="標楷體" panose="03000509000000000000" pitchFamily="65" charset="-120"/>
            <a:ea typeface="標楷體" panose="03000509000000000000" pitchFamily="65" charset="-120"/>
          </a:endParaRPr>
        </a:p>
        <a:p>
          <a:pPr>
            <a:lnSpc>
              <a:spcPct val="100000"/>
            </a:lnSpc>
            <a:spcAft>
              <a:spcPts val="0"/>
            </a:spcAft>
          </a:pPr>
          <a:r>
            <a:rPr lang="zh-TW" altLang="en-US" dirty="0" smtClean="0">
              <a:solidFill>
                <a:schemeClr val="tx2"/>
              </a:solidFill>
              <a:latin typeface="標楷體" panose="03000509000000000000" pitchFamily="65" charset="-120"/>
              <a:ea typeface="標楷體" panose="03000509000000000000" pitchFamily="65" charset="-120"/>
            </a:rPr>
            <a:t>動靜態成果展</a:t>
          </a:r>
          <a:endParaRPr lang="en-US" altLang="zh-TW" dirty="0" smtClean="0">
            <a:solidFill>
              <a:schemeClr val="tx2"/>
            </a:solidFill>
            <a:latin typeface="標楷體" panose="03000509000000000000" pitchFamily="65" charset="-120"/>
            <a:ea typeface="標楷體" panose="03000509000000000000" pitchFamily="65" charset="-120"/>
          </a:endParaRPr>
        </a:p>
        <a:p>
          <a:pPr>
            <a:lnSpc>
              <a:spcPct val="100000"/>
            </a:lnSpc>
            <a:spcAft>
              <a:spcPts val="0"/>
            </a:spcAft>
          </a:pPr>
          <a:r>
            <a:rPr lang="zh-TW" altLang="en-US" dirty="0" smtClean="0">
              <a:solidFill>
                <a:schemeClr val="tx2"/>
              </a:solidFill>
              <a:latin typeface="標楷體" panose="03000509000000000000" pitchFamily="65" charset="-120"/>
              <a:ea typeface="標楷體" panose="03000509000000000000" pitchFamily="65" charset="-120"/>
            </a:rPr>
            <a:t>全國家事技藝</a:t>
          </a:r>
          <a:endParaRPr lang="en-US" altLang="zh-TW" dirty="0" smtClean="0">
            <a:solidFill>
              <a:schemeClr val="tx2"/>
            </a:solidFill>
            <a:latin typeface="標楷體" panose="03000509000000000000" pitchFamily="65" charset="-120"/>
            <a:ea typeface="標楷體" panose="03000509000000000000" pitchFamily="65" charset="-120"/>
          </a:endParaRPr>
        </a:p>
        <a:p>
          <a:pPr>
            <a:lnSpc>
              <a:spcPct val="100000"/>
            </a:lnSpc>
            <a:spcAft>
              <a:spcPts val="0"/>
            </a:spcAft>
          </a:pPr>
          <a:r>
            <a:rPr lang="zh-TW" altLang="en-US" dirty="0" smtClean="0">
              <a:solidFill>
                <a:schemeClr val="tx2"/>
              </a:solidFill>
              <a:latin typeface="標楷體" panose="03000509000000000000" pitchFamily="65" charset="-120"/>
              <a:ea typeface="標楷體" panose="03000509000000000000" pitchFamily="65" charset="-120"/>
            </a:rPr>
            <a:t>乙級輔導推廣</a:t>
          </a:r>
          <a:endParaRPr lang="zh-TW" altLang="en-US" dirty="0">
            <a:solidFill>
              <a:schemeClr val="tx2"/>
            </a:solidFill>
            <a:latin typeface="標楷體" panose="03000509000000000000" pitchFamily="65" charset="-120"/>
            <a:ea typeface="標楷體" panose="03000509000000000000" pitchFamily="65" charset="-120"/>
          </a:endParaRPr>
        </a:p>
      </dgm:t>
    </dgm:pt>
    <dgm:pt modelId="{AF3007B4-0226-4A36-A6F7-902C25754700}" type="parTrans" cxnId="{8076CB9D-FB67-4872-999B-45156649432A}">
      <dgm:prSet/>
      <dgm:spPr/>
      <dgm:t>
        <a:bodyPr/>
        <a:lstStyle/>
        <a:p>
          <a:endParaRPr lang="zh-TW" altLang="en-US"/>
        </a:p>
      </dgm:t>
    </dgm:pt>
    <dgm:pt modelId="{0612A794-4736-48FE-AD7E-90F54078850F}" type="sibTrans" cxnId="{8076CB9D-FB67-4872-999B-45156649432A}">
      <dgm:prSet/>
      <dgm:spPr/>
      <dgm:t>
        <a:bodyPr/>
        <a:lstStyle/>
        <a:p>
          <a:endParaRPr lang="zh-TW" altLang="en-US"/>
        </a:p>
      </dgm:t>
    </dgm:pt>
    <dgm:pt modelId="{E4A3C058-144F-43EA-A3A8-2F437BC0713B}" type="pres">
      <dgm:prSet presAssocID="{DA9429D1-EA53-41D1-8426-B9BD6052FD5F}" presName="arrowDiagram" presStyleCnt="0">
        <dgm:presLayoutVars>
          <dgm:chMax val="5"/>
          <dgm:dir/>
          <dgm:resizeHandles val="exact"/>
        </dgm:presLayoutVars>
      </dgm:prSet>
      <dgm:spPr/>
    </dgm:pt>
    <dgm:pt modelId="{BC44D723-D1B8-44E0-AD40-BFD78C300283}" type="pres">
      <dgm:prSet presAssocID="{DA9429D1-EA53-41D1-8426-B9BD6052FD5F}" presName="arrow" presStyleLbl="bgShp" presStyleIdx="0" presStyleCnt="1"/>
      <dgm:spPr>
        <a:gradFill rotWithShape="0">
          <a:gsLst>
            <a:gs pos="50000">
              <a:schemeClr val="accent6">
                <a:shade val="51000"/>
                <a:satMod val="130000"/>
              </a:schemeClr>
            </a:gs>
            <a:gs pos="65000">
              <a:schemeClr val="accent6">
                <a:shade val="93000"/>
                <a:satMod val="130000"/>
              </a:schemeClr>
            </a:gs>
            <a:gs pos="82000">
              <a:schemeClr val="accent6">
                <a:shade val="94000"/>
                <a:satMod val="135000"/>
              </a:schemeClr>
            </a:gs>
          </a:gsLst>
          <a:lin ang="16200000" scaled="0"/>
        </a:gradFill>
      </dgm:spPr>
    </dgm:pt>
    <dgm:pt modelId="{892DD656-FC8C-45C7-8253-916C823915C8}" type="pres">
      <dgm:prSet presAssocID="{DA9429D1-EA53-41D1-8426-B9BD6052FD5F}" presName="arrowDiagram3" presStyleCnt="0"/>
      <dgm:spPr/>
    </dgm:pt>
    <dgm:pt modelId="{E6A02BE4-7351-4820-868E-BC07D150B057}" type="pres">
      <dgm:prSet presAssocID="{A2258B5B-B104-450A-BED2-3F09792B60C3}" presName="bullet3a" presStyleLbl="node1" presStyleIdx="0" presStyleCnt="3"/>
      <dgm:spPr/>
    </dgm:pt>
    <dgm:pt modelId="{652C84A9-A5A9-4673-BF12-C88FB2C1B4D2}" type="pres">
      <dgm:prSet presAssocID="{A2258B5B-B104-450A-BED2-3F09792B60C3}" presName="textBox3a" presStyleLbl="revTx" presStyleIdx="0" presStyleCnt="3" custScaleX="89249" custLinFactY="-12006" custLinFactNeighborX="-66879" custLinFactNeighborY="-100000">
        <dgm:presLayoutVars>
          <dgm:bulletEnabled val="1"/>
        </dgm:presLayoutVars>
      </dgm:prSet>
      <dgm:spPr>
        <a:prstGeom prst="roundRect">
          <a:avLst/>
        </a:prstGeom>
      </dgm:spPr>
      <dgm:t>
        <a:bodyPr/>
        <a:lstStyle/>
        <a:p>
          <a:endParaRPr lang="zh-TW" altLang="en-US"/>
        </a:p>
      </dgm:t>
    </dgm:pt>
    <dgm:pt modelId="{5A47BA97-CC96-4A7C-A1B5-3F545BDEBDDA}" type="pres">
      <dgm:prSet presAssocID="{78231865-3C8D-4EDE-948E-F2D9A35FCAA8}" presName="bullet3b" presStyleLbl="node1" presStyleIdx="1" presStyleCnt="3"/>
      <dgm:spPr/>
    </dgm:pt>
    <dgm:pt modelId="{6E380C93-C44B-4D05-9161-657723C4B41C}" type="pres">
      <dgm:prSet presAssocID="{78231865-3C8D-4EDE-948E-F2D9A35FCAA8}" presName="textBox3b" presStyleLbl="revTx" presStyleIdx="1" presStyleCnt="3" custScaleX="87352" custScaleY="46381" custLinFactNeighborX="-62659" custLinFactNeighborY="-83426">
        <dgm:presLayoutVars>
          <dgm:bulletEnabled val="1"/>
        </dgm:presLayoutVars>
      </dgm:prSet>
      <dgm:spPr>
        <a:prstGeom prst="roundRect">
          <a:avLst/>
        </a:prstGeom>
      </dgm:spPr>
      <dgm:t>
        <a:bodyPr/>
        <a:lstStyle/>
        <a:p>
          <a:endParaRPr lang="zh-TW" altLang="en-US"/>
        </a:p>
      </dgm:t>
    </dgm:pt>
    <dgm:pt modelId="{9B48135E-66EA-4B4C-B90E-8E26576BF4C6}" type="pres">
      <dgm:prSet presAssocID="{120773D6-6603-4CCE-8E74-C0081294A6D0}" presName="bullet3c" presStyleLbl="node1" presStyleIdx="2" presStyleCnt="3" custLinFactNeighborX="-15685" custLinFactNeighborY="13103"/>
      <dgm:spPr/>
    </dgm:pt>
    <dgm:pt modelId="{B44F21DE-0FE7-4EB3-9122-2E21D221127B}" type="pres">
      <dgm:prSet presAssocID="{120773D6-6603-4CCE-8E74-C0081294A6D0}" presName="textBox3c" presStyleLbl="revTx" presStyleIdx="2" presStyleCnt="3" custScaleX="89916" custScaleY="40666" custLinFactNeighborX="-64798" custLinFactNeighborY="-77173">
        <dgm:presLayoutVars>
          <dgm:bulletEnabled val="1"/>
        </dgm:presLayoutVars>
      </dgm:prSet>
      <dgm:spPr>
        <a:prstGeom prst="roundRect">
          <a:avLst/>
        </a:prstGeom>
      </dgm:spPr>
      <dgm:t>
        <a:bodyPr/>
        <a:lstStyle/>
        <a:p>
          <a:endParaRPr lang="zh-TW" altLang="en-US"/>
        </a:p>
      </dgm:t>
    </dgm:pt>
  </dgm:ptLst>
  <dgm:cxnLst>
    <dgm:cxn modelId="{E94A0011-3E52-4745-86BB-40022ADA7C26}" type="presOf" srcId="{78231865-3C8D-4EDE-948E-F2D9A35FCAA8}" destId="{6E380C93-C44B-4D05-9161-657723C4B41C}" srcOrd="0" destOrd="0" presId="urn:microsoft.com/office/officeart/2005/8/layout/arrow2"/>
    <dgm:cxn modelId="{F8CCE9DD-A2A1-41DC-BD7C-AC5CCA9F852B}" type="presOf" srcId="{A2258B5B-B104-450A-BED2-3F09792B60C3}" destId="{652C84A9-A5A9-4673-BF12-C88FB2C1B4D2}" srcOrd="0" destOrd="0" presId="urn:microsoft.com/office/officeart/2005/8/layout/arrow2"/>
    <dgm:cxn modelId="{8076CB9D-FB67-4872-999B-45156649432A}" srcId="{DA9429D1-EA53-41D1-8426-B9BD6052FD5F}" destId="{120773D6-6603-4CCE-8E74-C0081294A6D0}" srcOrd="2" destOrd="0" parTransId="{AF3007B4-0226-4A36-A6F7-902C25754700}" sibTransId="{0612A794-4736-48FE-AD7E-90F54078850F}"/>
    <dgm:cxn modelId="{926C1787-37B4-45C6-B1EE-CB3026318FB7}" srcId="{DA9429D1-EA53-41D1-8426-B9BD6052FD5F}" destId="{A2258B5B-B104-450A-BED2-3F09792B60C3}" srcOrd="0" destOrd="0" parTransId="{2ABEF0D3-9F5B-48C1-B0FF-46ACE8F201D3}" sibTransId="{AB093632-6E8A-4064-87EC-7F0194671E16}"/>
    <dgm:cxn modelId="{E4ED5671-749B-4312-8F10-DC77F1695B8B}" srcId="{DA9429D1-EA53-41D1-8426-B9BD6052FD5F}" destId="{78231865-3C8D-4EDE-948E-F2D9A35FCAA8}" srcOrd="1" destOrd="0" parTransId="{E8732658-2403-45FE-973A-701E3A590143}" sibTransId="{56E6E1DB-9EBC-4B26-B04D-BD934BF41CC8}"/>
    <dgm:cxn modelId="{1EA898A1-51C2-49F4-8776-1F66A7110FA4}" type="presOf" srcId="{120773D6-6603-4CCE-8E74-C0081294A6D0}" destId="{B44F21DE-0FE7-4EB3-9122-2E21D221127B}" srcOrd="0" destOrd="0" presId="urn:microsoft.com/office/officeart/2005/8/layout/arrow2"/>
    <dgm:cxn modelId="{49339130-F681-4733-BCD3-31928CD959EC}" type="presOf" srcId="{DA9429D1-EA53-41D1-8426-B9BD6052FD5F}" destId="{E4A3C058-144F-43EA-A3A8-2F437BC0713B}" srcOrd="0" destOrd="0" presId="urn:microsoft.com/office/officeart/2005/8/layout/arrow2"/>
    <dgm:cxn modelId="{E1361EDD-801F-44D2-992C-961814A66554}" type="presParOf" srcId="{E4A3C058-144F-43EA-A3A8-2F437BC0713B}" destId="{BC44D723-D1B8-44E0-AD40-BFD78C300283}" srcOrd="0" destOrd="0" presId="urn:microsoft.com/office/officeart/2005/8/layout/arrow2"/>
    <dgm:cxn modelId="{CD2AE61A-70BC-4637-A6DA-0394E0C38F42}" type="presParOf" srcId="{E4A3C058-144F-43EA-A3A8-2F437BC0713B}" destId="{892DD656-FC8C-45C7-8253-916C823915C8}" srcOrd="1" destOrd="0" presId="urn:microsoft.com/office/officeart/2005/8/layout/arrow2"/>
    <dgm:cxn modelId="{1E498F1D-83E5-478C-BD4E-BDE871A449A0}" type="presParOf" srcId="{892DD656-FC8C-45C7-8253-916C823915C8}" destId="{E6A02BE4-7351-4820-868E-BC07D150B057}" srcOrd="0" destOrd="0" presId="urn:microsoft.com/office/officeart/2005/8/layout/arrow2"/>
    <dgm:cxn modelId="{1A0B4869-A2A0-4FE9-94EA-099009208F80}" type="presParOf" srcId="{892DD656-FC8C-45C7-8253-916C823915C8}" destId="{652C84A9-A5A9-4673-BF12-C88FB2C1B4D2}" srcOrd="1" destOrd="0" presId="urn:microsoft.com/office/officeart/2005/8/layout/arrow2"/>
    <dgm:cxn modelId="{76155C81-3DE6-4204-977F-73674E9BA921}" type="presParOf" srcId="{892DD656-FC8C-45C7-8253-916C823915C8}" destId="{5A47BA97-CC96-4A7C-A1B5-3F545BDEBDDA}" srcOrd="2" destOrd="0" presId="urn:microsoft.com/office/officeart/2005/8/layout/arrow2"/>
    <dgm:cxn modelId="{92A4E4BD-CF74-48B7-817A-D7CBADDBFC84}" type="presParOf" srcId="{892DD656-FC8C-45C7-8253-916C823915C8}" destId="{6E380C93-C44B-4D05-9161-657723C4B41C}" srcOrd="3" destOrd="0" presId="urn:microsoft.com/office/officeart/2005/8/layout/arrow2"/>
    <dgm:cxn modelId="{ACDB98E6-03F3-4AF8-963D-D49C864F1FDE}" type="presParOf" srcId="{892DD656-FC8C-45C7-8253-916C823915C8}" destId="{9B48135E-66EA-4B4C-B90E-8E26576BF4C6}" srcOrd="4" destOrd="0" presId="urn:microsoft.com/office/officeart/2005/8/layout/arrow2"/>
    <dgm:cxn modelId="{518878A6-C23D-4B3A-B529-09FDCC6750E1}" type="presParOf" srcId="{892DD656-FC8C-45C7-8253-916C823915C8}" destId="{B44F21DE-0FE7-4EB3-9122-2E21D221127B}" srcOrd="5" destOrd="0" presId="urn:microsoft.com/office/officeart/2005/8/layout/arrow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B4CC3F5-2D68-45B0-B544-79ACD975EE74}" type="doc">
      <dgm:prSet loTypeId="urn:microsoft.com/office/officeart/2005/8/layout/vList2" loCatId="list" qsTypeId="urn:microsoft.com/office/officeart/2005/8/quickstyle/3d1" qsCatId="3D" csTypeId="urn:microsoft.com/office/officeart/2005/8/colors/colorful2" csCatId="colorful" phldr="1"/>
      <dgm:spPr/>
      <dgm:t>
        <a:bodyPr/>
        <a:lstStyle/>
        <a:p>
          <a:endParaRPr lang="zh-TW" altLang="en-US"/>
        </a:p>
      </dgm:t>
    </dgm:pt>
    <dgm:pt modelId="{FD87D246-E06A-4FE5-8997-C1306901E0B9}">
      <dgm:prSet phldrT="[文字]" custT="1"/>
      <dgm:spPr/>
      <dgm:t>
        <a:bodyPr/>
        <a:lstStyle/>
        <a:p>
          <a:r>
            <a:rPr lang="zh-TW" altLang="en-US" sz="3200" b="1" dirty="0" smtClean="0">
              <a:latin typeface="微軟正黑體" panose="020B0604030504040204" pitchFamily="34" charset="-120"/>
              <a:ea typeface="微軟正黑體" panose="020B0604030504040204" pitchFamily="34" charset="-120"/>
            </a:rPr>
            <a:t>進路發展</a:t>
          </a:r>
          <a:endParaRPr lang="zh-TW" altLang="en-US" sz="3200" b="1" dirty="0">
            <a:latin typeface="微軟正黑體" panose="020B0604030504040204" pitchFamily="34" charset="-120"/>
            <a:ea typeface="微軟正黑體" panose="020B0604030504040204" pitchFamily="34" charset="-120"/>
          </a:endParaRPr>
        </a:p>
      </dgm:t>
    </dgm:pt>
    <dgm:pt modelId="{F680E30D-B877-4C62-88A2-AD2BCE4C9889}" type="parTrans" cxnId="{BC439BA8-4792-403F-B6D4-7CA5D6C04ECF}">
      <dgm:prSet/>
      <dgm:spPr/>
      <dgm:t>
        <a:bodyPr/>
        <a:lstStyle/>
        <a:p>
          <a:endParaRPr lang="zh-TW" altLang="en-US">
            <a:latin typeface="標楷體" panose="03000509000000000000" pitchFamily="65" charset="-120"/>
            <a:ea typeface="標楷體" panose="03000509000000000000" pitchFamily="65" charset="-120"/>
          </a:endParaRPr>
        </a:p>
      </dgm:t>
    </dgm:pt>
    <dgm:pt modelId="{92596803-F956-4B7C-841E-B92F6FA0F5F4}" type="sibTrans" cxnId="{BC439BA8-4792-403F-B6D4-7CA5D6C04ECF}">
      <dgm:prSet/>
      <dgm:spPr/>
      <dgm:t>
        <a:bodyPr/>
        <a:lstStyle/>
        <a:p>
          <a:endParaRPr lang="zh-TW" altLang="en-US">
            <a:latin typeface="標楷體" panose="03000509000000000000" pitchFamily="65" charset="-120"/>
            <a:ea typeface="標楷體" panose="03000509000000000000" pitchFamily="65" charset="-120"/>
          </a:endParaRPr>
        </a:p>
      </dgm:t>
    </dgm:pt>
    <dgm:pt modelId="{8AFFD305-1637-4305-9E6E-AA3ABD235765}">
      <dgm:prSet phldrT="[文字]"/>
      <dgm:spPr/>
      <dgm:t>
        <a:bodyPr/>
        <a:lstStyle/>
        <a:p>
          <a:r>
            <a:rPr lang="zh-TW" altLang="en-US" dirty="0" smtClean="0">
              <a:latin typeface="標楷體" panose="03000509000000000000" pitchFamily="65" charset="-120"/>
              <a:ea typeface="標楷體" panose="03000509000000000000" pitchFamily="65" charset="-120"/>
            </a:rPr>
            <a:t>升學：各公私立大學、技職院校及護專</a:t>
          </a:r>
          <a:endParaRPr lang="zh-TW" altLang="en-US" dirty="0">
            <a:latin typeface="標楷體" panose="03000509000000000000" pitchFamily="65" charset="-120"/>
            <a:ea typeface="標楷體" panose="03000509000000000000" pitchFamily="65" charset="-120"/>
          </a:endParaRPr>
        </a:p>
      </dgm:t>
    </dgm:pt>
    <dgm:pt modelId="{AF8A1B89-06F5-460B-AFDC-15341606E1C6}" type="parTrans" cxnId="{0A34BB77-080E-435C-A4AC-5C4E47B01C8D}">
      <dgm:prSet/>
      <dgm:spPr/>
      <dgm:t>
        <a:bodyPr/>
        <a:lstStyle/>
        <a:p>
          <a:endParaRPr lang="zh-TW" altLang="en-US">
            <a:latin typeface="標楷體" panose="03000509000000000000" pitchFamily="65" charset="-120"/>
            <a:ea typeface="標楷體" panose="03000509000000000000" pitchFamily="65" charset="-120"/>
          </a:endParaRPr>
        </a:p>
      </dgm:t>
    </dgm:pt>
    <dgm:pt modelId="{006F6BD7-7D66-4004-8ED2-6D0B00C3B098}" type="sibTrans" cxnId="{0A34BB77-080E-435C-A4AC-5C4E47B01C8D}">
      <dgm:prSet/>
      <dgm:spPr/>
      <dgm:t>
        <a:bodyPr/>
        <a:lstStyle/>
        <a:p>
          <a:endParaRPr lang="zh-TW" altLang="en-US">
            <a:latin typeface="標楷體" panose="03000509000000000000" pitchFamily="65" charset="-120"/>
            <a:ea typeface="標楷體" panose="03000509000000000000" pitchFamily="65" charset="-120"/>
          </a:endParaRPr>
        </a:p>
      </dgm:t>
    </dgm:pt>
    <dgm:pt modelId="{B1618648-CA5F-424C-A721-B4EEACD54DC5}">
      <dgm:prSet phldrT="[文字]" custT="1"/>
      <dgm:spPr/>
      <dgm:t>
        <a:bodyPr/>
        <a:lstStyle/>
        <a:p>
          <a:r>
            <a:rPr lang="zh-TW" altLang="en-US" sz="3200" b="1" dirty="0" smtClean="0">
              <a:latin typeface="微軟正黑體" panose="020B0604030504040204" pitchFamily="34" charset="-120"/>
              <a:ea typeface="微軟正黑體" panose="020B0604030504040204" pitchFamily="34" charset="-120"/>
            </a:rPr>
            <a:t>就業：</a:t>
          </a:r>
          <a:endParaRPr lang="zh-TW" altLang="en-US" sz="3200" b="1" dirty="0">
            <a:latin typeface="微軟正黑體" panose="020B0604030504040204" pitchFamily="34" charset="-120"/>
            <a:ea typeface="微軟正黑體" panose="020B0604030504040204" pitchFamily="34" charset="-120"/>
          </a:endParaRPr>
        </a:p>
      </dgm:t>
    </dgm:pt>
    <dgm:pt modelId="{6F61C964-9E55-4559-BAFC-BB7EFBA8BAE9}" type="parTrans" cxnId="{BCDD02C4-456E-417E-B842-47E7C1D9A63E}">
      <dgm:prSet/>
      <dgm:spPr/>
      <dgm:t>
        <a:bodyPr/>
        <a:lstStyle/>
        <a:p>
          <a:endParaRPr lang="zh-TW" altLang="en-US">
            <a:latin typeface="標楷體" panose="03000509000000000000" pitchFamily="65" charset="-120"/>
            <a:ea typeface="標楷體" panose="03000509000000000000" pitchFamily="65" charset="-120"/>
          </a:endParaRPr>
        </a:p>
      </dgm:t>
    </dgm:pt>
    <dgm:pt modelId="{EEFCEE28-E081-49C4-BF35-C96DB948A2B6}" type="sibTrans" cxnId="{BCDD02C4-456E-417E-B842-47E7C1D9A63E}">
      <dgm:prSet/>
      <dgm:spPr/>
      <dgm:t>
        <a:bodyPr/>
        <a:lstStyle/>
        <a:p>
          <a:endParaRPr lang="zh-TW" altLang="en-US">
            <a:latin typeface="標楷體" panose="03000509000000000000" pitchFamily="65" charset="-120"/>
            <a:ea typeface="標楷體" panose="03000509000000000000" pitchFamily="65" charset="-120"/>
          </a:endParaRPr>
        </a:p>
      </dgm:t>
    </dgm:pt>
    <dgm:pt modelId="{D4418685-F812-424F-9595-61A1FB018E50}">
      <dgm:prSet phldrT="[文字]"/>
      <dgm:spPr/>
      <dgm:t>
        <a:bodyPr/>
        <a:lstStyle/>
        <a:p>
          <a:r>
            <a:rPr lang="zh-TW" altLang="en-US" dirty="0" smtClean="0">
              <a:latin typeface="標楷體" panose="03000509000000000000" pitchFamily="65" charset="-120"/>
              <a:ea typeface="標楷體" panose="03000509000000000000" pitchFamily="65" charset="-120"/>
            </a:rPr>
            <a:t>美容科教師、補習班美容、美髮老師、化妝品公司技術指導老師、美髮公司技術指導老師、美膚、美甲、芳療師、個人工作室經營者、美容、美髮設計師、造型設計師、攝影禮服公司造型師、新娘秘書</a:t>
          </a:r>
          <a:endParaRPr lang="zh-TW" altLang="en-US" dirty="0">
            <a:latin typeface="標楷體" panose="03000509000000000000" pitchFamily="65" charset="-120"/>
            <a:ea typeface="標楷體" panose="03000509000000000000" pitchFamily="65" charset="-120"/>
          </a:endParaRPr>
        </a:p>
      </dgm:t>
    </dgm:pt>
    <dgm:pt modelId="{A660AE32-B5DB-48DD-A901-0D5A55D733AA}" type="parTrans" cxnId="{36BA1066-FBB2-48A5-9D23-5BEF8732328C}">
      <dgm:prSet/>
      <dgm:spPr/>
      <dgm:t>
        <a:bodyPr/>
        <a:lstStyle/>
        <a:p>
          <a:endParaRPr lang="zh-TW" altLang="en-US">
            <a:latin typeface="標楷體" panose="03000509000000000000" pitchFamily="65" charset="-120"/>
            <a:ea typeface="標楷體" panose="03000509000000000000" pitchFamily="65" charset="-120"/>
          </a:endParaRPr>
        </a:p>
      </dgm:t>
    </dgm:pt>
    <dgm:pt modelId="{4CA0A4F1-5591-4D96-A981-08E564D8F25F}" type="sibTrans" cxnId="{36BA1066-FBB2-48A5-9D23-5BEF8732328C}">
      <dgm:prSet/>
      <dgm:spPr/>
      <dgm:t>
        <a:bodyPr/>
        <a:lstStyle/>
        <a:p>
          <a:endParaRPr lang="zh-TW" altLang="en-US">
            <a:latin typeface="標楷體" panose="03000509000000000000" pitchFamily="65" charset="-120"/>
            <a:ea typeface="標楷體" panose="03000509000000000000" pitchFamily="65" charset="-120"/>
          </a:endParaRPr>
        </a:p>
      </dgm:t>
    </dgm:pt>
    <dgm:pt modelId="{DC114C3A-6EEC-4E05-8529-85917013D55A}">
      <dgm:prSet phldrT="[文字]"/>
      <dgm:spPr/>
      <dgm:t>
        <a:bodyPr/>
        <a:lstStyle/>
        <a:p>
          <a:r>
            <a:rPr lang="zh-TW" altLang="en-US" dirty="0" smtClean="0">
              <a:latin typeface="標楷體" panose="03000509000000000000" pitchFamily="65" charset="-120"/>
              <a:ea typeface="標楷體" panose="03000509000000000000" pitchFamily="65" charset="-120"/>
            </a:rPr>
            <a:t>證照：美髮、美容丙級技能檢定</a:t>
          </a:r>
          <a:endParaRPr lang="zh-TW" altLang="en-US" dirty="0">
            <a:latin typeface="標楷體" panose="03000509000000000000" pitchFamily="65" charset="-120"/>
            <a:ea typeface="標楷體" panose="03000509000000000000" pitchFamily="65" charset="-120"/>
          </a:endParaRPr>
        </a:p>
      </dgm:t>
    </dgm:pt>
    <dgm:pt modelId="{E43D0D9B-ADE6-4300-80C1-30F13C72FED6}" type="parTrans" cxnId="{2B78836E-9884-408B-B3F8-E75BC0A5C4DB}">
      <dgm:prSet/>
      <dgm:spPr/>
      <dgm:t>
        <a:bodyPr/>
        <a:lstStyle/>
        <a:p>
          <a:endParaRPr lang="zh-TW" altLang="en-US">
            <a:latin typeface="標楷體" panose="03000509000000000000" pitchFamily="65" charset="-120"/>
            <a:ea typeface="標楷體" panose="03000509000000000000" pitchFamily="65" charset="-120"/>
          </a:endParaRPr>
        </a:p>
      </dgm:t>
    </dgm:pt>
    <dgm:pt modelId="{A56EDB6C-BFF5-4581-BB98-7FCB1F80C186}" type="sibTrans" cxnId="{2B78836E-9884-408B-B3F8-E75BC0A5C4DB}">
      <dgm:prSet/>
      <dgm:spPr/>
      <dgm:t>
        <a:bodyPr/>
        <a:lstStyle/>
        <a:p>
          <a:endParaRPr lang="zh-TW" altLang="en-US">
            <a:latin typeface="標楷體" panose="03000509000000000000" pitchFamily="65" charset="-120"/>
            <a:ea typeface="標楷體" panose="03000509000000000000" pitchFamily="65" charset="-120"/>
          </a:endParaRPr>
        </a:p>
      </dgm:t>
    </dgm:pt>
    <dgm:pt modelId="{6F7D2C4D-51AA-4668-B873-FE906FED9FE8}" type="pres">
      <dgm:prSet presAssocID="{7B4CC3F5-2D68-45B0-B544-79ACD975EE74}" presName="linear" presStyleCnt="0">
        <dgm:presLayoutVars>
          <dgm:animLvl val="lvl"/>
          <dgm:resizeHandles val="exact"/>
        </dgm:presLayoutVars>
      </dgm:prSet>
      <dgm:spPr/>
      <dgm:t>
        <a:bodyPr/>
        <a:lstStyle/>
        <a:p>
          <a:endParaRPr lang="zh-TW" altLang="en-US"/>
        </a:p>
      </dgm:t>
    </dgm:pt>
    <dgm:pt modelId="{A50D398B-1222-4C3E-AE82-1E44EAA5D644}" type="pres">
      <dgm:prSet presAssocID="{FD87D246-E06A-4FE5-8997-C1306901E0B9}" presName="parentText" presStyleLbl="node1" presStyleIdx="0" presStyleCnt="2" custScaleX="89620" custScaleY="70910">
        <dgm:presLayoutVars>
          <dgm:chMax val="0"/>
          <dgm:bulletEnabled val="1"/>
        </dgm:presLayoutVars>
      </dgm:prSet>
      <dgm:spPr/>
      <dgm:t>
        <a:bodyPr/>
        <a:lstStyle/>
        <a:p>
          <a:endParaRPr lang="zh-TW" altLang="en-US"/>
        </a:p>
      </dgm:t>
    </dgm:pt>
    <dgm:pt modelId="{94347AF3-EEEF-4A59-B1EF-AC52D94D9F12}" type="pres">
      <dgm:prSet presAssocID="{FD87D246-E06A-4FE5-8997-C1306901E0B9}" presName="childText" presStyleLbl="revTx" presStyleIdx="0" presStyleCnt="2" custScaleY="63332">
        <dgm:presLayoutVars>
          <dgm:bulletEnabled val="1"/>
        </dgm:presLayoutVars>
      </dgm:prSet>
      <dgm:spPr/>
      <dgm:t>
        <a:bodyPr/>
        <a:lstStyle/>
        <a:p>
          <a:endParaRPr lang="zh-TW" altLang="en-US"/>
        </a:p>
      </dgm:t>
    </dgm:pt>
    <dgm:pt modelId="{A530C6C6-B5F0-48BA-8BC0-296E4EB414BB}" type="pres">
      <dgm:prSet presAssocID="{B1618648-CA5F-424C-A721-B4EEACD54DC5}" presName="parentText" presStyleLbl="node1" presStyleIdx="1" presStyleCnt="2" custScaleX="89620" custScaleY="71674" custLinFactNeighborY="-7067">
        <dgm:presLayoutVars>
          <dgm:chMax val="0"/>
          <dgm:bulletEnabled val="1"/>
        </dgm:presLayoutVars>
      </dgm:prSet>
      <dgm:spPr/>
      <dgm:t>
        <a:bodyPr/>
        <a:lstStyle/>
        <a:p>
          <a:endParaRPr lang="zh-TW" altLang="en-US"/>
        </a:p>
      </dgm:t>
    </dgm:pt>
    <dgm:pt modelId="{47F481E5-9324-424A-AB11-D4D3F02636D0}" type="pres">
      <dgm:prSet presAssocID="{B1618648-CA5F-424C-A721-B4EEACD54DC5}" presName="childText" presStyleLbl="revTx" presStyleIdx="1" presStyleCnt="2" custScaleY="37086" custLinFactNeighborY="-32584">
        <dgm:presLayoutVars>
          <dgm:bulletEnabled val="1"/>
        </dgm:presLayoutVars>
      </dgm:prSet>
      <dgm:spPr/>
      <dgm:t>
        <a:bodyPr/>
        <a:lstStyle/>
        <a:p>
          <a:endParaRPr lang="zh-TW" altLang="en-US"/>
        </a:p>
      </dgm:t>
    </dgm:pt>
  </dgm:ptLst>
  <dgm:cxnLst>
    <dgm:cxn modelId="{33F17216-DBA9-454E-B967-6E75F12D8DB3}" type="presOf" srcId="{D4418685-F812-424F-9595-61A1FB018E50}" destId="{47F481E5-9324-424A-AB11-D4D3F02636D0}" srcOrd="0" destOrd="0" presId="urn:microsoft.com/office/officeart/2005/8/layout/vList2"/>
    <dgm:cxn modelId="{2B78836E-9884-408B-B3F8-E75BC0A5C4DB}" srcId="{FD87D246-E06A-4FE5-8997-C1306901E0B9}" destId="{DC114C3A-6EEC-4E05-8529-85917013D55A}" srcOrd="1" destOrd="0" parTransId="{E43D0D9B-ADE6-4300-80C1-30F13C72FED6}" sibTransId="{A56EDB6C-BFF5-4581-BB98-7FCB1F80C186}"/>
    <dgm:cxn modelId="{7B884439-4DAA-48C7-9A79-4EDA420C0F61}" type="presOf" srcId="{DC114C3A-6EEC-4E05-8529-85917013D55A}" destId="{94347AF3-EEEF-4A59-B1EF-AC52D94D9F12}" srcOrd="0" destOrd="1" presId="urn:microsoft.com/office/officeart/2005/8/layout/vList2"/>
    <dgm:cxn modelId="{36BA1066-FBB2-48A5-9D23-5BEF8732328C}" srcId="{B1618648-CA5F-424C-A721-B4EEACD54DC5}" destId="{D4418685-F812-424F-9595-61A1FB018E50}" srcOrd="0" destOrd="0" parTransId="{A660AE32-B5DB-48DD-A901-0D5A55D733AA}" sibTransId="{4CA0A4F1-5591-4D96-A981-08E564D8F25F}"/>
    <dgm:cxn modelId="{0499BF32-C5B1-46E2-AE0A-C24BC615E560}" type="presOf" srcId="{B1618648-CA5F-424C-A721-B4EEACD54DC5}" destId="{A530C6C6-B5F0-48BA-8BC0-296E4EB414BB}" srcOrd="0" destOrd="0" presId="urn:microsoft.com/office/officeart/2005/8/layout/vList2"/>
    <dgm:cxn modelId="{BC439BA8-4792-403F-B6D4-7CA5D6C04ECF}" srcId="{7B4CC3F5-2D68-45B0-B544-79ACD975EE74}" destId="{FD87D246-E06A-4FE5-8997-C1306901E0B9}" srcOrd="0" destOrd="0" parTransId="{F680E30D-B877-4C62-88A2-AD2BCE4C9889}" sibTransId="{92596803-F956-4B7C-841E-B92F6FA0F5F4}"/>
    <dgm:cxn modelId="{BCDD02C4-456E-417E-B842-47E7C1D9A63E}" srcId="{7B4CC3F5-2D68-45B0-B544-79ACD975EE74}" destId="{B1618648-CA5F-424C-A721-B4EEACD54DC5}" srcOrd="1" destOrd="0" parTransId="{6F61C964-9E55-4559-BAFC-BB7EFBA8BAE9}" sibTransId="{EEFCEE28-E081-49C4-BF35-C96DB948A2B6}"/>
    <dgm:cxn modelId="{0A34BB77-080E-435C-A4AC-5C4E47B01C8D}" srcId="{FD87D246-E06A-4FE5-8997-C1306901E0B9}" destId="{8AFFD305-1637-4305-9E6E-AA3ABD235765}" srcOrd="0" destOrd="0" parTransId="{AF8A1B89-06F5-460B-AFDC-15341606E1C6}" sibTransId="{006F6BD7-7D66-4004-8ED2-6D0B00C3B098}"/>
    <dgm:cxn modelId="{1DCAB3D7-73A5-45A2-9D6E-07FF2920D23A}" type="presOf" srcId="{FD87D246-E06A-4FE5-8997-C1306901E0B9}" destId="{A50D398B-1222-4C3E-AE82-1E44EAA5D644}" srcOrd="0" destOrd="0" presId="urn:microsoft.com/office/officeart/2005/8/layout/vList2"/>
    <dgm:cxn modelId="{38E615BF-FA77-48FC-B0BF-7C56F5196D05}" type="presOf" srcId="{8AFFD305-1637-4305-9E6E-AA3ABD235765}" destId="{94347AF3-EEEF-4A59-B1EF-AC52D94D9F12}" srcOrd="0" destOrd="0" presId="urn:microsoft.com/office/officeart/2005/8/layout/vList2"/>
    <dgm:cxn modelId="{49FDDFC8-2E77-4E92-BD5E-D258035AE0BF}" type="presOf" srcId="{7B4CC3F5-2D68-45B0-B544-79ACD975EE74}" destId="{6F7D2C4D-51AA-4668-B873-FE906FED9FE8}" srcOrd="0" destOrd="0" presId="urn:microsoft.com/office/officeart/2005/8/layout/vList2"/>
    <dgm:cxn modelId="{001BA8C8-5FBE-4D4F-9624-98CAE6A1CC47}" type="presParOf" srcId="{6F7D2C4D-51AA-4668-B873-FE906FED9FE8}" destId="{A50D398B-1222-4C3E-AE82-1E44EAA5D644}" srcOrd="0" destOrd="0" presId="urn:microsoft.com/office/officeart/2005/8/layout/vList2"/>
    <dgm:cxn modelId="{B3C2DAE0-E626-4EDD-9C51-188C0F6EE644}" type="presParOf" srcId="{6F7D2C4D-51AA-4668-B873-FE906FED9FE8}" destId="{94347AF3-EEEF-4A59-B1EF-AC52D94D9F12}" srcOrd="1" destOrd="0" presId="urn:microsoft.com/office/officeart/2005/8/layout/vList2"/>
    <dgm:cxn modelId="{44E6474D-0025-4FEE-A227-1F6BC12EB238}" type="presParOf" srcId="{6F7D2C4D-51AA-4668-B873-FE906FED9FE8}" destId="{A530C6C6-B5F0-48BA-8BC0-296E4EB414BB}" srcOrd="2" destOrd="0" presId="urn:microsoft.com/office/officeart/2005/8/layout/vList2"/>
    <dgm:cxn modelId="{F671970B-EC3D-4A22-BA55-6C3A5CD49AC3}" type="presParOf" srcId="{6F7D2C4D-51AA-4668-B873-FE906FED9FE8}" destId="{47F481E5-9324-424A-AB11-D4D3F02636D0}" srcOrd="3"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B4CC3F5-2D68-45B0-B544-79ACD975EE74}" type="doc">
      <dgm:prSet loTypeId="urn:microsoft.com/office/officeart/2005/8/layout/vList2" loCatId="list" qsTypeId="urn:microsoft.com/office/officeart/2005/8/quickstyle/3d1" qsCatId="3D" csTypeId="urn:microsoft.com/office/officeart/2005/8/colors/colorful2" csCatId="colorful" phldr="1"/>
      <dgm:spPr/>
      <dgm:t>
        <a:bodyPr/>
        <a:lstStyle/>
        <a:p>
          <a:endParaRPr lang="zh-TW" altLang="en-US"/>
        </a:p>
      </dgm:t>
    </dgm:pt>
    <dgm:pt modelId="{FD87D246-E06A-4FE5-8997-C1306901E0B9}">
      <dgm:prSet phldrT="[文字]" custT="1"/>
      <dgm:spPr/>
      <dgm:t>
        <a:bodyPr/>
        <a:lstStyle/>
        <a:p>
          <a:r>
            <a:rPr lang="zh-TW" altLang="en-US" sz="3200" b="1" dirty="0" smtClean="0">
              <a:latin typeface="微軟正黑體" panose="020B0604030504040204" pitchFamily="34" charset="-120"/>
              <a:ea typeface="微軟正黑體" panose="020B0604030504040204" pitchFamily="34" charset="-120"/>
            </a:rPr>
            <a:t>進路發展</a:t>
          </a:r>
          <a:endParaRPr lang="zh-TW" altLang="en-US" sz="3200" b="1" dirty="0">
            <a:latin typeface="微軟正黑體" panose="020B0604030504040204" pitchFamily="34" charset="-120"/>
            <a:ea typeface="微軟正黑體" panose="020B0604030504040204" pitchFamily="34" charset="-120"/>
          </a:endParaRPr>
        </a:p>
      </dgm:t>
    </dgm:pt>
    <dgm:pt modelId="{F680E30D-B877-4C62-88A2-AD2BCE4C9889}" type="parTrans" cxnId="{BC439BA8-4792-403F-B6D4-7CA5D6C04ECF}">
      <dgm:prSet/>
      <dgm:spPr/>
      <dgm:t>
        <a:bodyPr/>
        <a:lstStyle/>
        <a:p>
          <a:endParaRPr lang="zh-TW" altLang="en-US">
            <a:latin typeface="標楷體" panose="03000509000000000000" pitchFamily="65" charset="-120"/>
            <a:ea typeface="標楷體" panose="03000509000000000000" pitchFamily="65" charset="-120"/>
          </a:endParaRPr>
        </a:p>
      </dgm:t>
    </dgm:pt>
    <dgm:pt modelId="{92596803-F956-4B7C-841E-B92F6FA0F5F4}" type="sibTrans" cxnId="{BC439BA8-4792-403F-B6D4-7CA5D6C04ECF}">
      <dgm:prSet/>
      <dgm:spPr/>
      <dgm:t>
        <a:bodyPr/>
        <a:lstStyle/>
        <a:p>
          <a:endParaRPr lang="zh-TW" altLang="en-US">
            <a:latin typeface="標楷體" panose="03000509000000000000" pitchFamily="65" charset="-120"/>
            <a:ea typeface="標楷體" panose="03000509000000000000" pitchFamily="65" charset="-120"/>
          </a:endParaRPr>
        </a:p>
      </dgm:t>
    </dgm:pt>
    <dgm:pt modelId="{8AFFD305-1637-4305-9E6E-AA3ABD235765}">
      <dgm:prSet phldrT="[文字]"/>
      <dgm:spPr/>
      <dgm:t>
        <a:bodyPr/>
        <a:lstStyle/>
        <a:p>
          <a:r>
            <a:rPr lang="zh-TW" altLang="en-US" dirty="0" smtClean="0">
              <a:latin typeface="標楷體" panose="03000509000000000000" pitchFamily="65" charset="-120"/>
              <a:ea typeface="標楷體" panose="03000509000000000000" pitchFamily="65" charset="-120"/>
            </a:rPr>
            <a:t>升學：各公私立大學，技職院校相關科系</a:t>
          </a:r>
          <a:endParaRPr lang="zh-TW" altLang="en-US" dirty="0">
            <a:latin typeface="標楷體" panose="03000509000000000000" pitchFamily="65" charset="-120"/>
            <a:ea typeface="標楷體" panose="03000509000000000000" pitchFamily="65" charset="-120"/>
          </a:endParaRPr>
        </a:p>
      </dgm:t>
    </dgm:pt>
    <dgm:pt modelId="{AF8A1B89-06F5-460B-AFDC-15341606E1C6}" type="parTrans" cxnId="{0A34BB77-080E-435C-A4AC-5C4E47B01C8D}">
      <dgm:prSet/>
      <dgm:spPr/>
      <dgm:t>
        <a:bodyPr/>
        <a:lstStyle/>
        <a:p>
          <a:endParaRPr lang="zh-TW" altLang="en-US">
            <a:latin typeface="標楷體" panose="03000509000000000000" pitchFamily="65" charset="-120"/>
            <a:ea typeface="標楷體" panose="03000509000000000000" pitchFamily="65" charset="-120"/>
          </a:endParaRPr>
        </a:p>
      </dgm:t>
    </dgm:pt>
    <dgm:pt modelId="{006F6BD7-7D66-4004-8ED2-6D0B00C3B098}" type="sibTrans" cxnId="{0A34BB77-080E-435C-A4AC-5C4E47B01C8D}">
      <dgm:prSet/>
      <dgm:spPr/>
      <dgm:t>
        <a:bodyPr/>
        <a:lstStyle/>
        <a:p>
          <a:endParaRPr lang="zh-TW" altLang="en-US">
            <a:latin typeface="標楷體" panose="03000509000000000000" pitchFamily="65" charset="-120"/>
            <a:ea typeface="標楷體" panose="03000509000000000000" pitchFamily="65" charset="-120"/>
          </a:endParaRPr>
        </a:p>
      </dgm:t>
    </dgm:pt>
    <dgm:pt modelId="{B1618648-CA5F-424C-A721-B4EEACD54DC5}">
      <dgm:prSet phldrT="[文字]" custT="1"/>
      <dgm:spPr/>
      <dgm:t>
        <a:bodyPr/>
        <a:lstStyle/>
        <a:p>
          <a:r>
            <a:rPr lang="zh-TW" altLang="en-US" sz="3200" b="1" dirty="0" smtClean="0">
              <a:latin typeface="微軟正黑體" panose="020B0604030504040204" pitchFamily="34" charset="-120"/>
              <a:ea typeface="微軟正黑體" panose="020B0604030504040204" pitchFamily="34" charset="-120"/>
            </a:rPr>
            <a:t>就業：</a:t>
          </a:r>
          <a:endParaRPr lang="zh-TW" altLang="en-US" sz="3200" b="1" dirty="0">
            <a:latin typeface="微軟正黑體" panose="020B0604030504040204" pitchFamily="34" charset="-120"/>
            <a:ea typeface="微軟正黑體" panose="020B0604030504040204" pitchFamily="34" charset="-120"/>
          </a:endParaRPr>
        </a:p>
      </dgm:t>
    </dgm:pt>
    <dgm:pt modelId="{6F61C964-9E55-4559-BAFC-BB7EFBA8BAE9}" type="parTrans" cxnId="{BCDD02C4-456E-417E-B842-47E7C1D9A63E}">
      <dgm:prSet/>
      <dgm:spPr/>
      <dgm:t>
        <a:bodyPr/>
        <a:lstStyle/>
        <a:p>
          <a:endParaRPr lang="zh-TW" altLang="en-US">
            <a:latin typeface="標楷體" panose="03000509000000000000" pitchFamily="65" charset="-120"/>
            <a:ea typeface="標楷體" panose="03000509000000000000" pitchFamily="65" charset="-120"/>
          </a:endParaRPr>
        </a:p>
      </dgm:t>
    </dgm:pt>
    <dgm:pt modelId="{EEFCEE28-E081-49C4-BF35-C96DB948A2B6}" type="sibTrans" cxnId="{BCDD02C4-456E-417E-B842-47E7C1D9A63E}">
      <dgm:prSet/>
      <dgm:spPr/>
      <dgm:t>
        <a:bodyPr/>
        <a:lstStyle/>
        <a:p>
          <a:endParaRPr lang="zh-TW" altLang="en-US">
            <a:latin typeface="標楷體" panose="03000509000000000000" pitchFamily="65" charset="-120"/>
            <a:ea typeface="標楷體" panose="03000509000000000000" pitchFamily="65" charset="-120"/>
          </a:endParaRPr>
        </a:p>
      </dgm:t>
    </dgm:pt>
    <dgm:pt modelId="{D4418685-F812-424F-9595-61A1FB018E50}">
      <dgm:prSet phldrT="[文字]"/>
      <dgm:spPr/>
      <dgm:t>
        <a:bodyPr/>
        <a:lstStyle/>
        <a:p>
          <a:r>
            <a:rPr lang="zh-TW" altLang="en-US" dirty="0" smtClean="0">
              <a:latin typeface="標楷體" panose="03000509000000000000" pitchFamily="65" charset="-120"/>
              <a:ea typeface="標楷體" panose="03000509000000000000" pitchFamily="65" charset="-120"/>
            </a:rPr>
            <a:t>從事室內設計、建築、景觀、建材、廣告、攝影相關工作。               </a:t>
          </a:r>
          <a:endParaRPr lang="zh-TW" altLang="en-US" dirty="0">
            <a:latin typeface="標楷體" panose="03000509000000000000" pitchFamily="65" charset="-120"/>
            <a:ea typeface="標楷體" panose="03000509000000000000" pitchFamily="65" charset="-120"/>
          </a:endParaRPr>
        </a:p>
      </dgm:t>
    </dgm:pt>
    <dgm:pt modelId="{A660AE32-B5DB-48DD-A901-0D5A55D733AA}" type="parTrans" cxnId="{36BA1066-FBB2-48A5-9D23-5BEF8732328C}">
      <dgm:prSet/>
      <dgm:spPr/>
      <dgm:t>
        <a:bodyPr/>
        <a:lstStyle/>
        <a:p>
          <a:endParaRPr lang="zh-TW" altLang="en-US">
            <a:latin typeface="標楷體" panose="03000509000000000000" pitchFamily="65" charset="-120"/>
            <a:ea typeface="標楷體" panose="03000509000000000000" pitchFamily="65" charset="-120"/>
          </a:endParaRPr>
        </a:p>
      </dgm:t>
    </dgm:pt>
    <dgm:pt modelId="{4CA0A4F1-5591-4D96-A981-08E564D8F25F}" type="sibTrans" cxnId="{36BA1066-FBB2-48A5-9D23-5BEF8732328C}">
      <dgm:prSet/>
      <dgm:spPr/>
      <dgm:t>
        <a:bodyPr/>
        <a:lstStyle/>
        <a:p>
          <a:endParaRPr lang="zh-TW" altLang="en-US">
            <a:latin typeface="標楷體" panose="03000509000000000000" pitchFamily="65" charset="-120"/>
            <a:ea typeface="標楷體" panose="03000509000000000000" pitchFamily="65" charset="-120"/>
          </a:endParaRPr>
        </a:p>
      </dgm:t>
    </dgm:pt>
    <dgm:pt modelId="{DC114C3A-6EEC-4E05-8529-85917013D55A}">
      <dgm:prSet phldrT="[文字]"/>
      <dgm:spPr/>
      <dgm:t>
        <a:bodyPr/>
        <a:lstStyle/>
        <a:p>
          <a:r>
            <a:rPr lang="zh-TW" altLang="en-US" dirty="0" smtClean="0">
              <a:latin typeface="標楷體" panose="03000509000000000000" pitchFamily="65" charset="-120"/>
              <a:ea typeface="標楷體" panose="03000509000000000000" pitchFamily="65" charset="-120"/>
            </a:rPr>
            <a:t>證照：廣告設計、建築製圖檢定合格證照</a:t>
          </a:r>
          <a:endParaRPr lang="zh-TW" altLang="en-US" dirty="0">
            <a:latin typeface="標楷體" panose="03000509000000000000" pitchFamily="65" charset="-120"/>
            <a:ea typeface="標楷體" panose="03000509000000000000" pitchFamily="65" charset="-120"/>
          </a:endParaRPr>
        </a:p>
      </dgm:t>
    </dgm:pt>
    <dgm:pt modelId="{E43D0D9B-ADE6-4300-80C1-30F13C72FED6}" type="parTrans" cxnId="{2B78836E-9884-408B-B3F8-E75BC0A5C4DB}">
      <dgm:prSet/>
      <dgm:spPr/>
      <dgm:t>
        <a:bodyPr/>
        <a:lstStyle/>
        <a:p>
          <a:endParaRPr lang="zh-TW" altLang="en-US">
            <a:latin typeface="標楷體" panose="03000509000000000000" pitchFamily="65" charset="-120"/>
            <a:ea typeface="標楷體" panose="03000509000000000000" pitchFamily="65" charset="-120"/>
          </a:endParaRPr>
        </a:p>
      </dgm:t>
    </dgm:pt>
    <dgm:pt modelId="{A56EDB6C-BFF5-4581-BB98-7FCB1F80C186}" type="sibTrans" cxnId="{2B78836E-9884-408B-B3F8-E75BC0A5C4DB}">
      <dgm:prSet/>
      <dgm:spPr/>
      <dgm:t>
        <a:bodyPr/>
        <a:lstStyle/>
        <a:p>
          <a:endParaRPr lang="zh-TW" altLang="en-US">
            <a:latin typeface="標楷體" panose="03000509000000000000" pitchFamily="65" charset="-120"/>
            <a:ea typeface="標楷體" panose="03000509000000000000" pitchFamily="65" charset="-120"/>
          </a:endParaRPr>
        </a:p>
      </dgm:t>
    </dgm:pt>
    <dgm:pt modelId="{B4D941B0-23B6-4B80-B05E-1CDC806E933C}">
      <dgm:prSet/>
      <dgm:spPr/>
      <dgm:t>
        <a:bodyPr/>
        <a:lstStyle/>
        <a:p>
          <a:endParaRPr lang="zh-TW" altLang="en-US" dirty="0" smtClean="0">
            <a:latin typeface="標楷體" panose="03000509000000000000" pitchFamily="65" charset="-120"/>
            <a:ea typeface="標楷體" panose="03000509000000000000" pitchFamily="65" charset="-120"/>
          </a:endParaRPr>
        </a:p>
      </dgm:t>
    </dgm:pt>
    <dgm:pt modelId="{C482A5FE-1C08-49B5-BF7D-E3C6C2B5378E}" type="parTrans" cxnId="{6102029A-4CE9-4D90-9868-EAC712C06429}">
      <dgm:prSet/>
      <dgm:spPr/>
      <dgm:t>
        <a:bodyPr/>
        <a:lstStyle/>
        <a:p>
          <a:endParaRPr lang="zh-TW" altLang="en-US"/>
        </a:p>
      </dgm:t>
    </dgm:pt>
    <dgm:pt modelId="{B0AEAC01-1CD1-4C6A-8182-EF01BE61EA4F}" type="sibTrans" cxnId="{6102029A-4CE9-4D90-9868-EAC712C06429}">
      <dgm:prSet/>
      <dgm:spPr/>
      <dgm:t>
        <a:bodyPr/>
        <a:lstStyle/>
        <a:p>
          <a:endParaRPr lang="zh-TW" altLang="en-US"/>
        </a:p>
      </dgm:t>
    </dgm:pt>
    <dgm:pt modelId="{6F7D2C4D-51AA-4668-B873-FE906FED9FE8}" type="pres">
      <dgm:prSet presAssocID="{7B4CC3F5-2D68-45B0-B544-79ACD975EE74}" presName="linear" presStyleCnt="0">
        <dgm:presLayoutVars>
          <dgm:animLvl val="lvl"/>
          <dgm:resizeHandles val="exact"/>
        </dgm:presLayoutVars>
      </dgm:prSet>
      <dgm:spPr/>
      <dgm:t>
        <a:bodyPr/>
        <a:lstStyle/>
        <a:p>
          <a:endParaRPr lang="zh-TW" altLang="en-US"/>
        </a:p>
      </dgm:t>
    </dgm:pt>
    <dgm:pt modelId="{A50D398B-1222-4C3E-AE82-1E44EAA5D644}" type="pres">
      <dgm:prSet presAssocID="{FD87D246-E06A-4FE5-8997-C1306901E0B9}" presName="parentText" presStyleLbl="node1" presStyleIdx="0" presStyleCnt="2" custScaleX="89620" custScaleY="70910">
        <dgm:presLayoutVars>
          <dgm:chMax val="0"/>
          <dgm:bulletEnabled val="1"/>
        </dgm:presLayoutVars>
      </dgm:prSet>
      <dgm:spPr/>
      <dgm:t>
        <a:bodyPr/>
        <a:lstStyle/>
        <a:p>
          <a:endParaRPr lang="zh-TW" altLang="en-US"/>
        </a:p>
      </dgm:t>
    </dgm:pt>
    <dgm:pt modelId="{94347AF3-EEEF-4A59-B1EF-AC52D94D9F12}" type="pres">
      <dgm:prSet presAssocID="{FD87D246-E06A-4FE5-8997-C1306901E0B9}" presName="childText" presStyleLbl="revTx" presStyleIdx="0" presStyleCnt="2" custScaleY="39394">
        <dgm:presLayoutVars>
          <dgm:bulletEnabled val="1"/>
        </dgm:presLayoutVars>
      </dgm:prSet>
      <dgm:spPr/>
      <dgm:t>
        <a:bodyPr/>
        <a:lstStyle/>
        <a:p>
          <a:endParaRPr lang="zh-TW" altLang="en-US"/>
        </a:p>
      </dgm:t>
    </dgm:pt>
    <dgm:pt modelId="{A530C6C6-B5F0-48BA-8BC0-296E4EB414BB}" type="pres">
      <dgm:prSet presAssocID="{B1618648-CA5F-424C-A721-B4EEACD54DC5}" presName="parentText" presStyleLbl="node1" presStyleIdx="1" presStyleCnt="2" custScaleX="89620" custScaleY="71674" custLinFactNeighborX="0" custLinFactNeighborY="386">
        <dgm:presLayoutVars>
          <dgm:chMax val="0"/>
          <dgm:bulletEnabled val="1"/>
        </dgm:presLayoutVars>
      </dgm:prSet>
      <dgm:spPr/>
      <dgm:t>
        <a:bodyPr/>
        <a:lstStyle/>
        <a:p>
          <a:endParaRPr lang="zh-TW" altLang="en-US"/>
        </a:p>
      </dgm:t>
    </dgm:pt>
    <dgm:pt modelId="{47F481E5-9324-424A-AB11-D4D3F02636D0}" type="pres">
      <dgm:prSet presAssocID="{B1618648-CA5F-424C-A721-B4EEACD54DC5}" presName="childText" presStyleLbl="revTx" presStyleIdx="1" presStyleCnt="2" custScaleY="37086" custLinFactNeighborX="-1524" custLinFactNeighborY="-1514">
        <dgm:presLayoutVars>
          <dgm:bulletEnabled val="1"/>
        </dgm:presLayoutVars>
      </dgm:prSet>
      <dgm:spPr/>
      <dgm:t>
        <a:bodyPr/>
        <a:lstStyle/>
        <a:p>
          <a:endParaRPr lang="zh-TW" altLang="en-US"/>
        </a:p>
      </dgm:t>
    </dgm:pt>
  </dgm:ptLst>
  <dgm:cxnLst>
    <dgm:cxn modelId="{3E8EBA91-9B34-4426-82D1-0FD19A8156E7}" type="presOf" srcId="{B1618648-CA5F-424C-A721-B4EEACD54DC5}" destId="{A530C6C6-B5F0-48BA-8BC0-296E4EB414BB}" srcOrd="0" destOrd="0" presId="urn:microsoft.com/office/officeart/2005/8/layout/vList2"/>
    <dgm:cxn modelId="{625AD08D-C756-45CA-B0DA-51643AEFF65D}" type="presOf" srcId="{7B4CC3F5-2D68-45B0-B544-79ACD975EE74}" destId="{6F7D2C4D-51AA-4668-B873-FE906FED9FE8}" srcOrd="0" destOrd="0" presId="urn:microsoft.com/office/officeart/2005/8/layout/vList2"/>
    <dgm:cxn modelId="{2C9BB631-065F-4C58-B4C2-D415167BF929}" type="presOf" srcId="{B4D941B0-23B6-4B80-B05E-1CDC806E933C}" destId="{47F481E5-9324-424A-AB11-D4D3F02636D0}" srcOrd="0" destOrd="1" presId="urn:microsoft.com/office/officeart/2005/8/layout/vList2"/>
    <dgm:cxn modelId="{2B78836E-9884-408B-B3F8-E75BC0A5C4DB}" srcId="{FD87D246-E06A-4FE5-8997-C1306901E0B9}" destId="{DC114C3A-6EEC-4E05-8529-85917013D55A}" srcOrd="1" destOrd="0" parTransId="{E43D0D9B-ADE6-4300-80C1-30F13C72FED6}" sibTransId="{A56EDB6C-BFF5-4581-BB98-7FCB1F80C186}"/>
    <dgm:cxn modelId="{36BA1066-FBB2-48A5-9D23-5BEF8732328C}" srcId="{B1618648-CA5F-424C-A721-B4EEACD54DC5}" destId="{D4418685-F812-424F-9595-61A1FB018E50}" srcOrd="0" destOrd="0" parTransId="{A660AE32-B5DB-48DD-A901-0D5A55D733AA}" sibTransId="{4CA0A4F1-5591-4D96-A981-08E564D8F25F}"/>
    <dgm:cxn modelId="{1E28DF87-7F2C-4F05-B690-D0FF315E859E}" type="presOf" srcId="{8AFFD305-1637-4305-9E6E-AA3ABD235765}" destId="{94347AF3-EEEF-4A59-B1EF-AC52D94D9F12}" srcOrd="0" destOrd="0" presId="urn:microsoft.com/office/officeart/2005/8/layout/vList2"/>
    <dgm:cxn modelId="{BC439BA8-4792-403F-B6D4-7CA5D6C04ECF}" srcId="{7B4CC3F5-2D68-45B0-B544-79ACD975EE74}" destId="{FD87D246-E06A-4FE5-8997-C1306901E0B9}" srcOrd="0" destOrd="0" parTransId="{F680E30D-B877-4C62-88A2-AD2BCE4C9889}" sibTransId="{92596803-F956-4B7C-841E-B92F6FA0F5F4}"/>
    <dgm:cxn modelId="{0A34BB77-080E-435C-A4AC-5C4E47B01C8D}" srcId="{FD87D246-E06A-4FE5-8997-C1306901E0B9}" destId="{8AFFD305-1637-4305-9E6E-AA3ABD235765}" srcOrd="0" destOrd="0" parTransId="{AF8A1B89-06F5-460B-AFDC-15341606E1C6}" sibTransId="{006F6BD7-7D66-4004-8ED2-6D0B00C3B098}"/>
    <dgm:cxn modelId="{6102029A-4CE9-4D90-9868-EAC712C06429}" srcId="{B1618648-CA5F-424C-A721-B4EEACD54DC5}" destId="{B4D941B0-23B6-4B80-B05E-1CDC806E933C}" srcOrd="1" destOrd="0" parTransId="{C482A5FE-1C08-49B5-BF7D-E3C6C2B5378E}" sibTransId="{B0AEAC01-1CD1-4C6A-8182-EF01BE61EA4F}"/>
    <dgm:cxn modelId="{BCDD02C4-456E-417E-B842-47E7C1D9A63E}" srcId="{7B4CC3F5-2D68-45B0-B544-79ACD975EE74}" destId="{B1618648-CA5F-424C-A721-B4EEACD54DC5}" srcOrd="1" destOrd="0" parTransId="{6F61C964-9E55-4559-BAFC-BB7EFBA8BAE9}" sibTransId="{EEFCEE28-E081-49C4-BF35-C96DB948A2B6}"/>
    <dgm:cxn modelId="{F99043F2-6A76-406D-872F-A05212815F3C}" type="presOf" srcId="{FD87D246-E06A-4FE5-8997-C1306901E0B9}" destId="{A50D398B-1222-4C3E-AE82-1E44EAA5D644}" srcOrd="0" destOrd="0" presId="urn:microsoft.com/office/officeart/2005/8/layout/vList2"/>
    <dgm:cxn modelId="{35E8E156-D94E-4C01-86C2-8AE8B86B0AA1}" type="presOf" srcId="{DC114C3A-6EEC-4E05-8529-85917013D55A}" destId="{94347AF3-EEEF-4A59-B1EF-AC52D94D9F12}" srcOrd="0" destOrd="1" presId="urn:microsoft.com/office/officeart/2005/8/layout/vList2"/>
    <dgm:cxn modelId="{64C33E64-187C-4A5D-B378-ABDD539B2810}" type="presOf" srcId="{D4418685-F812-424F-9595-61A1FB018E50}" destId="{47F481E5-9324-424A-AB11-D4D3F02636D0}" srcOrd="0" destOrd="0" presId="urn:microsoft.com/office/officeart/2005/8/layout/vList2"/>
    <dgm:cxn modelId="{0B5549C4-C826-4705-87F5-F835A194F060}" type="presParOf" srcId="{6F7D2C4D-51AA-4668-B873-FE906FED9FE8}" destId="{A50D398B-1222-4C3E-AE82-1E44EAA5D644}" srcOrd="0" destOrd="0" presId="urn:microsoft.com/office/officeart/2005/8/layout/vList2"/>
    <dgm:cxn modelId="{9D934255-2783-4E85-9E35-C478B30993AF}" type="presParOf" srcId="{6F7D2C4D-51AA-4668-B873-FE906FED9FE8}" destId="{94347AF3-EEEF-4A59-B1EF-AC52D94D9F12}" srcOrd="1" destOrd="0" presId="urn:microsoft.com/office/officeart/2005/8/layout/vList2"/>
    <dgm:cxn modelId="{F7827303-B0D0-411F-97B5-80EEEC223358}" type="presParOf" srcId="{6F7D2C4D-51AA-4668-B873-FE906FED9FE8}" destId="{A530C6C6-B5F0-48BA-8BC0-296E4EB414BB}" srcOrd="2" destOrd="0" presId="urn:microsoft.com/office/officeart/2005/8/layout/vList2"/>
    <dgm:cxn modelId="{05F54E34-1187-4E2C-BE39-80705A829A70}" type="presParOf" srcId="{6F7D2C4D-51AA-4668-B873-FE906FED9FE8}" destId="{47F481E5-9324-424A-AB11-D4D3F02636D0}"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44D723-D1B8-44E0-AD40-BFD78C300283}">
      <dsp:nvSpPr>
        <dsp:cNvPr id="0" name=""/>
        <dsp:cNvSpPr/>
      </dsp:nvSpPr>
      <dsp:spPr>
        <a:xfrm>
          <a:off x="0" y="172915"/>
          <a:ext cx="8579296" cy="5362059"/>
        </a:xfrm>
        <a:prstGeom prst="swooshArrow">
          <a:avLst>
            <a:gd name="adj1" fmla="val 25000"/>
            <a:gd name="adj2" fmla="val 25000"/>
          </a:avLst>
        </a:prstGeom>
        <a:gradFill rotWithShape="0">
          <a:gsLst>
            <a:gs pos="50000">
              <a:schemeClr val="accent6">
                <a:shade val="51000"/>
                <a:satMod val="130000"/>
              </a:schemeClr>
            </a:gs>
            <a:gs pos="65000">
              <a:schemeClr val="accent6">
                <a:shade val="93000"/>
                <a:satMod val="130000"/>
              </a:schemeClr>
            </a:gs>
            <a:gs pos="82000">
              <a:schemeClr val="accent6">
                <a:shade val="94000"/>
                <a:satMod val="135000"/>
              </a:schemeClr>
            </a:gs>
          </a:gsLst>
          <a:lin ang="16200000" scaled="0"/>
        </a:gradFill>
        <a:ln>
          <a:noFill/>
        </a:ln>
        <a:effectLst/>
      </dsp:spPr>
      <dsp:style>
        <a:lnRef idx="0">
          <a:scrgbClr r="0" g="0" b="0"/>
        </a:lnRef>
        <a:fillRef idx="1">
          <a:scrgbClr r="0" g="0" b="0"/>
        </a:fillRef>
        <a:effectRef idx="0">
          <a:scrgbClr r="0" g="0" b="0"/>
        </a:effectRef>
        <a:fontRef idx="minor"/>
      </dsp:style>
    </dsp:sp>
    <dsp:sp modelId="{E6A02BE4-7351-4820-868E-BC07D150B057}">
      <dsp:nvSpPr>
        <dsp:cNvPr id="0" name=""/>
        <dsp:cNvSpPr/>
      </dsp:nvSpPr>
      <dsp:spPr>
        <a:xfrm>
          <a:off x="1089570" y="3873809"/>
          <a:ext cx="223061" cy="22306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52C84A9-A5A9-4673-BF12-C88FB2C1B4D2}">
      <dsp:nvSpPr>
        <dsp:cNvPr id="0" name=""/>
        <dsp:cNvSpPr/>
      </dsp:nvSpPr>
      <dsp:spPr>
        <a:xfrm>
          <a:off x="0" y="2249656"/>
          <a:ext cx="1784066" cy="1549635"/>
        </a:xfrm>
        <a:prstGeom prst="roundRect">
          <a:avLst/>
        </a:prstGeom>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atMod val="105000"/>
            </a:schemeClr>
          </a:solidFill>
          <a:prstDash val="solid"/>
        </a:ln>
        <a:effectLst>
          <a:outerShdw blurRad="40000" dist="20000" dir="5400000" rotWithShape="0">
            <a:srgbClr val="000000">
              <a:alpha val="38000"/>
            </a:srgb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0" tIns="0" rIns="0" bIns="0" numCol="1" spcCol="1270" anchor="t" anchorCtr="0">
          <a:noAutofit/>
        </a:bodyPr>
        <a:lstStyle/>
        <a:p>
          <a:pPr lvl="0" algn="l" defTabSz="889000">
            <a:lnSpc>
              <a:spcPct val="100000"/>
            </a:lnSpc>
            <a:spcBef>
              <a:spcPct val="0"/>
            </a:spcBef>
            <a:spcAft>
              <a:spcPct val="35000"/>
            </a:spcAft>
          </a:pPr>
          <a:r>
            <a:rPr lang="zh-TW" altLang="en-US" sz="2000" kern="1200" dirty="0" smtClean="0">
              <a:solidFill>
                <a:schemeClr val="tx2"/>
              </a:solidFill>
              <a:latin typeface="標楷體" panose="03000509000000000000" pitchFamily="65" charset="-120"/>
              <a:ea typeface="標楷體" panose="03000509000000000000" pitchFamily="65" charset="-120"/>
            </a:rPr>
            <a:t>美容學程試探</a:t>
          </a:r>
        </a:p>
        <a:p>
          <a:pPr lvl="0" algn="l" defTabSz="889000">
            <a:lnSpc>
              <a:spcPct val="100000"/>
            </a:lnSpc>
            <a:spcBef>
              <a:spcPct val="0"/>
            </a:spcBef>
            <a:spcAft>
              <a:spcPct val="35000"/>
            </a:spcAft>
          </a:pPr>
          <a:r>
            <a:rPr lang="zh-TW" altLang="en-US" sz="2000" kern="1200" dirty="0" smtClean="0">
              <a:solidFill>
                <a:schemeClr val="tx2"/>
              </a:solidFill>
              <a:latin typeface="標楷體" panose="03000509000000000000" pitchFamily="65" charset="-120"/>
              <a:ea typeface="標楷體" panose="03000509000000000000" pitchFamily="65" charset="-120"/>
            </a:rPr>
            <a:t>美容美髮丙級</a:t>
          </a:r>
          <a:endParaRPr lang="en-US" altLang="zh-TW" sz="2000" kern="1200" dirty="0" smtClean="0">
            <a:solidFill>
              <a:schemeClr val="tx2"/>
            </a:solidFill>
            <a:latin typeface="標楷體" panose="03000509000000000000" pitchFamily="65" charset="-120"/>
            <a:ea typeface="標楷體" panose="03000509000000000000" pitchFamily="65" charset="-120"/>
          </a:endParaRPr>
        </a:p>
        <a:p>
          <a:pPr lvl="0" algn="l" defTabSz="889000">
            <a:lnSpc>
              <a:spcPct val="100000"/>
            </a:lnSpc>
            <a:spcBef>
              <a:spcPct val="0"/>
            </a:spcBef>
            <a:spcAft>
              <a:spcPct val="35000"/>
            </a:spcAft>
          </a:pPr>
          <a:r>
            <a:rPr lang="zh-TW" altLang="en-US" sz="2000" kern="1200" dirty="0" smtClean="0">
              <a:solidFill>
                <a:schemeClr val="tx2"/>
              </a:solidFill>
              <a:latin typeface="標楷體" panose="03000509000000000000" pitchFamily="65" charset="-120"/>
              <a:ea typeface="標楷體" panose="03000509000000000000" pitchFamily="65" charset="-120"/>
            </a:rPr>
            <a:t>建立專業知識</a:t>
          </a:r>
          <a:endParaRPr lang="zh-TW" altLang="en-US" sz="2000" kern="1200" dirty="0">
            <a:latin typeface="標楷體" panose="03000509000000000000" pitchFamily="65" charset="-120"/>
            <a:ea typeface="標楷體" panose="03000509000000000000" pitchFamily="65" charset="-120"/>
          </a:endParaRPr>
        </a:p>
      </dsp:txBody>
      <dsp:txXfrm>
        <a:off x="75647" y="2325303"/>
        <a:ext cx="1632772" cy="1398341"/>
      </dsp:txXfrm>
    </dsp:sp>
    <dsp:sp modelId="{5A47BA97-CC96-4A7C-A1B5-3F545BDEBDDA}">
      <dsp:nvSpPr>
        <dsp:cNvPr id="0" name=""/>
        <dsp:cNvSpPr/>
      </dsp:nvSpPr>
      <dsp:spPr>
        <a:xfrm>
          <a:off x="3058519" y="2416401"/>
          <a:ext cx="403226" cy="40322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E380C93-C44B-4D05-9161-657723C4B41C}">
      <dsp:nvSpPr>
        <dsp:cNvPr id="0" name=""/>
        <dsp:cNvSpPr/>
      </dsp:nvSpPr>
      <dsp:spPr>
        <a:xfrm>
          <a:off x="2100177" y="966534"/>
          <a:ext cx="1798604" cy="1352915"/>
        </a:xfrm>
        <a:prstGeom prst="roundRect">
          <a:avLst/>
        </a:prstGeom>
        <a:gradFill rotWithShape="1">
          <a:gsLst>
            <a:gs pos="0">
              <a:schemeClr val="accent2">
                <a:tint val="50000"/>
                <a:satMod val="300000"/>
              </a:schemeClr>
            </a:gs>
            <a:gs pos="35000">
              <a:schemeClr val="accent2">
                <a:tint val="37000"/>
                <a:satMod val="300000"/>
              </a:schemeClr>
            </a:gs>
            <a:gs pos="100000">
              <a:schemeClr val="accent2">
                <a:tint val="15000"/>
                <a:satMod val="350000"/>
              </a:schemeClr>
            </a:gs>
          </a:gsLst>
          <a:lin ang="16200000" scaled="1"/>
        </a:gradFill>
        <a:ln w="9525" cap="flat" cmpd="sng" algn="ctr">
          <a:solidFill>
            <a:schemeClr val="accent2">
              <a:shade val="95000"/>
              <a:satMod val="105000"/>
            </a:schemeClr>
          </a:solidFill>
          <a:prstDash val="solid"/>
        </a:ln>
        <a:effectLst>
          <a:outerShdw blurRad="40000" dist="20000" dir="5400000" rotWithShape="0">
            <a:srgbClr val="000000">
              <a:alpha val="38000"/>
            </a:srgb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0" tIns="0" rIns="0" bIns="0" numCol="1" spcCol="1270" anchor="t" anchorCtr="0">
          <a:noAutofit/>
        </a:bodyPr>
        <a:lstStyle/>
        <a:p>
          <a:pPr lvl="0" algn="l" defTabSz="889000">
            <a:lnSpc>
              <a:spcPct val="90000"/>
            </a:lnSpc>
            <a:spcBef>
              <a:spcPct val="0"/>
            </a:spcBef>
            <a:spcAft>
              <a:spcPct val="35000"/>
            </a:spcAft>
          </a:pPr>
          <a:r>
            <a:rPr lang="zh-TW" altLang="en-US" sz="2000" kern="1200" dirty="0" smtClean="0">
              <a:solidFill>
                <a:schemeClr val="tx2"/>
              </a:solidFill>
              <a:latin typeface="標楷體" panose="03000509000000000000" pitchFamily="65" charset="-120"/>
              <a:ea typeface="標楷體" panose="03000509000000000000" pitchFamily="65" charset="-120"/>
            </a:rPr>
            <a:t>美容美髮丙級</a:t>
          </a:r>
          <a:endParaRPr lang="en-US" altLang="zh-TW" sz="2000" kern="1200" dirty="0" smtClean="0">
            <a:solidFill>
              <a:schemeClr val="tx2"/>
            </a:solidFill>
            <a:latin typeface="標楷體" panose="03000509000000000000" pitchFamily="65" charset="-120"/>
            <a:ea typeface="標楷體" panose="03000509000000000000" pitchFamily="65" charset="-120"/>
          </a:endParaRPr>
        </a:p>
        <a:p>
          <a:pPr lvl="0" algn="l" defTabSz="889000">
            <a:lnSpc>
              <a:spcPct val="90000"/>
            </a:lnSpc>
            <a:spcBef>
              <a:spcPct val="0"/>
            </a:spcBef>
            <a:spcAft>
              <a:spcPct val="35000"/>
            </a:spcAft>
          </a:pPr>
          <a:r>
            <a:rPr lang="zh-TW" altLang="en-US" sz="2000" kern="1200" dirty="0" smtClean="0">
              <a:solidFill>
                <a:schemeClr val="tx2"/>
              </a:solidFill>
              <a:latin typeface="標楷體" panose="03000509000000000000" pitchFamily="65" charset="-120"/>
              <a:ea typeface="標楷體" panose="03000509000000000000" pitchFamily="65" charset="-120"/>
            </a:rPr>
            <a:t>專業證照取得</a:t>
          </a:r>
          <a:endParaRPr lang="en-US" altLang="zh-TW" sz="2000" kern="1200" dirty="0" smtClean="0">
            <a:solidFill>
              <a:schemeClr val="tx2"/>
            </a:solidFill>
            <a:latin typeface="標楷體" panose="03000509000000000000" pitchFamily="65" charset="-120"/>
            <a:ea typeface="標楷體" panose="03000509000000000000" pitchFamily="65" charset="-120"/>
          </a:endParaRPr>
        </a:p>
        <a:p>
          <a:pPr lvl="0" algn="l" defTabSz="889000">
            <a:lnSpc>
              <a:spcPct val="90000"/>
            </a:lnSpc>
            <a:spcBef>
              <a:spcPct val="0"/>
            </a:spcBef>
            <a:spcAft>
              <a:spcPct val="35000"/>
            </a:spcAft>
          </a:pPr>
          <a:r>
            <a:rPr lang="zh-TW" altLang="en-US" sz="2000" kern="1200" dirty="0" smtClean="0">
              <a:solidFill>
                <a:schemeClr val="tx2"/>
              </a:solidFill>
              <a:latin typeface="標楷體" panose="03000509000000000000" pitchFamily="65" charset="-120"/>
              <a:ea typeface="標楷體" panose="03000509000000000000" pitchFamily="65" charset="-120"/>
            </a:rPr>
            <a:t>全國技能競賽</a:t>
          </a:r>
          <a:endParaRPr lang="zh-TW" altLang="en-US" sz="2000" kern="1200" dirty="0">
            <a:solidFill>
              <a:schemeClr val="tx2"/>
            </a:solidFill>
            <a:latin typeface="標楷體" panose="03000509000000000000" pitchFamily="65" charset="-120"/>
            <a:ea typeface="標楷體" panose="03000509000000000000" pitchFamily="65" charset="-120"/>
          </a:endParaRPr>
        </a:p>
      </dsp:txBody>
      <dsp:txXfrm>
        <a:off x="2166221" y="1032578"/>
        <a:ext cx="1666516" cy="1220827"/>
      </dsp:txXfrm>
    </dsp:sp>
    <dsp:sp modelId="{9B48135E-66EA-4B4C-B90E-8E26576BF4C6}">
      <dsp:nvSpPr>
        <dsp:cNvPr id="0" name=""/>
        <dsp:cNvSpPr/>
      </dsp:nvSpPr>
      <dsp:spPr>
        <a:xfrm>
          <a:off x="5338936" y="1602586"/>
          <a:ext cx="557654" cy="55765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44F21DE-0FE7-4EB3-9122-2E21D221127B}">
      <dsp:nvSpPr>
        <dsp:cNvPr id="0" name=""/>
        <dsp:cNvSpPr/>
      </dsp:nvSpPr>
      <dsp:spPr>
        <a:xfrm>
          <a:off x="4474837" y="37970"/>
          <a:ext cx="1851398" cy="1515472"/>
        </a:xfrm>
        <a:prstGeom prst="round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0" tIns="0" rIns="0" bIns="0" numCol="1" spcCol="1270" anchor="t" anchorCtr="0">
          <a:noAutofit/>
        </a:bodyPr>
        <a:lstStyle/>
        <a:p>
          <a:pPr marL="0" lvl="0" indent="0" algn="l" defTabSz="889000">
            <a:lnSpc>
              <a:spcPct val="100000"/>
            </a:lnSpc>
            <a:spcBef>
              <a:spcPct val="0"/>
            </a:spcBef>
            <a:spcAft>
              <a:spcPts val="0"/>
            </a:spcAft>
          </a:pPr>
          <a:r>
            <a:rPr lang="zh-TW" altLang="en-US" sz="2000" kern="1200" dirty="0" smtClean="0">
              <a:solidFill>
                <a:schemeClr val="tx2"/>
              </a:solidFill>
              <a:latin typeface="標楷體" panose="03000509000000000000" pitchFamily="65" charset="-120"/>
              <a:ea typeface="標楷體" panose="03000509000000000000" pitchFamily="65" charset="-120"/>
            </a:rPr>
            <a:t>強化升學輔導</a:t>
          </a:r>
          <a:endParaRPr lang="en-US" altLang="zh-TW" sz="2000" kern="1200" dirty="0" smtClean="0">
            <a:solidFill>
              <a:schemeClr val="tx2"/>
            </a:solidFill>
            <a:latin typeface="標楷體" panose="03000509000000000000" pitchFamily="65" charset="-120"/>
            <a:ea typeface="標楷體" panose="03000509000000000000" pitchFamily="65" charset="-120"/>
          </a:endParaRPr>
        </a:p>
        <a:p>
          <a:pPr lvl="0" algn="l" defTabSz="889000">
            <a:lnSpc>
              <a:spcPct val="100000"/>
            </a:lnSpc>
            <a:spcBef>
              <a:spcPct val="0"/>
            </a:spcBef>
            <a:spcAft>
              <a:spcPts val="0"/>
            </a:spcAft>
          </a:pPr>
          <a:r>
            <a:rPr lang="zh-TW" altLang="en-US" sz="2000" kern="1200" dirty="0" smtClean="0">
              <a:solidFill>
                <a:schemeClr val="tx2"/>
              </a:solidFill>
              <a:latin typeface="標楷體" panose="03000509000000000000" pitchFamily="65" charset="-120"/>
              <a:ea typeface="標楷體" panose="03000509000000000000" pitchFamily="65" charset="-120"/>
            </a:rPr>
            <a:t>動靜態成果展</a:t>
          </a:r>
          <a:endParaRPr lang="en-US" altLang="zh-TW" sz="2000" kern="1200" dirty="0" smtClean="0">
            <a:solidFill>
              <a:schemeClr val="tx2"/>
            </a:solidFill>
            <a:latin typeface="標楷體" panose="03000509000000000000" pitchFamily="65" charset="-120"/>
            <a:ea typeface="標楷體" panose="03000509000000000000" pitchFamily="65" charset="-120"/>
          </a:endParaRPr>
        </a:p>
        <a:p>
          <a:pPr lvl="0" algn="l" defTabSz="889000">
            <a:lnSpc>
              <a:spcPct val="100000"/>
            </a:lnSpc>
            <a:spcBef>
              <a:spcPct val="0"/>
            </a:spcBef>
            <a:spcAft>
              <a:spcPts val="0"/>
            </a:spcAft>
          </a:pPr>
          <a:r>
            <a:rPr lang="zh-TW" altLang="en-US" sz="2000" kern="1200" dirty="0" smtClean="0">
              <a:solidFill>
                <a:schemeClr val="tx2"/>
              </a:solidFill>
              <a:latin typeface="標楷體" panose="03000509000000000000" pitchFamily="65" charset="-120"/>
              <a:ea typeface="標楷體" panose="03000509000000000000" pitchFamily="65" charset="-120"/>
            </a:rPr>
            <a:t>全國家事技藝</a:t>
          </a:r>
          <a:endParaRPr lang="en-US" altLang="zh-TW" sz="2000" kern="1200" dirty="0" smtClean="0">
            <a:solidFill>
              <a:schemeClr val="tx2"/>
            </a:solidFill>
            <a:latin typeface="標楷體" panose="03000509000000000000" pitchFamily="65" charset="-120"/>
            <a:ea typeface="標楷體" panose="03000509000000000000" pitchFamily="65" charset="-120"/>
          </a:endParaRPr>
        </a:p>
        <a:p>
          <a:pPr lvl="0" algn="l" defTabSz="889000">
            <a:lnSpc>
              <a:spcPct val="100000"/>
            </a:lnSpc>
            <a:spcBef>
              <a:spcPct val="0"/>
            </a:spcBef>
            <a:spcAft>
              <a:spcPts val="0"/>
            </a:spcAft>
          </a:pPr>
          <a:r>
            <a:rPr lang="zh-TW" altLang="en-US" sz="2000" kern="1200" dirty="0" smtClean="0">
              <a:solidFill>
                <a:schemeClr val="tx2"/>
              </a:solidFill>
              <a:latin typeface="標楷體" panose="03000509000000000000" pitchFamily="65" charset="-120"/>
              <a:ea typeface="標楷體" panose="03000509000000000000" pitchFamily="65" charset="-120"/>
            </a:rPr>
            <a:t>乙級輔導推廣</a:t>
          </a:r>
          <a:endParaRPr lang="zh-TW" altLang="en-US" sz="2000" kern="1200" dirty="0">
            <a:solidFill>
              <a:schemeClr val="tx2"/>
            </a:solidFill>
            <a:latin typeface="標楷體" panose="03000509000000000000" pitchFamily="65" charset="-120"/>
            <a:ea typeface="標楷體" panose="03000509000000000000" pitchFamily="65" charset="-120"/>
          </a:endParaRPr>
        </a:p>
      </dsp:txBody>
      <dsp:txXfrm>
        <a:off x="4548816" y="111949"/>
        <a:ext cx="1703440" cy="136751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0D398B-1222-4C3E-AE82-1E44EAA5D644}">
      <dsp:nvSpPr>
        <dsp:cNvPr id="0" name=""/>
        <dsp:cNvSpPr/>
      </dsp:nvSpPr>
      <dsp:spPr>
        <a:xfrm>
          <a:off x="235444" y="192192"/>
          <a:ext cx="4065614" cy="696903"/>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zh-TW" altLang="en-US" sz="3200" b="1" kern="1200" dirty="0" smtClean="0">
              <a:latin typeface="微軟正黑體" panose="020B0604030504040204" pitchFamily="34" charset="-120"/>
              <a:ea typeface="微軟正黑體" panose="020B0604030504040204" pitchFamily="34" charset="-120"/>
            </a:rPr>
            <a:t>進路發展</a:t>
          </a:r>
          <a:endParaRPr lang="zh-TW" altLang="en-US" sz="3200" b="1" kern="1200" dirty="0">
            <a:latin typeface="微軟正黑體" panose="020B0604030504040204" pitchFamily="34" charset="-120"/>
            <a:ea typeface="微軟正黑體" panose="020B0604030504040204" pitchFamily="34" charset="-120"/>
          </a:endParaRPr>
        </a:p>
      </dsp:txBody>
      <dsp:txXfrm>
        <a:off x="269464" y="226212"/>
        <a:ext cx="3997574" cy="628863"/>
      </dsp:txXfrm>
    </dsp:sp>
    <dsp:sp modelId="{94347AF3-EEEF-4A59-B1EF-AC52D94D9F12}">
      <dsp:nvSpPr>
        <dsp:cNvPr id="0" name=""/>
        <dsp:cNvSpPr/>
      </dsp:nvSpPr>
      <dsp:spPr>
        <a:xfrm>
          <a:off x="0" y="889095"/>
          <a:ext cx="4536504" cy="14040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4034" tIns="33020" rIns="184912" bIns="33020" numCol="1" spcCol="1270" anchor="t" anchorCtr="0">
          <a:noAutofit/>
        </a:bodyPr>
        <a:lstStyle/>
        <a:p>
          <a:pPr marL="228600" lvl="1" indent="-228600" algn="l" defTabSz="889000">
            <a:lnSpc>
              <a:spcPct val="90000"/>
            </a:lnSpc>
            <a:spcBef>
              <a:spcPct val="0"/>
            </a:spcBef>
            <a:spcAft>
              <a:spcPct val="20000"/>
            </a:spcAft>
            <a:buChar char="••"/>
          </a:pPr>
          <a:r>
            <a:rPr lang="zh-TW" altLang="en-US" sz="2000" kern="1200" dirty="0" smtClean="0">
              <a:latin typeface="標楷體" panose="03000509000000000000" pitchFamily="65" charset="-120"/>
              <a:ea typeface="標楷體" panose="03000509000000000000" pitchFamily="65" charset="-120"/>
            </a:rPr>
            <a:t>升學：各公私立大學、技職院校及護專</a:t>
          </a:r>
          <a:endParaRPr lang="zh-TW" altLang="en-US" sz="2000" kern="1200" dirty="0">
            <a:latin typeface="標楷體" panose="03000509000000000000" pitchFamily="65" charset="-120"/>
            <a:ea typeface="標楷體" panose="03000509000000000000" pitchFamily="65" charset="-120"/>
          </a:endParaRPr>
        </a:p>
        <a:p>
          <a:pPr marL="228600" lvl="1" indent="-228600" algn="l" defTabSz="889000">
            <a:lnSpc>
              <a:spcPct val="90000"/>
            </a:lnSpc>
            <a:spcBef>
              <a:spcPct val="0"/>
            </a:spcBef>
            <a:spcAft>
              <a:spcPct val="20000"/>
            </a:spcAft>
            <a:buChar char="••"/>
          </a:pPr>
          <a:r>
            <a:rPr lang="zh-TW" altLang="en-US" sz="2000" kern="1200" dirty="0" smtClean="0">
              <a:latin typeface="標楷體" panose="03000509000000000000" pitchFamily="65" charset="-120"/>
              <a:ea typeface="標楷體" panose="03000509000000000000" pitchFamily="65" charset="-120"/>
            </a:rPr>
            <a:t>證照：美髮、美容丙級技能檢定</a:t>
          </a:r>
          <a:endParaRPr lang="zh-TW" altLang="en-US" sz="2000" kern="1200" dirty="0">
            <a:latin typeface="標楷體" panose="03000509000000000000" pitchFamily="65" charset="-120"/>
            <a:ea typeface="標楷體" panose="03000509000000000000" pitchFamily="65" charset="-120"/>
          </a:endParaRPr>
        </a:p>
      </dsp:txBody>
      <dsp:txXfrm>
        <a:off x="0" y="889095"/>
        <a:ext cx="4536504" cy="1404051"/>
      </dsp:txXfrm>
    </dsp:sp>
    <dsp:sp modelId="{A530C6C6-B5F0-48BA-8BC0-296E4EB414BB}">
      <dsp:nvSpPr>
        <dsp:cNvPr id="0" name=""/>
        <dsp:cNvSpPr/>
      </dsp:nvSpPr>
      <dsp:spPr>
        <a:xfrm>
          <a:off x="235444" y="1936792"/>
          <a:ext cx="4065614" cy="704412"/>
        </a:xfrm>
        <a:prstGeom prst="roundRect">
          <a:avLst/>
        </a:prstGeom>
        <a:gradFill rotWithShape="0">
          <a:gsLst>
            <a:gs pos="0">
              <a:schemeClr val="accent2">
                <a:hueOff val="4681519"/>
                <a:satOff val="-5839"/>
                <a:lumOff val="1373"/>
                <a:alphaOff val="0"/>
                <a:shade val="51000"/>
                <a:satMod val="130000"/>
              </a:schemeClr>
            </a:gs>
            <a:gs pos="80000">
              <a:schemeClr val="accent2">
                <a:hueOff val="4681519"/>
                <a:satOff val="-5839"/>
                <a:lumOff val="1373"/>
                <a:alphaOff val="0"/>
                <a:shade val="93000"/>
                <a:satMod val="130000"/>
              </a:schemeClr>
            </a:gs>
            <a:gs pos="100000">
              <a:schemeClr val="accent2">
                <a:hueOff val="4681519"/>
                <a:satOff val="-5839"/>
                <a:lumOff val="137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zh-TW" altLang="en-US" sz="3200" b="1" kern="1200" dirty="0" smtClean="0">
              <a:latin typeface="微軟正黑體" panose="020B0604030504040204" pitchFamily="34" charset="-120"/>
              <a:ea typeface="微軟正黑體" panose="020B0604030504040204" pitchFamily="34" charset="-120"/>
            </a:rPr>
            <a:t>就業：</a:t>
          </a:r>
          <a:endParaRPr lang="zh-TW" altLang="en-US" sz="3200" b="1" kern="1200" dirty="0">
            <a:latin typeface="微軟正黑體" panose="020B0604030504040204" pitchFamily="34" charset="-120"/>
            <a:ea typeface="微軟正黑體" panose="020B0604030504040204" pitchFamily="34" charset="-120"/>
          </a:endParaRPr>
        </a:p>
      </dsp:txBody>
      <dsp:txXfrm>
        <a:off x="269831" y="1971179"/>
        <a:ext cx="3996840" cy="635638"/>
      </dsp:txXfrm>
    </dsp:sp>
    <dsp:sp modelId="{47F481E5-9324-424A-AB11-D4D3F02636D0}">
      <dsp:nvSpPr>
        <dsp:cNvPr id="0" name=""/>
        <dsp:cNvSpPr/>
      </dsp:nvSpPr>
      <dsp:spPr>
        <a:xfrm>
          <a:off x="0" y="2677323"/>
          <a:ext cx="4536504" cy="18700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4034" tIns="33020" rIns="184912" bIns="33020" numCol="1" spcCol="1270" anchor="t" anchorCtr="0">
          <a:noAutofit/>
        </a:bodyPr>
        <a:lstStyle/>
        <a:p>
          <a:pPr marL="228600" lvl="1" indent="-228600" algn="l" defTabSz="889000">
            <a:lnSpc>
              <a:spcPct val="90000"/>
            </a:lnSpc>
            <a:spcBef>
              <a:spcPct val="0"/>
            </a:spcBef>
            <a:spcAft>
              <a:spcPct val="20000"/>
            </a:spcAft>
            <a:buChar char="••"/>
          </a:pPr>
          <a:r>
            <a:rPr lang="zh-TW" altLang="en-US" sz="2000" kern="1200" dirty="0" smtClean="0">
              <a:latin typeface="標楷體" panose="03000509000000000000" pitchFamily="65" charset="-120"/>
              <a:ea typeface="標楷體" panose="03000509000000000000" pitchFamily="65" charset="-120"/>
            </a:rPr>
            <a:t>美容科教師、補習班美容、美髮老師、化妝品公司技術指導老師、美髮公司技術指導老師、美膚、美甲、芳療師、個人工作室經營者、美容、美髮設計師、造型設計師、攝影禮服公司造型師、新娘秘書</a:t>
          </a:r>
          <a:endParaRPr lang="zh-TW" altLang="en-US" sz="2000" kern="1200" dirty="0">
            <a:latin typeface="標楷體" panose="03000509000000000000" pitchFamily="65" charset="-120"/>
            <a:ea typeface="標楷體" panose="03000509000000000000" pitchFamily="65" charset="-120"/>
          </a:endParaRPr>
        </a:p>
      </dsp:txBody>
      <dsp:txXfrm>
        <a:off x="0" y="2677323"/>
        <a:ext cx="4536504" cy="187006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0D398B-1222-4C3E-AE82-1E44EAA5D644}">
      <dsp:nvSpPr>
        <dsp:cNvPr id="0" name=""/>
        <dsp:cNvSpPr/>
      </dsp:nvSpPr>
      <dsp:spPr>
        <a:xfrm>
          <a:off x="235444" y="265232"/>
          <a:ext cx="4065614" cy="756638"/>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zh-TW" altLang="en-US" sz="3200" b="1" kern="1200" dirty="0" smtClean="0">
              <a:latin typeface="微軟正黑體" panose="020B0604030504040204" pitchFamily="34" charset="-120"/>
              <a:ea typeface="微軟正黑體" panose="020B0604030504040204" pitchFamily="34" charset="-120"/>
            </a:rPr>
            <a:t>進路發展</a:t>
          </a:r>
          <a:endParaRPr lang="zh-TW" altLang="en-US" sz="3200" b="1" kern="1200" dirty="0">
            <a:latin typeface="微軟正黑體" panose="020B0604030504040204" pitchFamily="34" charset="-120"/>
            <a:ea typeface="微軟正黑體" panose="020B0604030504040204" pitchFamily="34" charset="-120"/>
          </a:endParaRPr>
        </a:p>
      </dsp:txBody>
      <dsp:txXfrm>
        <a:off x="272380" y="302168"/>
        <a:ext cx="3991742" cy="682766"/>
      </dsp:txXfrm>
    </dsp:sp>
    <dsp:sp modelId="{94347AF3-EEEF-4A59-B1EF-AC52D94D9F12}">
      <dsp:nvSpPr>
        <dsp:cNvPr id="0" name=""/>
        <dsp:cNvSpPr/>
      </dsp:nvSpPr>
      <dsp:spPr>
        <a:xfrm>
          <a:off x="0" y="1021870"/>
          <a:ext cx="4536504" cy="16733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4034" tIns="40640" rIns="227584" bIns="40640" numCol="1" spcCol="1270" anchor="t" anchorCtr="0">
          <a:noAutofit/>
        </a:bodyPr>
        <a:lstStyle/>
        <a:p>
          <a:pPr marL="228600" lvl="1" indent="-228600" algn="l" defTabSz="1111250">
            <a:lnSpc>
              <a:spcPct val="90000"/>
            </a:lnSpc>
            <a:spcBef>
              <a:spcPct val="0"/>
            </a:spcBef>
            <a:spcAft>
              <a:spcPct val="20000"/>
            </a:spcAft>
            <a:buChar char="••"/>
          </a:pPr>
          <a:r>
            <a:rPr lang="zh-TW" altLang="en-US" sz="2500" kern="1200" dirty="0" smtClean="0">
              <a:latin typeface="標楷體" panose="03000509000000000000" pitchFamily="65" charset="-120"/>
              <a:ea typeface="標楷體" panose="03000509000000000000" pitchFamily="65" charset="-120"/>
            </a:rPr>
            <a:t>升學：各公私立大學，技職院校相關科系</a:t>
          </a:r>
          <a:endParaRPr lang="zh-TW" altLang="en-US" sz="2500" kern="1200" dirty="0">
            <a:latin typeface="標楷體" panose="03000509000000000000" pitchFamily="65" charset="-120"/>
            <a:ea typeface="標楷體" panose="03000509000000000000" pitchFamily="65" charset="-120"/>
          </a:endParaRPr>
        </a:p>
        <a:p>
          <a:pPr marL="228600" lvl="1" indent="-228600" algn="l" defTabSz="1111250">
            <a:lnSpc>
              <a:spcPct val="90000"/>
            </a:lnSpc>
            <a:spcBef>
              <a:spcPct val="0"/>
            </a:spcBef>
            <a:spcAft>
              <a:spcPct val="20000"/>
            </a:spcAft>
            <a:buChar char="••"/>
          </a:pPr>
          <a:r>
            <a:rPr lang="zh-TW" altLang="en-US" sz="2500" kern="1200" dirty="0" smtClean="0">
              <a:latin typeface="標楷體" panose="03000509000000000000" pitchFamily="65" charset="-120"/>
              <a:ea typeface="標楷體" panose="03000509000000000000" pitchFamily="65" charset="-120"/>
            </a:rPr>
            <a:t>證照：廣告設計、建築製圖檢定合格證照</a:t>
          </a:r>
          <a:endParaRPr lang="zh-TW" altLang="en-US" sz="2500" kern="1200" dirty="0">
            <a:latin typeface="標楷體" panose="03000509000000000000" pitchFamily="65" charset="-120"/>
            <a:ea typeface="標楷體" panose="03000509000000000000" pitchFamily="65" charset="-120"/>
          </a:endParaRPr>
        </a:p>
      </dsp:txBody>
      <dsp:txXfrm>
        <a:off x="0" y="1021870"/>
        <a:ext cx="4536504" cy="1673315"/>
      </dsp:txXfrm>
    </dsp:sp>
    <dsp:sp modelId="{A530C6C6-B5F0-48BA-8BC0-296E4EB414BB}">
      <dsp:nvSpPr>
        <dsp:cNvPr id="0" name=""/>
        <dsp:cNvSpPr/>
      </dsp:nvSpPr>
      <dsp:spPr>
        <a:xfrm>
          <a:off x="235444" y="2709076"/>
          <a:ext cx="4065614" cy="764790"/>
        </a:xfrm>
        <a:prstGeom prst="roundRect">
          <a:avLst/>
        </a:prstGeom>
        <a:gradFill rotWithShape="0">
          <a:gsLst>
            <a:gs pos="0">
              <a:schemeClr val="accent2">
                <a:hueOff val="4681519"/>
                <a:satOff val="-5839"/>
                <a:lumOff val="1373"/>
                <a:alphaOff val="0"/>
                <a:shade val="51000"/>
                <a:satMod val="130000"/>
              </a:schemeClr>
            </a:gs>
            <a:gs pos="80000">
              <a:schemeClr val="accent2">
                <a:hueOff val="4681519"/>
                <a:satOff val="-5839"/>
                <a:lumOff val="1373"/>
                <a:alphaOff val="0"/>
                <a:shade val="93000"/>
                <a:satMod val="130000"/>
              </a:schemeClr>
            </a:gs>
            <a:gs pos="100000">
              <a:schemeClr val="accent2">
                <a:hueOff val="4681519"/>
                <a:satOff val="-5839"/>
                <a:lumOff val="137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zh-TW" altLang="en-US" sz="3200" b="1" kern="1200" dirty="0" smtClean="0">
              <a:latin typeface="微軟正黑體" panose="020B0604030504040204" pitchFamily="34" charset="-120"/>
              <a:ea typeface="微軟正黑體" panose="020B0604030504040204" pitchFamily="34" charset="-120"/>
            </a:rPr>
            <a:t>就業：</a:t>
          </a:r>
          <a:endParaRPr lang="zh-TW" altLang="en-US" sz="3200" b="1" kern="1200" dirty="0">
            <a:latin typeface="微軟正黑體" panose="020B0604030504040204" pitchFamily="34" charset="-120"/>
            <a:ea typeface="微軟正黑體" panose="020B0604030504040204" pitchFamily="34" charset="-120"/>
          </a:endParaRPr>
        </a:p>
      </dsp:txBody>
      <dsp:txXfrm>
        <a:off x="272778" y="2746410"/>
        <a:ext cx="3990946" cy="690122"/>
      </dsp:txXfrm>
    </dsp:sp>
    <dsp:sp modelId="{47F481E5-9324-424A-AB11-D4D3F02636D0}">
      <dsp:nvSpPr>
        <dsp:cNvPr id="0" name=""/>
        <dsp:cNvSpPr/>
      </dsp:nvSpPr>
      <dsp:spPr>
        <a:xfrm>
          <a:off x="0" y="3443820"/>
          <a:ext cx="4536504" cy="13346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4034" tIns="40640" rIns="227584" bIns="40640" numCol="1" spcCol="1270" anchor="t" anchorCtr="0">
          <a:noAutofit/>
        </a:bodyPr>
        <a:lstStyle/>
        <a:p>
          <a:pPr marL="228600" lvl="1" indent="-228600" algn="l" defTabSz="1111250">
            <a:lnSpc>
              <a:spcPct val="90000"/>
            </a:lnSpc>
            <a:spcBef>
              <a:spcPct val="0"/>
            </a:spcBef>
            <a:spcAft>
              <a:spcPct val="20000"/>
            </a:spcAft>
            <a:buChar char="••"/>
          </a:pPr>
          <a:r>
            <a:rPr lang="zh-TW" altLang="en-US" sz="2500" kern="1200" dirty="0" smtClean="0">
              <a:latin typeface="標楷體" panose="03000509000000000000" pitchFamily="65" charset="-120"/>
              <a:ea typeface="標楷體" panose="03000509000000000000" pitchFamily="65" charset="-120"/>
            </a:rPr>
            <a:t>從事室內設計、建築、景觀、建材、廣告、攝影相關工作。               </a:t>
          </a:r>
          <a:endParaRPr lang="zh-TW" altLang="en-US" sz="2500" kern="1200" dirty="0">
            <a:latin typeface="標楷體" panose="03000509000000000000" pitchFamily="65" charset="-120"/>
            <a:ea typeface="標楷體" panose="03000509000000000000" pitchFamily="65" charset="-120"/>
          </a:endParaRPr>
        </a:p>
        <a:p>
          <a:pPr marL="228600" lvl="1" indent="-228600" algn="l" defTabSz="1111250">
            <a:lnSpc>
              <a:spcPct val="90000"/>
            </a:lnSpc>
            <a:spcBef>
              <a:spcPct val="0"/>
            </a:spcBef>
            <a:spcAft>
              <a:spcPct val="20000"/>
            </a:spcAft>
            <a:buChar char="••"/>
          </a:pPr>
          <a:endParaRPr lang="zh-TW" altLang="en-US" sz="2500" kern="1200" dirty="0" smtClean="0">
            <a:latin typeface="標楷體" panose="03000509000000000000" pitchFamily="65" charset="-120"/>
            <a:ea typeface="標楷體" panose="03000509000000000000" pitchFamily="65" charset="-120"/>
          </a:endParaRPr>
        </a:p>
      </dsp:txBody>
      <dsp:txXfrm>
        <a:off x="0" y="3443820"/>
        <a:ext cx="4536504" cy="1334612"/>
      </dsp:txXfrm>
    </dsp:sp>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58272E4-2DF5-44A3-91E2-245E6F1E11A2}" type="datetimeFigureOut">
              <a:rPr lang="zh-TW" altLang="en-US" smtClean="0"/>
              <a:t>2017/12/6</a:t>
            </a:fld>
            <a:endParaRPr lang="zh-TW" altLang="en-US"/>
          </a:p>
        </p:txBody>
      </p:sp>
      <p:sp>
        <p:nvSpPr>
          <p:cNvPr id="4" name="投影片圖像版面配置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頁尾版面配置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BE6A153-E7DC-4440-A63F-1046B01341CC}" type="slidenum">
              <a:rPr lang="zh-TW" altLang="en-US" smtClean="0"/>
              <a:t>‹#›</a:t>
            </a:fld>
            <a:endParaRPr lang="zh-TW" altLang="en-US"/>
          </a:p>
        </p:txBody>
      </p:sp>
    </p:spTree>
    <p:extLst>
      <p:ext uri="{BB962C8B-B14F-4D97-AF65-F5344CB8AC3E}">
        <p14:creationId xmlns:p14="http://schemas.microsoft.com/office/powerpoint/2010/main" val="34267718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lvl1pPr eaLnBrk="0" hangingPunct="0">
              <a:spcBef>
                <a:spcPct val="30000"/>
              </a:spcBef>
              <a:defRPr kumimoji="1" sz="1200">
                <a:solidFill>
                  <a:schemeClr val="tx1"/>
                </a:solidFill>
                <a:latin typeface="Arial" pitchFamily="34" charset="0"/>
                <a:ea typeface="新細明體" pitchFamily="18" charset="-120"/>
              </a:defRPr>
            </a:lvl1pPr>
            <a:lvl2pPr marL="742950" indent="-285750" eaLnBrk="0" hangingPunct="0">
              <a:spcBef>
                <a:spcPct val="30000"/>
              </a:spcBef>
              <a:defRPr kumimoji="1" sz="1200">
                <a:solidFill>
                  <a:schemeClr val="tx1"/>
                </a:solidFill>
                <a:latin typeface="Arial" pitchFamily="34" charset="0"/>
                <a:ea typeface="新細明體" pitchFamily="18" charset="-120"/>
              </a:defRPr>
            </a:lvl2pPr>
            <a:lvl3pPr marL="1143000" indent="-228600" eaLnBrk="0" hangingPunct="0">
              <a:spcBef>
                <a:spcPct val="30000"/>
              </a:spcBef>
              <a:defRPr kumimoji="1" sz="1200">
                <a:solidFill>
                  <a:schemeClr val="tx1"/>
                </a:solidFill>
                <a:latin typeface="Arial" pitchFamily="34" charset="0"/>
                <a:ea typeface="新細明體" pitchFamily="18" charset="-120"/>
              </a:defRPr>
            </a:lvl3pPr>
            <a:lvl4pPr marL="1600200" indent="-228600" eaLnBrk="0" hangingPunct="0">
              <a:spcBef>
                <a:spcPct val="30000"/>
              </a:spcBef>
              <a:defRPr kumimoji="1" sz="1200">
                <a:solidFill>
                  <a:schemeClr val="tx1"/>
                </a:solidFill>
                <a:latin typeface="Arial" pitchFamily="34" charset="0"/>
                <a:ea typeface="新細明體" pitchFamily="18" charset="-120"/>
              </a:defRPr>
            </a:lvl4pPr>
            <a:lvl5pPr marL="2057400" indent="-228600" eaLnBrk="0" hangingPunct="0">
              <a:spcBef>
                <a:spcPct val="30000"/>
              </a:spcBef>
              <a:defRPr kumimoji="1" sz="1200">
                <a:solidFill>
                  <a:schemeClr val="tx1"/>
                </a:solidFill>
                <a:latin typeface="Arial" pitchFamily="34" charset="0"/>
                <a:ea typeface="新細明體" pitchFamily="18" charset="-120"/>
              </a:defRPr>
            </a:lvl5pPr>
            <a:lvl6pPr marL="2514600" indent="-228600" eaLnBrk="0" fontAlgn="base" hangingPunct="0">
              <a:spcBef>
                <a:spcPct val="30000"/>
              </a:spcBef>
              <a:spcAft>
                <a:spcPct val="0"/>
              </a:spcAft>
              <a:defRPr kumimoji="1" sz="1200">
                <a:solidFill>
                  <a:schemeClr val="tx1"/>
                </a:solidFill>
                <a:latin typeface="Arial" pitchFamily="34" charset="0"/>
                <a:ea typeface="新細明體" pitchFamily="18" charset="-120"/>
              </a:defRPr>
            </a:lvl6pPr>
            <a:lvl7pPr marL="2971800" indent="-228600" eaLnBrk="0" fontAlgn="base" hangingPunct="0">
              <a:spcBef>
                <a:spcPct val="30000"/>
              </a:spcBef>
              <a:spcAft>
                <a:spcPct val="0"/>
              </a:spcAft>
              <a:defRPr kumimoji="1" sz="1200">
                <a:solidFill>
                  <a:schemeClr val="tx1"/>
                </a:solidFill>
                <a:latin typeface="Arial" pitchFamily="34" charset="0"/>
                <a:ea typeface="新細明體" pitchFamily="18" charset="-120"/>
              </a:defRPr>
            </a:lvl7pPr>
            <a:lvl8pPr marL="3429000" indent="-228600" eaLnBrk="0" fontAlgn="base" hangingPunct="0">
              <a:spcBef>
                <a:spcPct val="30000"/>
              </a:spcBef>
              <a:spcAft>
                <a:spcPct val="0"/>
              </a:spcAft>
              <a:defRPr kumimoji="1" sz="1200">
                <a:solidFill>
                  <a:schemeClr val="tx1"/>
                </a:solidFill>
                <a:latin typeface="Arial" pitchFamily="34" charset="0"/>
                <a:ea typeface="新細明體" pitchFamily="18" charset="-120"/>
              </a:defRPr>
            </a:lvl8pPr>
            <a:lvl9pPr marL="3886200" indent="-228600" eaLnBrk="0" fontAlgn="base" hangingPunct="0">
              <a:spcBef>
                <a:spcPct val="30000"/>
              </a:spcBef>
              <a:spcAft>
                <a:spcPct val="0"/>
              </a:spcAft>
              <a:defRPr kumimoji="1" sz="1200">
                <a:solidFill>
                  <a:schemeClr val="tx1"/>
                </a:solidFill>
                <a:latin typeface="Arial" pitchFamily="34" charset="0"/>
                <a:ea typeface="新細明體" pitchFamily="18" charset="-120"/>
              </a:defRPr>
            </a:lvl9pPr>
          </a:lstStyle>
          <a:p>
            <a:pPr eaLnBrk="1" hangingPunct="1">
              <a:spcBef>
                <a:spcPct val="0"/>
              </a:spcBef>
            </a:pPr>
            <a:fld id="{16135592-9C02-4CBA-BC6C-7AE3CD022D2C}" type="slidenum">
              <a:rPr lang="en-US" altLang="zh-TW" smtClean="0"/>
              <a:pPr eaLnBrk="1" hangingPunct="1">
                <a:spcBef>
                  <a:spcPct val="0"/>
                </a:spcBef>
              </a:pPr>
              <a:t>8</a:t>
            </a:fld>
            <a:endParaRPr lang="en-US" altLang="zh-TW" smtClean="0"/>
          </a:p>
        </p:txBody>
      </p:sp>
      <p:sp>
        <p:nvSpPr>
          <p:cNvPr id="73731" name="投影片圖像版面配置區 1"/>
          <p:cNvSpPr>
            <a:spLocks noGrp="1" noRot="1" noChangeAspect="1" noTextEdit="1"/>
          </p:cNvSpPr>
          <p:nvPr>
            <p:ph type="sldImg"/>
          </p:nvPr>
        </p:nvSpPr>
        <p:spPr>
          <a:ln/>
        </p:spPr>
      </p:sp>
      <p:sp>
        <p:nvSpPr>
          <p:cNvPr id="73732" name="備忘稿版面配置區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527050" indent="-171450" eaLnBrk="1" hangingPunct="1">
              <a:buFontTx/>
              <a:buChar char="•"/>
            </a:pPr>
            <a:r>
              <a:rPr lang="zh-TW" altLang="en-US" smtClean="0">
                <a:latin typeface="標楷體" pitchFamily="65" charset="-120"/>
                <a:ea typeface="標楷體" pitchFamily="65" charset="-120"/>
              </a:rPr>
              <a:t>國中畢業後的進路選擇，是生涯規劃中首次面臨升學與職涯發展的重要抉擇</a:t>
            </a:r>
          </a:p>
          <a:p>
            <a:pPr marL="527050" indent="-171450" eaLnBrk="1" hangingPunct="1">
              <a:buFontTx/>
              <a:buChar char="•"/>
            </a:pPr>
            <a:r>
              <a:rPr lang="zh-TW" altLang="en-US" smtClean="0">
                <a:latin typeface="標楷體" pitchFamily="65" charset="-120"/>
                <a:ea typeface="標楷體" pitchFamily="65" charset="-120"/>
              </a:rPr>
              <a:t>高中升學進路依然暢通類如中山高速公路，而高職五專技職教育體系也早已成為寬廣且四通八達的第二條國道高速公路，兼具有升學進階 道路科技大學、碩士、博士學程，及以務實致用為導向</a:t>
            </a:r>
            <a:r>
              <a:rPr lang="zh-TW" altLang="en-US" smtClean="0">
                <a:latin typeface="標楷體" pitchFamily="65" charset="-120"/>
              </a:rPr>
              <a:t>。</a:t>
            </a:r>
          </a:p>
          <a:p>
            <a:pPr marL="527050" indent="-171450" eaLnBrk="1" hangingPunct="1">
              <a:buFontTx/>
              <a:buChar char="•"/>
            </a:pPr>
            <a:r>
              <a:rPr lang="zh-TW" altLang="en-US" smtClean="0">
                <a:latin typeface="標楷體" pitchFamily="65" charset="-120"/>
                <a:ea typeface="標楷體" pitchFamily="65" charset="-120"/>
              </a:rPr>
              <a:t>升學應選擇符合自己性向、興趣或能力的學校就讀，國中畢業後的升學進路主要可以區分為「進高中」、「選技職」兩種不同的進路，包含有五專、高職、高中、綜合高中、進修學校或軍校及警校等升學進路等，因應十二年國民基本教育的實施，尤其鼓勵就近入學、公私立高中職學費齊一以及高職免學費先行的措施，讓多數學生的選擇趨於符合自己的能力、興趣及性向。</a:t>
            </a:r>
            <a:r>
              <a:rPr lang="zh-TW" altLang="en-US" smtClean="0"/>
              <a:t> </a:t>
            </a:r>
          </a:p>
        </p:txBody>
      </p:sp>
      <p:sp>
        <p:nvSpPr>
          <p:cNvPr id="4" name="投影片編號版面配置區 3"/>
          <p:cNvSpPr txBox="1">
            <a:spLocks noGrp="1"/>
          </p:cNvSpPr>
          <p:nvPr/>
        </p:nvSpPr>
        <p:spPr>
          <a:xfrm>
            <a:off x="3884613" y="8685213"/>
            <a:ext cx="2971800" cy="457200"/>
          </a:xfrm>
          <a:prstGeom prst="rect">
            <a:avLst/>
          </a:prstGeom>
          <a:noFill/>
        </p:spPr>
        <p:txBody>
          <a:bodyPr anchor="b"/>
          <a:lstStyle/>
          <a:p>
            <a:pPr algn="r" fontAlgn="auto">
              <a:spcBef>
                <a:spcPts val="0"/>
              </a:spcBef>
              <a:spcAft>
                <a:spcPts val="0"/>
              </a:spcAft>
              <a:defRPr/>
            </a:pPr>
            <a:fld id="{F4CB96AB-1745-484C-A432-A61FB0E2A3C3}" type="slidenum">
              <a:rPr kumimoji="0" lang="zh-TW" altLang="en-US" sz="1200">
                <a:latin typeface="+mn-lt"/>
                <a:ea typeface="+mn-ea"/>
              </a:rPr>
              <a:pPr algn="r" fontAlgn="auto">
                <a:spcBef>
                  <a:spcPts val="0"/>
                </a:spcBef>
                <a:spcAft>
                  <a:spcPts val="0"/>
                </a:spcAft>
                <a:defRPr/>
              </a:pPr>
              <a:t>8</a:t>
            </a:fld>
            <a:endParaRPr kumimoji="0" lang="zh-TW" altLang="en-US" sz="1200">
              <a:latin typeface="+mn-lt"/>
              <a:ea typeface="+mn-ea"/>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TW" altLang="zh-TW" b="1" smtClean="0"/>
              <a:t>國際貿易科：</a:t>
            </a:r>
            <a:endParaRPr lang="zh-TW" altLang="zh-TW" smtClean="0"/>
          </a:p>
          <a:p>
            <a:r>
              <a:rPr lang="zh-TW" altLang="zh-TW" smtClean="0"/>
              <a:t>學習國際貿易實務、外語、商業與經濟環境、會計事務、資訊科技應用、行銷與管理等專業知能，培育學生具備國際貿易人員的基礎能力與專業素養。</a:t>
            </a:r>
          </a:p>
          <a:p>
            <a:r>
              <a:rPr lang="en-US" altLang="zh-TW" smtClean="0"/>
              <a:t> </a:t>
            </a:r>
            <a:endParaRPr lang="zh-TW" altLang="zh-TW" smtClean="0"/>
          </a:p>
          <a:p>
            <a:r>
              <a:rPr lang="zh-TW" altLang="zh-TW" smtClean="0"/>
              <a:t>實務訓練上，以國貿實務的相關課程為主、搭配業界實地參訪，結合理論與實務，達到產學合一的目標，提升學生未來在職場上的專業能力。</a:t>
            </a:r>
          </a:p>
          <a:p>
            <a:endParaRPr lang="zh-TW" altLang="en-US" smtClean="0"/>
          </a:p>
        </p:txBody>
      </p:sp>
      <p:sp>
        <p:nvSpPr>
          <p:cNvPr id="37892"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ea typeface="新細明體" pitchFamily="18" charset="-120"/>
              </a:defRPr>
            </a:lvl1pPr>
            <a:lvl2pPr marL="742950" indent="-285750">
              <a:spcBef>
                <a:spcPct val="30000"/>
              </a:spcBef>
              <a:defRPr sz="1200">
                <a:solidFill>
                  <a:schemeClr val="tx1"/>
                </a:solidFill>
                <a:latin typeface="Calibri" pitchFamily="34" charset="0"/>
                <a:ea typeface="新細明體" pitchFamily="18" charset="-120"/>
              </a:defRPr>
            </a:lvl2pPr>
            <a:lvl3pPr marL="1143000" indent="-228600">
              <a:spcBef>
                <a:spcPct val="30000"/>
              </a:spcBef>
              <a:defRPr sz="1200">
                <a:solidFill>
                  <a:schemeClr val="tx1"/>
                </a:solidFill>
                <a:latin typeface="Calibri" pitchFamily="34" charset="0"/>
                <a:ea typeface="新細明體" pitchFamily="18" charset="-120"/>
              </a:defRPr>
            </a:lvl3pPr>
            <a:lvl4pPr marL="1600200" indent="-228600">
              <a:spcBef>
                <a:spcPct val="30000"/>
              </a:spcBef>
              <a:defRPr sz="1200">
                <a:solidFill>
                  <a:schemeClr val="tx1"/>
                </a:solidFill>
                <a:latin typeface="Calibri" pitchFamily="34" charset="0"/>
                <a:ea typeface="新細明體" pitchFamily="18" charset="-120"/>
              </a:defRPr>
            </a:lvl4pPr>
            <a:lvl5pPr marL="2057400" indent="-228600">
              <a:spcBef>
                <a:spcPct val="30000"/>
              </a:spcBef>
              <a:defRPr sz="1200">
                <a:solidFill>
                  <a:schemeClr val="tx1"/>
                </a:solidFill>
                <a:latin typeface="Calibri" pitchFamily="34" charset="0"/>
                <a:ea typeface="新細明體" pitchFamily="18" charset="-120"/>
              </a:defRPr>
            </a:lvl5pPr>
            <a:lvl6pPr marL="2514600" indent="-228600" eaLnBrk="0" fontAlgn="base" hangingPunct="0">
              <a:spcBef>
                <a:spcPct val="30000"/>
              </a:spcBef>
              <a:spcAft>
                <a:spcPct val="0"/>
              </a:spcAft>
              <a:defRPr sz="1200">
                <a:solidFill>
                  <a:schemeClr val="tx1"/>
                </a:solidFill>
                <a:latin typeface="Calibri" pitchFamily="34" charset="0"/>
                <a:ea typeface="新細明體" pitchFamily="18" charset="-120"/>
              </a:defRPr>
            </a:lvl6pPr>
            <a:lvl7pPr marL="2971800" indent="-228600" eaLnBrk="0" fontAlgn="base" hangingPunct="0">
              <a:spcBef>
                <a:spcPct val="30000"/>
              </a:spcBef>
              <a:spcAft>
                <a:spcPct val="0"/>
              </a:spcAft>
              <a:defRPr sz="1200">
                <a:solidFill>
                  <a:schemeClr val="tx1"/>
                </a:solidFill>
                <a:latin typeface="Calibri" pitchFamily="34" charset="0"/>
                <a:ea typeface="新細明體" pitchFamily="18" charset="-120"/>
              </a:defRPr>
            </a:lvl7pPr>
            <a:lvl8pPr marL="3429000" indent="-228600" eaLnBrk="0" fontAlgn="base" hangingPunct="0">
              <a:spcBef>
                <a:spcPct val="30000"/>
              </a:spcBef>
              <a:spcAft>
                <a:spcPct val="0"/>
              </a:spcAft>
              <a:defRPr sz="1200">
                <a:solidFill>
                  <a:schemeClr val="tx1"/>
                </a:solidFill>
                <a:latin typeface="Calibri" pitchFamily="34" charset="0"/>
                <a:ea typeface="新細明體" pitchFamily="18" charset="-120"/>
              </a:defRPr>
            </a:lvl8pPr>
            <a:lvl9pPr marL="3886200" indent="-228600" eaLnBrk="0" fontAlgn="base" hangingPunct="0">
              <a:spcBef>
                <a:spcPct val="30000"/>
              </a:spcBef>
              <a:spcAft>
                <a:spcPct val="0"/>
              </a:spcAft>
              <a:defRPr sz="1200">
                <a:solidFill>
                  <a:schemeClr val="tx1"/>
                </a:solidFill>
                <a:latin typeface="Calibri" pitchFamily="34" charset="0"/>
                <a:ea typeface="新細明體" pitchFamily="18" charset="-120"/>
              </a:defRPr>
            </a:lvl9pPr>
          </a:lstStyle>
          <a:p>
            <a:pPr>
              <a:spcBef>
                <a:spcPct val="0"/>
              </a:spcBef>
            </a:pPr>
            <a:fld id="{78119E13-9F14-41FB-8FDC-D57474AAC047}" type="slidenum">
              <a:rPr lang="zh-TW" altLang="en-US"/>
              <a:pPr>
                <a:spcBef>
                  <a:spcPct val="0"/>
                </a:spcBef>
              </a:pPr>
              <a:t>22</a:t>
            </a:fld>
            <a:endParaRPr lang="zh-TW"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TW" altLang="zh-TW" b="1" smtClean="0"/>
              <a:t>會計事務科：</a:t>
            </a:r>
            <a:endParaRPr lang="zh-TW" altLang="zh-TW" smtClean="0"/>
          </a:p>
          <a:p>
            <a:r>
              <a:rPr lang="zh-TW" altLang="zh-TW" smtClean="0"/>
              <a:t>學習記帳與出納的會計事務、商業會計法令、統計分析、銀行帳務處理、會</a:t>
            </a:r>
          </a:p>
          <a:p>
            <a:r>
              <a:rPr lang="zh-TW" altLang="zh-TW" smtClean="0"/>
              <a:t>計資訊系統操作、稅務處理</a:t>
            </a:r>
            <a:r>
              <a:rPr lang="en-US" altLang="zh-TW" smtClean="0"/>
              <a:t>……</a:t>
            </a:r>
            <a:r>
              <a:rPr lang="zh-TW" altLang="zh-TW" smtClean="0"/>
              <a:t>等實用的會計知能。</a:t>
            </a:r>
          </a:p>
          <a:p>
            <a:r>
              <a:rPr lang="en-US" altLang="zh-TW" smtClean="0"/>
              <a:t> </a:t>
            </a:r>
            <a:endParaRPr lang="zh-TW" altLang="zh-TW" smtClean="0"/>
          </a:p>
          <a:p>
            <a:r>
              <a:rPr lang="zh-TW" altLang="zh-TW" smtClean="0"/>
              <a:t>實務訓練上，進行「會計資訊系統」、「租稅申報實務」等課程，訓練學生在會計事務人工及資訊處理上的基本能力。因應全球化時代，</a:t>
            </a:r>
            <a:r>
              <a:rPr lang="zh-TW" altLang="en-US" smtClean="0"/>
              <a:t>臺</a:t>
            </a:r>
            <a:r>
              <a:rPr lang="zh-TW" altLang="zh-TW" smtClean="0"/>
              <a:t>灣會計制度與「國際會計準則</a:t>
            </a:r>
            <a:r>
              <a:rPr lang="en-US" altLang="zh-TW" smtClean="0"/>
              <a:t>(IFRSs)</a:t>
            </a:r>
            <a:r>
              <a:rPr lang="zh-TW" altLang="zh-TW" smtClean="0"/>
              <a:t>」接軌，訓練上也以此為導向，提升會計專業人才素質。</a:t>
            </a:r>
          </a:p>
          <a:p>
            <a:r>
              <a:rPr lang="en-US" altLang="zh-TW" b="1" smtClean="0"/>
              <a:t> </a:t>
            </a:r>
            <a:endParaRPr lang="zh-TW" altLang="zh-TW" smtClean="0"/>
          </a:p>
          <a:p>
            <a:endParaRPr lang="zh-TW" altLang="en-US" smtClean="0"/>
          </a:p>
        </p:txBody>
      </p:sp>
      <p:sp>
        <p:nvSpPr>
          <p:cNvPr id="39940"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ea typeface="新細明體" pitchFamily="18" charset="-120"/>
              </a:defRPr>
            </a:lvl1pPr>
            <a:lvl2pPr marL="742950" indent="-285750">
              <a:spcBef>
                <a:spcPct val="30000"/>
              </a:spcBef>
              <a:defRPr sz="1200">
                <a:solidFill>
                  <a:schemeClr val="tx1"/>
                </a:solidFill>
                <a:latin typeface="Calibri" pitchFamily="34" charset="0"/>
                <a:ea typeface="新細明體" pitchFamily="18" charset="-120"/>
              </a:defRPr>
            </a:lvl2pPr>
            <a:lvl3pPr marL="1143000" indent="-228600">
              <a:spcBef>
                <a:spcPct val="30000"/>
              </a:spcBef>
              <a:defRPr sz="1200">
                <a:solidFill>
                  <a:schemeClr val="tx1"/>
                </a:solidFill>
                <a:latin typeface="Calibri" pitchFamily="34" charset="0"/>
                <a:ea typeface="新細明體" pitchFamily="18" charset="-120"/>
              </a:defRPr>
            </a:lvl3pPr>
            <a:lvl4pPr marL="1600200" indent="-228600">
              <a:spcBef>
                <a:spcPct val="30000"/>
              </a:spcBef>
              <a:defRPr sz="1200">
                <a:solidFill>
                  <a:schemeClr val="tx1"/>
                </a:solidFill>
                <a:latin typeface="Calibri" pitchFamily="34" charset="0"/>
                <a:ea typeface="新細明體" pitchFamily="18" charset="-120"/>
              </a:defRPr>
            </a:lvl4pPr>
            <a:lvl5pPr marL="2057400" indent="-228600">
              <a:spcBef>
                <a:spcPct val="30000"/>
              </a:spcBef>
              <a:defRPr sz="1200">
                <a:solidFill>
                  <a:schemeClr val="tx1"/>
                </a:solidFill>
                <a:latin typeface="Calibri" pitchFamily="34" charset="0"/>
                <a:ea typeface="新細明體" pitchFamily="18" charset="-120"/>
              </a:defRPr>
            </a:lvl5pPr>
            <a:lvl6pPr marL="2514600" indent="-228600" eaLnBrk="0" fontAlgn="base" hangingPunct="0">
              <a:spcBef>
                <a:spcPct val="30000"/>
              </a:spcBef>
              <a:spcAft>
                <a:spcPct val="0"/>
              </a:spcAft>
              <a:defRPr sz="1200">
                <a:solidFill>
                  <a:schemeClr val="tx1"/>
                </a:solidFill>
                <a:latin typeface="Calibri" pitchFamily="34" charset="0"/>
                <a:ea typeface="新細明體" pitchFamily="18" charset="-120"/>
              </a:defRPr>
            </a:lvl6pPr>
            <a:lvl7pPr marL="2971800" indent="-228600" eaLnBrk="0" fontAlgn="base" hangingPunct="0">
              <a:spcBef>
                <a:spcPct val="30000"/>
              </a:spcBef>
              <a:spcAft>
                <a:spcPct val="0"/>
              </a:spcAft>
              <a:defRPr sz="1200">
                <a:solidFill>
                  <a:schemeClr val="tx1"/>
                </a:solidFill>
                <a:latin typeface="Calibri" pitchFamily="34" charset="0"/>
                <a:ea typeface="新細明體" pitchFamily="18" charset="-120"/>
              </a:defRPr>
            </a:lvl7pPr>
            <a:lvl8pPr marL="3429000" indent="-228600" eaLnBrk="0" fontAlgn="base" hangingPunct="0">
              <a:spcBef>
                <a:spcPct val="30000"/>
              </a:spcBef>
              <a:spcAft>
                <a:spcPct val="0"/>
              </a:spcAft>
              <a:defRPr sz="1200">
                <a:solidFill>
                  <a:schemeClr val="tx1"/>
                </a:solidFill>
                <a:latin typeface="Calibri" pitchFamily="34" charset="0"/>
                <a:ea typeface="新細明體" pitchFamily="18" charset="-120"/>
              </a:defRPr>
            </a:lvl8pPr>
            <a:lvl9pPr marL="3886200" indent="-228600" eaLnBrk="0" fontAlgn="base" hangingPunct="0">
              <a:spcBef>
                <a:spcPct val="30000"/>
              </a:spcBef>
              <a:spcAft>
                <a:spcPct val="0"/>
              </a:spcAft>
              <a:defRPr sz="1200">
                <a:solidFill>
                  <a:schemeClr val="tx1"/>
                </a:solidFill>
                <a:latin typeface="Calibri" pitchFamily="34" charset="0"/>
                <a:ea typeface="新細明體" pitchFamily="18" charset="-120"/>
              </a:defRPr>
            </a:lvl9pPr>
          </a:lstStyle>
          <a:p>
            <a:pPr>
              <a:spcBef>
                <a:spcPct val="0"/>
              </a:spcBef>
            </a:pPr>
            <a:fld id="{42A5B09F-54AC-4100-A699-ED5B4652805B}" type="slidenum">
              <a:rPr lang="zh-TW" altLang="en-US"/>
              <a:pPr>
                <a:spcBef>
                  <a:spcPct val="0"/>
                </a:spcBef>
              </a:pPr>
              <a:t>24</a:t>
            </a:fld>
            <a:endParaRPr lang="zh-TW"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TW" altLang="zh-TW" b="1" smtClean="0"/>
              <a:t>資料處理科：</a:t>
            </a:r>
            <a:endParaRPr lang="zh-TW" altLang="zh-TW" smtClean="0"/>
          </a:p>
          <a:p>
            <a:r>
              <a:rPr lang="zh-TW" altLang="zh-TW" smtClean="0"/>
              <a:t>學習電腦硬體、網路原理、軟體操作、多媒體製作、程式設計、商業知識、會計實務等相關知能。</a:t>
            </a:r>
          </a:p>
          <a:p>
            <a:r>
              <a:rPr lang="en-US" altLang="zh-TW" smtClean="0"/>
              <a:t> </a:t>
            </a:r>
            <a:endParaRPr lang="zh-TW" altLang="zh-TW" smtClean="0"/>
          </a:p>
          <a:p>
            <a:r>
              <a:rPr lang="zh-TW" altLang="zh-TW" smtClean="0"/>
              <a:t>實務訓練上，以「多媒體製作與應用」課程訓練學生在電腦繪圖、動畫、影音處理上的整合和製作技能；「程式語言與設計」訓練學生的邏輯思考、學習撰寫程式解決問題；「資料庫網站設計」讓學生能依照不同需求，設計出實用的資料庫網站。</a:t>
            </a:r>
          </a:p>
          <a:p>
            <a:r>
              <a:rPr lang="en-US" altLang="zh-TW" b="1" smtClean="0"/>
              <a:t> </a:t>
            </a:r>
            <a:endParaRPr lang="zh-TW" altLang="zh-TW" smtClean="0"/>
          </a:p>
          <a:p>
            <a:endParaRPr lang="zh-TW" altLang="en-US" smtClean="0"/>
          </a:p>
        </p:txBody>
      </p:sp>
      <p:sp>
        <p:nvSpPr>
          <p:cNvPr id="41988"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ea typeface="新細明體" pitchFamily="18" charset="-120"/>
              </a:defRPr>
            </a:lvl1pPr>
            <a:lvl2pPr marL="742950" indent="-285750">
              <a:spcBef>
                <a:spcPct val="30000"/>
              </a:spcBef>
              <a:defRPr sz="1200">
                <a:solidFill>
                  <a:schemeClr val="tx1"/>
                </a:solidFill>
                <a:latin typeface="Calibri" pitchFamily="34" charset="0"/>
                <a:ea typeface="新細明體" pitchFamily="18" charset="-120"/>
              </a:defRPr>
            </a:lvl2pPr>
            <a:lvl3pPr marL="1143000" indent="-228600">
              <a:spcBef>
                <a:spcPct val="30000"/>
              </a:spcBef>
              <a:defRPr sz="1200">
                <a:solidFill>
                  <a:schemeClr val="tx1"/>
                </a:solidFill>
                <a:latin typeface="Calibri" pitchFamily="34" charset="0"/>
                <a:ea typeface="新細明體" pitchFamily="18" charset="-120"/>
              </a:defRPr>
            </a:lvl3pPr>
            <a:lvl4pPr marL="1600200" indent="-228600">
              <a:spcBef>
                <a:spcPct val="30000"/>
              </a:spcBef>
              <a:defRPr sz="1200">
                <a:solidFill>
                  <a:schemeClr val="tx1"/>
                </a:solidFill>
                <a:latin typeface="Calibri" pitchFamily="34" charset="0"/>
                <a:ea typeface="新細明體" pitchFamily="18" charset="-120"/>
              </a:defRPr>
            </a:lvl4pPr>
            <a:lvl5pPr marL="2057400" indent="-228600">
              <a:spcBef>
                <a:spcPct val="30000"/>
              </a:spcBef>
              <a:defRPr sz="1200">
                <a:solidFill>
                  <a:schemeClr val="tx1"/>
                </a:solidFill>
                <a:latin typeface="Calibri" pitchFamily="34" charset="0"/>
                <a:ea typeface="新細明體" pitchFamily="18" charset="-120"/>
              </a:defRPr>
            </a:lvl5pPr>
            <a:lvl6pPr marL="2514600" indent="-228600" eaLnBrk="0" fontAlgn="base" hangingPunct="0">
              <a:spcBef>
                <a:spcPct val="30000"/>
              </a:spcBef>
              <a:spcAft>
                <a:spcPct val="0"/>
              </a:spcAft>
              <a:defRPr sz="1200">
                <a:solidFill>
                  <a:schemeClr val="tx1"/>
                </a:solidFill>
                <a:latin typeface="Calibri" pitchFamily="34" charset="0"/>
                <a:ea typeface="新細明體" pitchFamily="18" charset="-120"/>
              </a:defRPr>
            </a:lvl6pPr>
            <a:lvl7pPr marL="2971800" indent="-228600" eaLnBrk="0" fontAlgn="base" hangingPunct="0">
              <a:spcBef>
                <a:spcPct val="30000"/>
              </a:spcBef>
              <a:spcAft>
                <a:spcPct val="0"/>
              </a:spcAft>
              <a:defRPr sz="1200">
                <a:solidFill>
                  <a:schemeClr val="tx1"/>
                </a:solidFill>
                <a:latin typeface="Calibri" pitchFamily="34" charset="0"/>
                <a:ea typeface="新細明體" pitchFamily="18" charset="-120"/>
              </a:defRPr>
            </a:lvl7pPr>
            <a:lvl8pPr marL="3429000" indent="-228600" eaLnBrk="0" fontAlgn="base" hangingPunct="0">
              <a:spcBef>
                <a:spcPct val="30000"/>
              </a:spcBef>
              <a:spcAft>
                <a:spcPct val="0"/>
              </a:spcAft>
              <a:defRPr sz="1200">
                <a:solidFill>
                  <a:schemeClr val="tx1"/>
                </a:solidFill>
                <a:latin typeface="Calibri" pitchFamily="34" charset="0"/>
                <a:ea typeface="新細明體" pitchFamily="18" charset="-120"/>
              </a:defRPr>
            </a:lvl8pPr>
            <a:lvl9pPr marL="3886200" indent="-228600" eaLnBrk="0" fontAlgn="base" hangingPunct="0">
              <a:spcBef>
                <a:spcPct val="30000"/>
              </a:spcBef>
              <a:spcAft>
                <a:spcPct val="0"/>
              </a:spcAft>
              <a:defRPr sz="1200">
                <a:solidFill>
                  <a:schemeClr val="tx1"/>
                </a:solidFill>
                <a:latin typeface="Calibri" pitchFamily="34" charset="0"/>
                <a:ea typeface="新細明體" pitchFamily="18" charset="-120"/>
              </a:defRPr>
            </a:lvl9pPr>
          </a:lstStyle>
          <a:p>
            <a:pPr>
              <a:spcBef>
                <a:spcPct val="0"/>
              </a:spcBef>
            </a:pPr>
            <a:fld id="{7C23DA37-87B3-426B-A031-05FD2E6E1004}" type="slidenum">
              <a:rPr lang="zh-TW" altLang="en-US"/>
              <a:pPr>
                <a:spcBef>
                  <a:spcPct val="0"/>
                </a:spcBef>
              </a:pPr>
              <a:t>25</a:t>
            </a:fld>
            <a:endParaRPr lang="zh-TW"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TW" altLang="zh-TW" b="1" dirty="0" smtClean="0"/>
              <a:t>電子商務科：</a:t>
            </a:r>
            <a:endParaRPr lang="zh-TW" altLang="zh-TW" dirty="0" smtClean="0"/>
          </a:p>
          <a:p>
            <a:r>
              <a:rPr lang="zh-TW" altLang="zh-TW" dirty="0" smtClean="0"/>
              <a:t>學習記帳、電腦基礎作業、網站架設及管理應用，培養學生的金融作業、銷售、商業及管理基礎能力。</a:t>
            </a:r>
          </a:p>
          <a:p>
            <a:r>
              <a:rPr lang="en-US" altLang="zh-TW" dirty="0" smtClean="0"/>
              <a:t> </a:t>
            </a:r>
            <a:endParaRPr lang="zh-TW" altLang="zh-TW" dirty="0" smtClean="0"/>
          </a:p>
          <a:p>
            <a:r>
              <a:rPr lang="zh-TW" altLang="zh-TW" dirty="0" smtClean="0"/>
              <a:t>實務訓練上，以「架設及管理電子商務網站」、「網路行銷」、「電腦軟體應用」、「多媒體設計」等課程，培養學生的商業管理與資訊科技能力，進而運用到網站架構、網路的付費機制、商品的運送過程等，也能夠在管理策略上做出創新。</a:t>
            </a:r>
          </a:p>
          <a:p>
            <a:endParaRPr lang="zh-TW" altLang="en-US" dirty="0" smtClean="0"/>
          </a:p>
        </p:txBody>
      </p:sp>
      <p:sp>
        <p:nvSpPr>
          <p:cNvPr id="44036"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ea typeface="新細明體" pitchFamily="18" charset="-120"/>
              </a:defRPr>
            </a:lvl1pPr>
            <a:lvl2pPr marL="742950" indent="-285750">
              <a:spcBef>
                <a:spcPct val="30000"/>
              </a:spcBef>
              <a:defRPr sz="1200">
                <a:solidFill>
                  <a:schemeClr val="tx1"/>
                </a:solidFill>
                <a:latin typeface="Calibri" pitchFamily="34" charset="0"/>
                <a:ea typeface="新細明體" pitchFamily="18" charset="-120"/>
              </a:defRPr>
            </a:lvl2pPr>
            <a:lvl3pPr marL="1143000" indent="-228600">
              <a:spcBef>
                <a:spcPct val="30000"/>
              </a:spcBef>
              <a:defRPr sz="1200">
                <a:solidFill>
                  <a:schemeClr val="tx1"/>
                </a:solidFill>
                <a:latin typeface="Calibri" pitchFamily="34" charset="0"/>
                <a:ea typeface="新細明體" pitchFamily="18" charset="-120"/>
              </a:defRPr>
            </a:lvl3pPr>
            <a:lvl4pPr marL="1600200" indent="-228600">
              <a:spcBef>
                <a:spcPct val="30000"/>
              </a:spcBef>
              <a:defRPr sz="1200">
                <a:solidFill>
                  <a:schemeClr val="tx1"/>
                </a:solidFill>
                <a:latin typeface="Calibri" pitchFamily="34" charset="0"/>
                <a:ea typeface="新細明體" pitchFamily="18" charset="-120"/>
              </a:defRPr>
            </a:lvl4pPr>
            <a:lvl5pPr marL="2057400" indent="-228600">
              <a:spcBef>
                <a:spcPct val="30000"/>
              </a:spcBef>
              <a:defRPr sz="1200">
                <a:solidFill>
                  <a:schemeClr val="tx1"/>
                </a:solidFill>
                <a:latin typeface="Calibri" pitchFamily="34" charset="0"/>
                <a:ea typeface="新細明體" pitchFamily="18" charset="-120"/>
              </a:defRPr>
            </a:lvl5pPr>
            <a:lvl6pPr marL="2514600" indent="-228600" eaLnBrk="0" fontAlgn="base" hangingPunct="0">
              <a:spcBef>
                <a:spcPct val="30000"/>
              </a:spcBef>
              <a:spcAft>
                <a:spcPct val="0"/>
              </a:spcAft>
              <a:defRPr sz="1200">
                <a:solidFill>
                  <a:schemeClr val="tx1"/>
                </a:solidFill>
                <a:latin typeface="Calibri" pitchFamily="34" charset="0"/>
                <a:ea typeface="新細明體" pitchFamily="18" charset="-120"/>
              </a:defRPr>
            </a:lvl6pPr>
            <a:lvl7pPr marL="2971800" indent="-228600" eaLnBrk="0" fontAlgn="base" hangingPunct="0">
              <a:spcBef>
                <a:spcPct val="30000"/>
              </a:spcBef>
              <a:spcAft>
                <a:spcPct val="0"/>
              </a:spcAft>
              <a:defRPr sz="1200">
                <a:solidFill>
                  <a:schemeClr val="tx1"/>
                </a:solidFill>
                <a:latin typeface="Calibri" pitchFamily="34" charset="0"/>
                <a:ea typeface="新細明體" pitchFamily="18" charset="-120"/>
              </a:defRPr>
            </a:lvl7pPr>
            <a:lvl8pPr marL="3429000" indent="-228600" eaLnBrk="0" fontAlgn="base" hangingPunct="0">
              <a:spcBef>
                <a:spcPct val="30000"/>
              </a:spcBef>
              <a:spcAft>
                <a:spcPct val="0"/>
              </a:spcAft>
              <a:defRPr sz="1200">
                <a:solidFill>
                  <a:schemeClr val="tx1"/>
                </a:solidFill>
                <a:latin typeface="Calibri" pitchFamily="34" charset="0"/>
                <a:ea typeface="新細明體" pitchFamily="18" charset="-120"/>
              </a:defRPr>
            </a:lvl8pPr>
            <a:lvl9pPr marL="3886200" indent="-228600" eaLnBrk="0" fontAlgn="base" hangingPunct="0">
              <a:spcBef>
                <a:spcPct val="30000"/>
              </a:spcBef>
              <a:spcAft>
                <a:spcPct val="0"/>
              </a:spcAft>
              <a:defRPr sz="1200">
                <a:solidFill>
                  <a:schemeClr val="tx1"/>
                </a:solidFill>
                <a:latin typeface="Calibri" pitchFamily="34" charset="0"/>
                <a:ea typeface="新細明體" pitchFamily="18" charset="-120"/>
              </a:defRPr>
            </a:lvl9pPr>
          </a:lstStyle>
          <a:p>
            <a:pPr>
              <a:spcBef>
                <a:spcPct val="0"/>
              </a:spcBef>
            </a:pPr>
            <a:fld id="{81DB7F15-5BA5-45B0-AACA-D560265D3E11}" type="slidenum">
              <a:rPr lang="zh-TW" altLang="en-US"/>
              <a:pPr>
                <a:spcBef>
                  <a:spcPct val="0"/>
                </a:spcBef>
              </a:pPr>
              <a:t>28</a:t>
            </a:fld>
            <a:endParaRPr lang="zh-TW"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TW" altLang="zh-TW" b="1" smtClean="0"/>
              <a:t>流通管理科：</a:t>
            </a:r>
            <a:endParaRPr lang="zh-TW" altLang="zh-TW" smtClean="0"/>
          </a:p>
          <a:p>
            <a:r>
              <a:rPr lang="zh-TW" altLang="zh-TW" smtClean="0"/>
              <a:t>學習物流管理、商業自動化及企業經營的基本知識，並學會電腦應用與資料庫的操作。</a:t>
            </a:r>
          </a:p>
          <a:p>
            <a:r>
              <a:rPr lang="en-US" altLang="zh-TW" smtClean="0"/>
              <a:t> </a:t>
            </a:r>
            <a:endParaRPr lang="zh-TW" altLang="zh-TW" smtClean="0"/>
          </a:p>
          <a:p>
            <a:r>
              <a:rPr lang="zh-TW" altLang="zh-TW" smtClean="0"/>
              <a:t>實務訓練上，課程分劃為「流」教學，包含：</a:t>
            </a:r>
          </a:p>
          <a:p>
            <a:r>
              <a:rPr lang="zh-TW" altLang="zh-TW" b="1" smtClean="0"/>
              <a:t>商流：</a:t>
            </a:r>
            <a:r>
              <a:rPr lang="zh-TW" altLang="zh-TW" smtClean="0"/>
              <a:t>以「門市服務」與觸控式的「電腦銷售點管理系統</a:t>
            </a:r>
            <a:r>
              <a:rPr lang="en-US" altLang="zh-TW" smtClean="0"/>
              <a:t>(POS)</a:t>
            </a:r>
            <a:r>
              <a:rPr lang="zh-TW" altLang="zh-TW" smtClean="0"/>
              <a:t>」，訓練學生的門市管理能力，提升業界人才的素質。</a:t>
            </a:r>
          </a:p>
          <a:p>
            <a:r>
              <a:rPr lang="zh-TW" altLang="zh-TW" b="1" smtClean="0"/>
              <a:t>物流：</a:t>
            </a:r>
            <a:r>
              <a:rPr lang="zh-TW" altLang="zh-TW" smtClean="0"/>
              <a:t>以「運輸實務課程」輔導學生考取堆高機證照，了解物品的流通過程與規劃。</a:t>
            </a:r>
          </a:p>
          <a:p>
            <a:r>
              <a:rPr lang="zh-TW" altLang="zh-TW" b="1" smtClean="0"/>
              <a:t>金流：</a:t>
            </a:r>
            <a:r>
              <a:rPr lang="zh-TW" altLang="zh-TW" smtClean="0"/>
              <a:t>以「會計資訊系統」、「經濟學」、「商業概論」等課程，訓練學生的會計事務工作技能，迎合</a:t>
            </a:r>
            <a:r>
              <a:rPr lang="zh-TW" altLang="en-US" smtClean="0"/>
              <a:t>臺</a:t>
            </a:r>
            <a:r>
              <a:rPr lang="zh-TW" altLang="zh-TW" smtClean="0"/>
              <a:t>灣與「國際會計準則</a:t>
            </a:r>
            <a:r>
              <a:rPr lang="en-US" altLang="zh-TW" smtClean="0"/>
              <a:t>(IFRSs)</a:t>
            </a:r>
            <a:r>
              <a:rPr lang="zh-TW" altLang="zh-TW" smtClean="0"/>
              <a:t>」的接軌，培育金融界專業人才。</a:t>
            </a:r>
          </a:p>
          <a:p>
            <a:r>
              <a:rPr lang="zh-TW" altLang="zh-TW" b="1" smtClean="0"/>
              <a:t>資訊流：</a:t>
            </a:r>
            <a:r>
              <a:rPr lang="zh-TW" altLang="zh-TW" smtClean="0"/>
              <a:t>商業自動化及企業經營理念，以電腦為輔，能應用及操作資料庫系統。</a:t>
            </a:r>
          </a:p>
          <a:p>
            <a:r>
              <a:rPr lang="zh-TW" altLang="zh-TW" b="1" smtClean="0"/>
              <a:t>人流：</a:t>
            </a:r>
            <a:r>
              <a:rPr lang="zh-TW" altLang="zh-TW" smtClean="0"/>
              <a:t>商業禮儀等溝通課程，能得體地與顧客應對進退。</a:t>
            </a:r>
          </a:p>
          <a:p>
            <a:endParaRPr lang="zh-TW" altLang="en-US" smtClean="0"/>
          </a:p>
        </p:txBody>
      </p:sp>
      <p:sp>
        <p:nvSpPr>
          <p:cNvPr id="46084"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ea typeface="新細明體" pitchFamily="18" charset="-120"/>
              </a:defRPr>
            </a:lvl1pPr>
            <a:lvl2pPr marL="742950" indent="-285750">
              <a:spcBef>
                <a:spcPct val="30000"/>
              </a:spcBef>
              <a:defRPr sz="1200">
                <a:solidFill>
                  <a:schemeClr val="tx1"/>
                </a:solidFill>
                <a:latin typeface="Calibri" pitchFamily="34" charset="0"/>
                <a:ea typeface="新細明體" pitchFamily="18" charset="-120"/>
              </a:defRPr>
            </a:lvl2pPr>
            <a:lvl3pPr marL="1143000" indent="-228600">
              <a:spcBef>
                <a:spcPct val="30000"/>
              </a:spcBef>
              <a:defRPr sz="1200">
                <a:solidFill>
                  <a:schemeClr val="tx1"/>
                </a:solidFill>
                <a:latin typeface="Calibri" pitchFamily="34" charset="0"/>
                <a:ea typeface="新細明體" pitchFamily="18" charset="-120"/>
              </a:defRPr>
            </a:lvl3pPr>
            <a:lvl4pPr marL="1600200" indent="-228600">
              <a:spcBef>
                <a:spcPct val="30000"/>
              </a:spcBef>
              <a:defRPr sz="1200">
                <a:solidFill>
                  <a:schemeClr val="tx1"/>
                </a:solidFill>
                <a:latin typeface="Calibri" pitchFamily="34" charset="0"/>
                <a:ea typeface="新細明體" pitchFamily="18" charset="-120"/>
              </a:defRPr>
            </a:lvl4pPr>
            <a:lvl5pPr marL="2057400" indent="-228600">
              <a:spcBef>
                <a:spcPct val="30000"/>
              </a:spcBef>
              <a:defRPr sz="1200">
                <a:solidFill>
                  <a:schemeClr val="tx1"/>
                </a:solidFill>
                <a:latin typeface="Calibri" pitchFamily="34" charset="0"/>
                <a:ea typeface="新細明體" pitchFamily="18" charset="-120"/>
              </a:defRPr>
            </a:lvl5pPr>
            <a:lvl6pPr marL="2514600" indent="-228600" eaLnBrk="0" fontAlgn="base" hangingPunct="0">
              <a:spcBef>
                <a:spcPct val="30000"/>
              </a:spcBef>
              <a:spcAft>
                <a:spcPct val="0"/>
              </a:spcAft>
              <a:defRPr sz="1200">
                <a:solidFill>
                  <a:schemeClr val="tx1"/>
                </a:solidFill>
                <a:latin typeface="Calibri" pitchFamily="34" charset="0"/>
                <a:ea typeface="新細明體" pitchFamily="18" charset="-120"/>
              </a:defRPr>
            </a:lvl6pPr>
            <a:lvl7pPr marL="2971800" indent="-228600" eaLnBrk="0" fontAlgn="base" hangingPunct="0">
              <a:spcBef>
                <a:spcPct val="30000"/>
              </a:spcBef>
              <a:spcAft>
                <a:spcPct val="0"/>
              </a:spcAft>
              <a:defRPr sz="1200">
                <a:solidFill>
                  <a:schemeClr val="tx1"/>
                </a:solidFill>
                <a:latin typeface="Calibri" pitchFamily="34" charset="0"/>
                <a:ea typeface="新細明體" pitchFamily="18" charset="-120"/>
              </a:defRPr>
            </a:lvl7pPr>
            <a:lvl8pPr marL="3429000" indent="-228600" eaLnBrk="0" fontAlgn="base" hangingPunct="0">
              <a:spcBef>
                <a:spcPct val="30000"/>
              </a:spcBef>
              <a:spcAft>
                <a:spcPct val="0"/>
              </a:spcAft>
              <a:defRPr sz="1200">
                <a:solidFill>
                  <a:schemeClr val="tx1"/>
                </a:solidFill>
                <a:latin typeface="Calibri" pitchFamily="34" charset="0"/>
                <a:ea typeface="新細明體" pitchFamily="18" charset="-120"/>
              </a:defRPr>
            </a:lvl8pPr>
            <a:lvl9pPr marL="3886200" indent="-228600" eaLnBrk="0" fontAlgn="base" hangingPunct="0">
              <a:spcBef>
                <a:spcPct val="30000"/>
              </a:spcBef>
              <a:spcAft>
                <a:spcPct val="0"/>
              </a:spcAft>
              <a:defRPr sz="1200">
                <a:solidFill>
                  <a:schemeClr val="tx1"/>
                </a:solidFill>
                <a:latin typeface="Calibri" pitchFamily="34" charset="0"/>
                <a:ea typeface="新細明體" pitchFamily="18" charset="-120"/>
              </a:defRPr>
            </a:lvl9pPr>
          </a:lstStyle>
          <a:p>
            <a:pPr>
              <a:spcBef>
                <a:spcPct val="0"/>
              </a:spcBef>
            </a:pPr>
            <a:fld id="{8FF93A38-5968-408C-894F-D3A59D616597}" type="slidenum">
              <a:rPr lang="zh-TW" altLang="en-US"/>
              <a:pPr>
                <a:spcBef>
                  <a:spcPct val="0"/>
                </a:spcBef>
              </a:pPr>
              <a:t>29</a:t>
            </a:fld>
            <a:endParaRPr lang="zh-TW"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備忘稿版面配置區 2"/>
          <p:cNvSpPr>
            <a:spLocks noGrp="1"/>
          </p:cNvSpPr>
          <p:nvPr>
            <p:ph type="body" idx="1"/>
          </p:nvPr>
        </p:nvSpPr>
        <p:spPr/>
        <p:txBody>
          <a:bodyPr/>
          <a:lstStyle/>
          <a:p>
            <a:pPr eaLnBrk="1" fontAlgn="auto" hangingPunct="1">
              <a:spcAft>
                <a:spcPts val="0"/>
              </a:spcAft>
              <a:buFont typeface="Arial" pitchFamily="34" charset="0"/>
              <a:buNone/>
              <a:defRPr/>
            </a:pPr>
            <a:r>
              <a:rPr lang="zh-TW" altLang="en-US" b="1" dirty="0" smtClean="0">
                <a:solidFill>
                  <a:srgbClr val="FF0000"/>
                </a:solidFill>
                <a:latin typeface="微軟正黑體" panose="020B0604030504040204" pitchFamily="34" charset="-120"/>
                <a:ea typeface="微軟正黑體" panose="020B0604030504040204" pitchFamily="34" charset="-120"/>
              </a:rPr>
              <a:t>商業與管理群共有</a:t>
            </a:r>
            <a:r>
              <a:rPr lang="en-US" altLang="zh-TW" b="1" dirty="0" smtClean="0">
                <a:solidFill>
                  <a:srgbClr val="FF0000"/>
                </a:solidFill>
                <a:latin typeface="微軟正黑體" panose="020B0604030504040204" pitchFamily="34" charset="-120"/>
                <a:ea typeface="微軟正黑體" panose="020B0604030504040204" pitchFamily="34" charset="-120"/>
              </a:rPr>
              <a:t>7</a:t>
            </a:r>
            <a:r>
              <a:rPr lang="zh-TW" altLang="en-US" b="1" dirty="0" smtClean="0">
                <a:solidFill>
                  <a:srgbClr val="FF0000"/>
                </a:solidFill>
                <a:latin typeface="微軟正黑體" panose="020B0604030504040204" pitchFamily="34" charset="-120"/>
                <a:ea typeface="微軟正黑體" panose="020B0604030504040204" pitchFamily="34" charset="-120"/>
              </a:rPr>
              <a:t>科：</a:t>
            </a:r>
            <a:endParaRPr lang="en-US" altLang="zh-TW" b="1" dirty="0" smtClean="0">
              <a:solidFill>
                <a:srgbClr val="FF0000"/>
              </a:solidFill>
              <a:latin typeface="微軟正黑體" panose="020B0604030504040204" pitchFamily="34" charset="-120"/>
              <a:ea typeface="微軟正黑體" panose="020B0604030504040204" pitchFamily="34" charset="-120"/>
            </a:endParaRPr>
          </a:p>
          <a:p>
            <a:pPr eaLnBrk="1" fontAlgn="auto" hangingPunct="1">
              <a:spcAft>
                <a:spcPts val="0"/>
              </a:spcAft>
              <a:buFont typeface="Arial" pitchFamily="34" charset="0"/>
              <a:buNone/>
              <a:defRPr/>
            </a:pPr>
            <a:r>
              <a:rPr lang="zh-TW" altLang="en-US" dirty="0" smtClean="0">
                <a:solidFill>
                  <a:schemeClr val="tx1">
                    <a:lumMod val="65000"/>
                    <a:lumOff val="35000"/>
                  </a:schemeClr>
                </a:solidFill>
                <a:latin typeface="微軟正黑體" panose="020B0604030504040204" pitchFamily="34" charset="-120"/>
                <a:ea typeface="微軟正黑體" panose="020B0604030504040204" pitchFamily="34" charset="-120"/>
              </a:rPr>
              <a:t>商業經營科、國際貿易科、會計事務科、資料處理科、電子商務科、流通管理科、航運管理科</a:t>
            </a:r>
          </a:p>
          <a:p>
            <a:pPr>
              <a:defRPr/>
            </a:pPr>
            <a:endParaRPr lang="zh-TW" altLang="en-US" dirty="0"/>
          </a:p>
        </p:txBody>
      </p:sp>
      <p:sp>
        <p:nvSpPr>
          <p:cNvPr id="22532"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ea typeface="新細明體" pitchFamily="18" charset="-120"/>
              </a:defRPr>
            </a:lvl1pPr>
            <a:lvl2pPr marL="742950" indent="-285750">
              <a:spcBef>
                <a:spcPct val="30000"/>
              </a:spcBef>
              <a:defRPr sz="1200">
                <a:solidFill>
                  <a:schemeClr val="tx1"/>
                </a:solidFill>
                <a:latin typeface="Calibri" pitchFamily="34" charset="0"/>
                <a:ea typeface="新細明體" pitchFamily="18" charset="-120"/>
              </a:defRPr>
            </a:lvl2pPr>
            <a:lvl3pPr marL="1143000" indent="-228600">
              <a:spcBef>
                <a:spcPct val="30000"/>
              </a:spcBef>
              <a:defRPr sz="1200">
                <a:solidFill>
                  <a:schemeClr val="tx1"/>
                </a:solidFill>
                <a:latin typeface="Calibri" pitchFamily="34" charset="0"/>
                <a:ea typeface="新細明體" pitchFamily="18" charset="-120"/>
              </a:defRPr>
            </a:lvl3pPr>
            <a:lvl4pPr marL="1600200" indent="-228600">
              <a:spcBef>
                <a:spcPct val="30000"/>
              </a:spcBef>
              <a:defRPr sz="1200">
                <a:solidFill>
                  <a:schemeClr val="tx1"/>
                </a:solidFill>
                <a:latin typeface="Calibri" pitchFamily="34" charset="0"/>
                <a:ea typeface="新細明體" pitchFamily="18" charset="-120"/>
              </a:defRPr>
            </a:lvl4pPr>
            <a:lvl5pPr marL="2057400" indent="-228600">
              <a:spcBef>
                <a:spcPct val="30000"/>
              </a:spcBef>
              <a:defRPr sz="1200">
                <a:solidFill>
                  <a:schemeClr val="tx1"/>
                </a:solidFill>
                <a:latin typeface="Calibri" pitchFamily="34" charset="0"/>
                <a:ea typeface="新細明體" pitchFamily="18" charset="-120"/>
              </a:defRPr>
            </a:lvl5pPr>
            <a:lvl6pPr marL="2514600" indent="-228600" eaLnBrk="0" fontAlgn="base" hangingPunct="0">
              <a:spcBef>
                <a:spcPct val="30000"/>
              </a:spcBef>
              <a:spcAft>
                <a:spcPct val="0"/>
              </a:spcAft>
              <a:defRPr sz="1200">
                <a:solidFill>
                  <a:schemeClr val="tx1"/>
                </a:solidFill>
                <a:latin typeface="Calibri" pitchFamily="34" charset="0"/>
                <a:ea typeface="新細明體" pitchFamily="18" charset="-120"/>
              </a:defRPr>
            </a:lvl6pPr>
            <a:lvl7pPr marL="2971800" indent="-228600" eaLnBrk="0" fontAlgn="base" hangingPunct="0">
              <a:spcBef>
                <a:spcPct val="30000"/>
              </a:spcBef>
              <a:spcAft>
                <a:spcPct val="0"/>
              </a:spcAft>
              <a:defRPr sz="1200">
                <a:solidFill>
                  <a:schemeClr val="tx1"/>
                </a:solidFill>
                <a:latin typeface="Calibri" pitchFamily="34" charset="0"/>
                <a:ea typeface="新細明體" pitchFamily="18" charset="-120"/>
              </a:defRPr>
            </a:lvl7pPr>
            <a:lvl8pPr marL="3429000" indent="-228600" eaLnBrk="0" fontAlgn="base" hangingPunct="0">
              <a:spcBef>
                <a:spcPct val="30000"/>
              </a:spcBef>
              <a:spcAft>
                <a:spcPct val="0"/>
              </a:spcAft>
              <a:defRPr sz="1200">
                <a:solidFill>
                  <a:schemeClr val="tx1"/>
                </a:solidFill>
                <a:latin typeface="Calibri" pitchFamily="34" charset="0"/>
                <a:ea typeface="新細明體" pitchFamily="18" charset="-120"/>
              </a:defRPr>
            </a:lvl8pPr>
            <a:lvl9pPr marL="3886200" indent="-228600" eaLnBrk="0" fontAlgn="base" hangingPunct="0">
              <a:spcBef>
                <a:spcPct val="30000"/>
              </a:spcBef>
              <a:spcAft>
                <a:spcPct val="0"/>
              </a:spcAft>
              <a:defRPr sz="1200">
                <a:solidFill>
                  <a:schemeClr val="tx1"/>
                </a:solidFill>
                <a:latin typeface="Calibri" pitchFamily="34" charset="0"/>
                <a:ea typeface="新細明體" pitchFamily="18" charset="-120"/>
              </a:defRPr>
            </a:lvl9pPr>
          </a:lstStyle>
          <a:p>
            <a:pPr>
              <a:spcBef>
                <a:spcPct val="0"/>
              </a:spcBef>
            </a:pPr>
            <a:fld id="{3DB81BF5-388E-4AF7-BD49-8C683855C235}" type="slidenum">
              <a:rPr lang="zh-TW" altLang="en-US"/>
              <a:pPr>
                <a:spcBef>
                  <a:spcPct val="0"/>
                </a:spcBef>
              </a:pPr>
              <a:t>31</a:t>
            </a:fld>
            <a:endParaRPr lang="zh-TW"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備忘稿版面配置區 2"/>
          <p:cNvSpPr>
            <a:spLocks noGrp="1"/>
          </p:cNvSpPr>
          <p:nvPr>
            <p:ph type="body" idx="1"/>
          </p:nvPr>
        </p:nvSpPr>
        <p:spPr/>
        <p:txBody>
          <a:bodyPr/>
          <a:lstStyle/>
          <a:p>
            <a:pPr eaLnBrk="1" fontAlgn="auto" hangingPunct="1">
              <a:spcAft>
                <a:spcPts val="0"/>
              </a:spcAft>
              <a:buFont typeface="Arial" pitchFamily="34" charset="0"/>
              <a:buNone/>
              <a:defRPr/>
            </a:pPr>
            <a:r>
              <a:rPr lang="zh-TW" altLang="en-US" b="1" dirty="0" smtClean="0">
                <a:solidFill>
                  <a:srgbClr val="FF0000"/>
                </a:solidFill>
                <a:latin typeface="微軟正黑體" panose="020B0604030504040204" pitchFamily="34" charset="-120"/>
                <a:ea typeface="微軟正黑體" panose="020B0604030504040204" pitchFamily="34" charset="-120"/>
              </a:rPr>
              <a:t>商業與管理群共有</a:t>
            </a:r>
            <a:r>
              <a:rPr lang="en-US" altLang="zh-TW" b="1" dirty="0" smtClean="0">
                <a:solidFill>
                  <a:srgbClr val="FF0000"/>
                </a:solidFill>
                <a:latin typeface="微軟正黑體" panose="020B0604030504040204" pitchFamily="34" charset="-120"/>
                <a:ea typeface="微軟正黑體" panose="020B0604030504040204" pitchFamily="34" charset="-120"/>
              </a:rPr>
              <a:t>7</a:t>
            </a:r>
            <a:r>
              <a:rPr lang="zh-TW" altLang="en-US" b="1" dirty="0" smtClean="0">
                <a:solidFill>
                  <a:srgbClr val="FF0000"/>
                </a:solidFill>
                <a:latin typeface="微軟正黑體" panose="020B0604030504040204" pitchFamily="34" charset="-120"/>
                <a:ea typeface="微軟正黑體" panose="020B0604030504040204" pitchFamily="34" charset="-120"/>
              </a:rPr>
              <a:t>科：</a:t>
            </a:r>
            <a:endParaRPr lang="en-US" altLang="zh-TW" b="1" dirty="0" smtClean="0">
              <a:solidFill>
                <a:srgbClr val="FF0000"/>
              </a:solidFill>
              <a:latin typeface="微軟正黑體" panose="020B0604030504040204" pitchFamily="34" charset="-120"/>
              <a:ea typeface="微軟正黑體" panose="020B0604030504040204" pitchFamily="34" charset="-120"/>
            </a:endParaRPr>
          </a:p>
          <a:p>
            <a:pPr eaLnBrk="1" fontAlgn="auto" hangingPunct="1">
              <a:spcAft>
                <a:spcPts val="0"/>
              </a:spcAft>
              <a:buFont typeface="Arial" pitchFamily="34" charset="0"/>
              <a:buNone/>
              <a:defRPr/>
            </a:pPr>
            <a:r>
              <a:rPr lang="zh-TW" altLang="en-US" dirty="0" smtClean="0">
                <a:solidFill>
                  <a:schemeClr val="tx1">
                    <a:lumMod val="65000"/>
                    <a:lumOff val="35000"/>
                  </a:schemeClr>
                </a:solidFill>
                <a:latin typeface="微軟正黑體" panose="020B0604030504040204" pitchFamily="34" charset="-120"/>
                <a:ea typeface="微軟正黑體" panose="020B0604030504040204" pitchFamily="34" charset="-120"/>
              </a:rPr>
              <a:t>商業經營科、國際貿易科、會計事務科、資料處理科、電子商務科、流通管理科、航運管理科</a:t>
            </a:r>
          </a:p>
          <a:p>
            <a:pPr>
              <a:defRPr/>
            </a:pPr>
            <a:endParaRPr lang="zh-TW" altLang="en-US" dirty="0"/>
          </a:p>
        </p:txBody>
      </p:sp>
      <p:sp>
        <p:nvSpPr>
          <p:cNvPr id="22532"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ea typeface="新細明體" pitchFamily="18" charset="-120"/>
              </a:defRPr>
            </a:lvl1pPr>
            <a:lvl2pPr marL="742950" indent="-285750">
              <a:spcBef>
                <a:spcPct val="30000"/>
              </a:spcBef>
              <a:defRPr sz="1200">
                <a:solidFill>
                  <a:schemeClr val="tx1"/>
                </a:solidFill>
                <a:latin typeface="Calibri" pitchFamily="34" charset="0"/>
                <a:ea typeface="新細明體" pitchFamily="18" charset="-120"/>
              </a:defRPr>
            </a:lvl2pPr>
            <a:lvl3pPr marL="1143000" indent="-228600">
              <a:spcBef>
                <a:spcPct val="30000"/>
              </a:spcBef>
              <a:defRPr sz="1200">
                <a:solidFill>
                  <a:schemeClr val="tx1"/>
                </a:solidFill>
                <a:latin typeface="Calibri" pitchFamily="34" charset="0"/>
                <a:ea typeface="新細明體" pitchFamily="18" charset="-120"/>
              </a:defRPr>
            </a:lvl3pPr>
            <a:lvl4pPr marL="1600200" indent="-228600">
              <a:spcBef>
                <a:spcPct val="30000"/>
              </a:spcBef>
              <a:defRPr sz="1200">
                <a:solidFill>
                  <a:schemeClr val="tx1"/>
                </a:solidFill>
                <a:latin typeface="Calibri" pitchFamily="34" charset="0"/>
                <a:ea typeface="新細明體" pitchFamily="18" charset="-120"/>
              </a:defRPr>
            </a:lvl4pPr>
            <a:lvl5pPr marL="2057400" indent="-228600">
              <a:spcBef>
                <a:spcPct val="30000"/>
              </a:spcBef>
              <a:defRPr sz="1200">
                <a:solidFill>
                  <a:schemeClr val="tx1"/>
                </a:solidFill>
                <a:latin typeface="Calibri" pitchFamily="34" charset="0"/>
                <a:ea typeface="新細明體" pitchFamily="18" charset="-120"/>
              </a:defRPr>
            </a:lvl5pPr>
            <a:lvl6pPr marL="2514600" indent="-228600" eaLnBrk="0" fontAlgn="base" hangingPunct="0">
              <a:spcBef>
                <a:spcPct val="30000"/>
              </a:spcBef>
              <a:spcAft>
                <a:spcPct val="0"/>
              </a:spcAft>
              <a:defRPr sz="1200">
                <a:solidFill>
                  <a:schemeClr val="tx1"/>
                </a:solidFill>
                <a:latin typeface="Calibri" pitchFamily="34" charset="0"/>
                <a:ea typeface="新細明體" pitchFamily="18" charset="-120"/>
              </a:defRPr>
            </a:lvl6pPr>
            <a:lvl7pPr marL="2971800" indent="-228600" eaLnBrk="0" fontAlgn="base" hangingPunct="0">
              <a:spcBef>
                <a:spcPct val="30000"/>
              </a:spcBef>
              <a:spcAft>
                <a:spcPct val="0"/>
              </a:spcAft>
              <a:defRPr sz="1200">
                <a:solidFill>
                  <a:schemeClr val="tx1"/>
                </a:solidFill>
                <a:latin typeface="Calibri" pitchFamily="34" charset="0"/>
                <a:ea typeface="新細明體" pitchFamily="18" charset="-120"/>
              </a:defRPr>
            </a:lvl7pPr>
            <a:lvl8pPr marL="3429000" indent="-228600" eaLnBrk="0" fontAlgn="base" hangingPunct="0">
              <a:spcBef>
                <a:spcPct val="30000"/>
              </a:spcBef>
              <a:spcAft>
                <a:spcPct val="0"/>
              </a:spcAft>
              <a:defRPr sz="1200">
                <a:solidFill>
                  <a:schemeClr val="tx1"/>
                </a:solidFill>
                <a:latin typeface="Calibri" pitchFamily="34" charset="0"/>
                <a:ea typeface="新細明體" pitchFamily="18" charset="-120"/>
              </a:defRPr>
            </a:lvl8pPr>
            <a:lvl9pPr marL="3886200" indent="-228600" eaLnBrk="0" fontAlgn="base" hangingPunct="0">
              <a:spcBef>
                <a:spcPct val="30000"/>
              </a:spcBef>
              <a:spcAft>
                <a:spcPct val="0"/>
              </a:spcAft>
              <a:defRPr sz="1200">
                <a:solidFill>
                  <a:schemeClr val="tx1"/>
                </a:solidFill>
                <a:latin typeface="Calibri" pitchFamily="34" charset="0"/>
                <a:ea typeface="新細明體" pitchFamily="18" charset="-120"/>
              </a:defRPr>
            </a:lvl9pPr>
          </a:lstStyle>
          <a:p>
            <a:pPr>
              <a:spcBef>
                <a:spcPct val="0"/>
              </a:spcBef>
            </a:pPr>
            <a:fld id="{3DB81BF5-388E-4AF7-BD49-8C683855C235}" type="slidenum">
              <a:rPr lang="zh-TW" altLang="en-US"/>
              <a:pPr>
                <a:spcBef>
                  <a:spcPct val="0"/>
                </a:spcBef>
              </a:pPr>
              <a:t>32</a:t>
            </a:fld>
            <a:endParaRPr lang="zh-TW"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備忘稿版面配置區 2"/>
          <p:cNvSpPr>
            <a:spLocks noGrp="1"/>
          </p:cNvSpPr>
          <p:nvPr>
            <p:ph type="body" idx="1"/>
          </p:nvPr>
        </p:nvSpPr>
        <p:spPr/>
        <p:txBody>
          <a:bodyPr/>
          <a:lstStyle/>
          <a:p>
            <a:pPr eaLnBrk="1" fontAlgn="auto" hangingPunct="1">
              <a:spcAft>
                <a:spcPts val="0"/>
              </a:spcAft>
              <a:buFont typeface="Arial" pitchFamily="34" charset="0"/>
              <a:buNone/>
              <a:defRPr/>
            </a:pPr>
            <a:r>
              <a:rPr lang="zh-TW" altLang="en-US" b="1" dirty="0" smtClean="0">
                <a:solidFill>
                  <a:srgbClr val="FF0000"/>
                </a:solidFill>
                <a:latin typeface="微軟正黑體" panose="020B0604030504040204" pitchFamily="34" charset="-120"/>
                <a:ea typeface="微軟正黑體" panose="020B0604030504040204" pitchFamily="34" charset="-120"/>
              </a:rPr>
              <a:t>商業與管理群共有</a:t>
            </a:r>
            <a:r>
              <a:rPr lang="en-US" altLang="zh-TW" b="1" dirty="0" smtClean="0">
                <a:solidFill>
                  <a:srgbClr val="FF0000"/>
                </a:solidFill>
                <a:latin typeface="微軟正黑體" panose="020B0604030504040204" pitchFamily="34" charset="-120"/>
                <a:ea typeface="微軟正黑體" panose="020B0604030504040204" pitchFamily="34" charset="-120"/>
              </a:rPr>
              <a:t>7</a:t>
            </a:r>
            <a:r>
              <a:rPr lang="zh-TW" altLang="en-US" b="1" dirty="0" smtClean="0">
                <a:solidFill>
                  <a:srgbClr val="FF0000"/>
                </a:solidFill>
                <a:latin typeface="微軟正黑體" panose="020B0604030504040204" pitchFamily="34" charset="-120"/>
                <a:ea typeface="微軟正黑體" panose="020B0604030504040204" pitchFamily="34" charset="-120"/>
              </a:rPr>
              <a:t>科：</a:t>
            </a:r>
            <a:endParaRPr lang="en-US" altLang="zh-TW" b="1" dirty="0" smtClean="0">
              <a:solidFill>
                <a:srgbClr val="FF0000"/>
              </a:solidFill>
              <a:latin typeface="微軟正黑體" panose="020B0604030504040204" pitchFamily="34" charset="-120"/>
              <a:ea typeface="微軟正黑體" panose="020B0604030504040204" pitchFamily="34" charset="-120"/>
            </a:endParaRPr>
          </a:p>
          <a:p>
            <a:pPr eaLnBrk="1" fontAlgn="auto" hangingPunct="1">
              <a:spcAft>
                <a:spcPts val="0"/>
              </a:spcAft>
              <a:buFont typeface="Arial" pitchFamily="34" charset="0"/>
              <a:buNone/>
              <a:defRPr/>
            </a:pPr>
            <a:r>
              <a:rPr lang="zh-TW" altLang="en-US" dirty="0" smtClean="0">
                <a:solidFill>
                  <a:schemeClr val="tx1">
                    <a:lumMod val="65000"/>
                    <a:lumOff val="35000"/>
                  </a:schemeClr>
                </a:solidFill>
                <a:latin typeface="微軟正黑體" panose="020B0604030504040204" pitchFamily="34" charset="-120"/>
                <a:ea typeface="微軟正黑體" panose="020B0604030504040204" pitchFamily="34" charset="-120"/>
              </a:rPr>
              <a:t>商業經營科、國際貿易科、會計事務科、資料處理科、電子商務科、流通管理科、航運管理科</a:t>
            </a:r>
          </a:p>
          <a:p>
            <a:pPr>
              <a:defRPr/>
            </a:pPr>
            <a:endParaRPr lang="zh-TW" altLang="en-US" dirty="0"/>
          </a:p>
        </p:txBody>
      </p:sp>
      <p:sp>
        <p:nvSpPr>
          <p:cNvPr id="22532"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ea typeface="新細明體" pitchFamily="18" charset="-120"/>
              </a:defRPr>
            </a:lvl1pPr>
            <a:lvl2pPr marL="742950" indent="-285750">
              <a:spcBef>
                <a:spcPct val="30000"/>
              </a:spcBef>
              <a:defRPr sz="1200">
                <a:solidFill>
                  <a:schemeClr val="tx1"/>
                </a:solidFill>
                <a:latin typeface="Calibri" pitchFamily="34" charset="0"/>
                <a:ea typeface="新細明體" pitchFamily="18" charset="-120"/>
              </a:defRPr>
            </a:lvl2pPr>
            <a:lvl3pPr marL="1143000" indent="-228600">
              <a:spcBef>
                <a:spcPct val="30000"/>
              </a:spcBef>
              <a:defRPr sz="1200">
                <a:solidFill>
                  <a:schemeClr val="tx1"/>
                </a:solidFill>
                <a:latin typeface="Calibri" pitchFamily="34" charset="0"/>
                <a:ea typeface="新細明體" pitchFamily="18" charset="-120"/>
              </a:defRPr>
            </a:lvl3pPr>
            <a:lvl4pPr marL="1600200" indent="-228600">
              <a:spcBef>
                <a:spcPct val="30000"/>
              </a:spcBef>
              <a:defRPr sz="1200">
                <a:solidFill>
                  <a:schemeClr val="tx1"/>
                </a:solidFill>
                <a:latin typeface="Calibri" pitchFamily="34" charset="0"/>
                <a:ea typeface="新細明體" pitchFamily="18" charset="-120"/>
              </a:defRPr>
            </a:lvl4pPr>
            <a:lvl5pPr marL="2057400" indent="-228600">
              <a:spcBef>
                <a:spcPct val="30000"/>
              </a:spcBef>
              <a:defRPr sz="1200">
                <a:solidFill>
                  <a:schemeClr val="tx1"/>
                </a:solidFill>
                <a:latin typeface="Calibri" pitchFamily="34" charset="0"/>
                <a:ea typeface="新細明體" pitchFamily="18" charset="-120"/>
              </a:defRPr>
            </a:lvl5pPr>
            <a:lvl6pPr marL="2514600" indent="-228600" eaLnBrk="0" fontAlgn="base" hangingPunct="0">
              <a:spcBef>
                <a:spcPct val="30000"/>
              </a:spcBef>
              <a:spcAft>
                <a:spcPct val="0"/>
              </a:spcAft>
              <a:defRPr sz="1200">
                <a:solidFill>
                  <a:schemeClr val="tx1"/>
                </a:solidFill>
                <a:latin typeface="Calibri" pitchFamily="34" charset="0"/>
                <a:ea typeface="新細明體" pitchFamily="18" charset="-120"/>
              </a:defRPr>
            </a:lvl6pPr>
            <a:lvl7pPr marL="2971800" indent="-228600" eaLnBrk="0" fontAlgn="base" hangingPunct="0">
              <a:spcBef>
                <a:spcPct val="30000"/>
              </a:spcBef>
              <a:spcAft>
                <a:spcPct val="0"/>
              </a:spcAft>
              <a:defRPr sz="1200">
                <a:solidFill>
                  <a:schemeClr val="tx1"/>
                </a:solidFill>
                <a:latin typeface="Calibri" pitchFamily="34" charset="0"/>
                <a:ea typeface="新細明體" pitchFamily="18" charset="-120"/>
              </a:defRPr>
            </a:lvl7pPr>
            <a:lvl8pPr marL="3429000" indent="-228600" eaLnBrk="0" fontAlgn="base" hangingPunct="0">
              <a:spcBef>
                <a:spcPct val="30000"/>
              </a:spcBef>
              <a:spcAft>
                <a:spcPct val="0"/>
              </a:spcAft>
              <a:defRPr sz="1200">
                <a:solidFill>
                  <a:schemeClr val="tx1"/>
                </a:solidFill>
                <a:latin typeface="Calibri" pitchFamily="34" charset="0"/>
                <a:ea typeface="新細明體" pitchFamily="18" charset="-120"/>
              </a:defRPr>
            </a:lvl8pPr>
            <a:lvl9pPr marL="3886200" indent="-228600" eaLnBrk="0" fontAlgn="base" hangingPunct="0">
              <a:spcBef>
                <a:spcPct val="30000"/>
              </a:spcBef>
              <a:spcAft>
                <a:spcPct val="0"/>
              </a:spcAft>
              <a:defRPr sz="1200">
                <a:solidFill>
                  <a:schemeClr val="tx1"/>
                </a:solidFill>
                <a:latin typeface="Calibri" pitchFamily="34" charset="0"/>
                <a:ea typeface="新細明體" pitchFamily="18" charset="-120"/>
              </a:defRPr>
            </a:lvl9pPr>
          </a:lstStyle>
          <a:p>
            <a:pPr>
              <a:spcBef>
                <a:spcPct val="0"/>
              </a:spcBef>
            </a:pPr>
            <a:fld id="{3DB81BF5-388E-4AF7-BD49-8C683855C235}" type="slidenum">
              <a:rPr lang="zh-TW" altLang="en-US"/>
              <a:pPr>
                <a:spcBef>
                  <a:spcPct val="0"/>
                </a:spcBef>
              </a:pPr>
              <a:t>33</a:t>
            </a:fld>
            <a:endParaRPr lang="zh-TW"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TW" altLang="zh-TW" b="1" smtClean="0"/>
              <a:t>家政科：</a:t>
            </a:r>
            <a:endParaRPr lang="zh-TW" altLang="zh-TW" smtClean="0"/>
          </a:p>
          <a:p>
            <a:pPr eaLnBrk="1" hangingPunct="1">
              <a:spcBef>
                <a:spcPct val="0"/>
              </a:spcBef>
            </a:pPr>
            <a:r>
              <a:rPr lang="zh-TW" altLang="zh-TW" smtClean="0"/>
              <a:t>學習與人類生活相關的學科，像是食、衣、住、行、育、樂各個面向的應用，培養學生對相關行業的基本知能，並訓練成為基礎人才，未來能兼具進可攻（升學、就業）、退可守（理家、創業）的能力。</a:t>
            </a:r>
          </a:p>
          <a:p>
            <a:pPr eaLnBrk="1" hangingPunct="1">
              <a:spcBef>
                <a:spcPct val="0"/>
              </a:spcBef>
            </a:pPr>
            <a:r>
              <a:rPr lang="en-US" altLang="zh-TW" smtClean="0"/>
              <a:t> </a:t>
            </a:r>
            <a:endParaRPr lang="zh-TW" altLang="zh-TW" smtClean="0"/>
          </a:p>
          <a:p>
            <a:pPr eaLnBrk="1" hangingPunct="1">
              <a:spcBef>
                <a:spcPct val="0"/>
              </a:spcBef>
            </a:pPr>
            <a:r>
              <a:rPr lang="zh-TW" altLang="zh-TW" smtClean="0"/>
              <a:t>在實務訓練上，包含了縫紉、服飾製作、飲料調製、中餐製作、宴會膳食、手工藝、幼兒保育、琴法……等</a:t>
            </a:r>
            <a:r>
              <a:rPr lang="zh-TW" altLang="zh-TW" b="1" smtClean="0"/>
              <a:t>，</a:t>
            </a:r>
            <a:r>
              <a:rPr lang="zh-TW" altLang="zh-TW" smtClean="0"/>
              <a:t>培育專業的家事技術人員，具備家政管理、家事工藝、烹飪、幼兒教育等基本能力。</a:t>
            </a:r>
          </a:p>
          <a:p>
            <a:pPr eaLnBrk="1" hangingPunct="1">
              <a:spcBef>
                <a:spcPct val="0"/>
              </a:spcBef>
            </a:pPr>
            <a:endParaRPr lang="zh-TW" altLang="en-US" smtClean="0"/>
          </a:p>
        </p:txBody>
      </p:sp>
      <p:sp>
        <p:nvSpPr>
          <p:cNvPr id="39940"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ea typeface="新細明體" pitchFamily="18" charset="-120"/>
              </a:defRPr>
            </a:lvl1pPr>
            <a:lvl2pPr marL="742950" indent="-285750">
              <a:spcBef>
                <a:spcPct val="30000"/>
              </a:spcBef>
              <a:defRPr sz="1200">
                <a:solidFill>
                  <a:schemeClr val="tx1"/>
                </a:solidFill>
                <a:latin typeface="Calibri" pitchFamily="34" charset="0"/>
                <a:ea typeface="新細明體" pitchFamily="18" charset="-120"/>
              </a:defRPr>
            </a:lvl2pPr>
            <a:lvl3pPr marL="1143000" indent="-228600">
              <a:spcBef>
                <a:spcPct val="30000"/>
              </a:spcBef>
              <a:defRPr sz="1200">
                <a:solidFill>
                  <a:schemeClr val="tx1"/>
                </a:solidFill>
                <a:latin typeface="Calibri" pitchFamily="34" charset="0"/>
                <a:ea typeface="新細明體" pitchFamily="18" charset="-120"/>
              </a:defRPr>
            </a:lvl3pPr>
            <a:lvl4pPr marL="1600200" indent="-228600">
              <a:spcBef>
                <a:spcPct val="30000"/>
              </a:spcBef>
              <a:defRPr sz="1200">
                <a:solidFill>
                  <a:schemeClr val="tx1"/>
                </a:solidFill>
                <a:latin typeface="Calibri" pitchFamily="34" charset="0"/>
                <a:ea typeface="新細明體" pitchFamily="18" charset="-120"/>
              </a:defRPr>
            </a:lvl4pPr>
            <a:lvl5pPr marL="2057400" indent="-228600">
              <a:spcBef>
                <a:spcPct val="30000"/>
              </a:spcBef>
              <a:defRPr sz="1200">
                <a:solidFill>
                  <a:schemeClr val="tx1"/>
                </a:solidFill>
                <a:latin typeface="Calibri" pitchFamily="34" charset="0"/>
                <a:ea typeface="新細明體" pitchFamily="18" charset="-120"/>
              </a:defRPr>
            </a:lvl5pPr>
            <a:lvl6pPr marL="2514600" indent="-228600" defTabSz="457200" eaLnBrk="0" fontAlgn="base" hangingPunct="0">
              <a:spcBef>
                <a:spcPct val="30000"/>
              </a:spcBef>
              <a:spcAft>
                <a:spcPct val="0"/>
              </a:spcAft>
              <a:defRPr sz="1200">
                <a:solidFill>
                  <a:schemeClr val="tx1"/>
                </a:solidFill>
                <a:latin typeface="Calibri" pitchFamily="34" charset="0"/>
                <a:ea typeface="新細明體" pitchFamily="18" charset="-120"/>
              </a:defRPr>
            </a:lvl6pPr>
            <a:lvl7pPr marL="2971800" indent="-228600" defTabSz="457200" eaLnBrk="0" fontAlgn="base" hangingPunct="0">
              <a:spcBef>
                <a:spcPct val="30000"/>
              </a:spcBef>
              <a:spcAft>
                <a:spcPct val="0"/>
              </a:spcAft>
              <a:defRPr sz="1200">
                <a:solidFill>
                  <a:schemeClr val="tx1"/>
                </a:solidFill>
                <a:latin typeface="Calibri" pitchFamily="34" charset="0"/>
                <a:ea typeface="新細明體" pitchFamily="18" charset="-120"/>
              </a:defRPr>
            </a:lvl7pPr>
            <a:lvl8pPr marL="3429000" indent="-228600" defTabSz="457200" eaLnBrk="0" fontAlgn="base" hangingPunct="0">
              <a:spcBef>
                <a:spcPct val="30000"/>
              </a:spcBef>
              <a:spcAft>
                <a:spcPct val="0"/>
              </a:spcAft>
              <a:defRPr sz="1200">
                <a:solidFill>
                  <a:schemeClr val="tx1"/>
                </a:solidFill>
                <a:latin typeface="Calibri" pitchFamily="34" charset="0"/>
                <a:ea typeface="新細明體" pitchFamily="18" charset="-120"/>
              </a:defRPr>
            </a:lvl8pPr>
            <a:lvl9pPr marL="3886200" indent="-228600" defTabSz="457200" eaLnBrk="0" fontAlgn="base" hangingPunct="0">
              <a:spcBef>
                <a:spcPct val="30000"/>
              </a:spcBef>
              <a:spcAft>
                <a:spcPct val="0"/>
              </a:spcAft>
              <a:defRPr sz="1200">
                <a:solidFill>
                  <a:schemeClr val="tx1"/>
                </a:solidFill>
                <a:latin typeface="Calibri" pitchFamily="34" charset="0"/>
                <a:ea typeface="新細明體" pitchFamily="18" charset="-120"/>
              </a:defRPr>
            </a:lvl9pPr>
          </a:lstStyle>
          <a:p>
            <a:pPr>
              <a:spcBef>
                <a:spcPct val="0"/>
              </a:spcBef>
            </a:pPr>
            <a:fld id="{FEEA4D74-6550-4E05-BB4F-2CCD8BFCE3E2}" type="slidenum">
              <a:rPr lang="zh-TW" altLang="en-US"/>
              <a:pPr>
                <a:spcBef>
                  <a:spcPct val="0"/>
                </a:spcBef>
              </a:pPr>
              <a:t>35</a:t>
            </a:fld>
            <a:endParaRPr lang="zh-TW"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TW" altLang="zh-TW" b="1" smtClean="0"/>
              <a:t>服裝科：</a:t>
            </a:r>
            <a:endParaRPr lang="zh-TW" altLang="zh-TW" smtClean="0"/>
          </a:p>
          <a:p>
            <a:pPr eaLnBrk="1" hangingPunct="1">
              <a:spcBef>
                <a:spcPct val="0"/>
              </a:spcBef>
            </a:pPr>
            <a:r>
              <a:rPr lang="zh-TW" altLang="zh-TW" smtClean="0"/>
              <a:t>學習服裝縫製的基本知識，並具備、熟練服裝製作的技能，以及利用電腦軟體進行服裝設計的能力。同時，輔導學生在服裝行銷、經營方面的知能，並培育其正確的就業服務態度及職場倫理，培養服裝業的基層人才。</a:t>
            </a:r>
          </a:p>
          <a:p>
            <a:pPr eaLnBrk="1" hangingPunct="1">
              <a:spcBef>
                <a:spcPct val="0"/>
              </a:spcBef>
            </a:pPr>
            <a:r>
              <a:rPr lang="en-US" altLang="zh-TW" smtClean="0"/>
              <a:t> </a:t>
            </a:r>
            <a:endParaRPr lang="zh-TW" altLang="zh-TW" smtClean="0"/>
          </a:p>
          <a:p>
            <a:pPr eaLnBrk="1" hangingPunct="1">
              <a:spcBef>
                <a:spcPct val="0"/>
              </a:spcBef>
            </a:pPr>
            <a:r>
              <a:rPr lang="zh-TW" altLang="zh-TW" smtClean="0"/>
              <a:t>在實務訓練上，包含了</a:t>
            </a:r>
            <a:r>
              <a:rPr lang="zh-TW" altLang="zh-TW" b="1" smtClean="0"/>
              <a:t>手工藝作品製作</a:t>
            </a:r>
            <a:r>
              <a:rPr lang="zh-TW" altLang="zh-TW" smtClean="0"/>
              <a:t>（如袋子、衣服染色、帽子彩繪）、</a:t>
            </a:r>
            <a:r>
              <a:rPr lang="zh-TW" altLang="zh-TW" b="1" smtClean="0"/>
              <a:t>縫紉</a:t>
            </a:r>
            <a:r>
              <a:rPr lang="zh-TW" altLang="zh-TW" smtClean="0"/>
              <a:t>（如女裝乙、丙級證照訓練─外套、襯衫、背心裙）、</a:t>
            </a:r>
            <a:r>
              <a:rPr lang="zh-TW" altLang="zh-TW" b="1" smtClean="0"/>
              <a:t>服裝設計</a:t>
            </a:r>
            <a:r>
              <a:rPr lang="zh-TW" altLang="zh-TW" smtClean="0"/>
              <a:t>（如立體裁剪創作比賽及靜態展），並</a:t>
            </a:r>
            <a:r>
              <a:rPr lang="zh-TW" altLang="zh-TW" b="1" smtClean="0"/>
              <a:t>參觀工廠及百貨公司</a:t>
            </a:r>
            <a:r>
              <a:rPr lang="zh-TW" altLang="zh-TW" smtClean="0"/>
              <a:t>……等。</a:t>
            </a:r>
          </a:p>
          <a:p>
            <a:pPr eaLnBrk="1" hangingPunct="1">
              <a:spcBef>
                <a:spcPct val="0"/>
              </a:spcBef>
            </a:pPr>
            <a:endParaRPr lang="zh-TW" altLang="en-US" smtClean="0"/>
          </a:p>
        </p:txBody>
      </p:sp>
      <p:sp>
        <p:nvSpPr>
          <p:cNvPr id="41988"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ea typeface="新細明體" pitchFamily="18" charset="-120"/>
              </a:defRPr>
            </a:lvl1pPr>
            <a:lvl2pPr marL="742950" indent="-285750">
              <a:spcBef>
                <a:spcPct val="30000"/>
              </a:spcBef>
              <a:defRPr sz="1200">
                <a:solidFill>
                  <a:schemeClr val="tx1"/>
                </a:solidFill>
                <a:latin typeface="Calibri" pitchFamily="34" charset="0"/>
                <a:ea typeface="新細明體" pitchFamily="18" charset="-120"/>
              </a:defRPr>
            </a:lvl2pPr>
            <a:lvl3pPr marL="1143000" indent="-228600">
              <a:spcBef>
                <a:spcPct val="30000"/>
              </a:spcBef>
              <a:defRPr sz="1200">
                <a:solidFill>
                  <a:schemeClr val="tx1"/>
                </a:solidFill>
                <a:latin typeface="Calibri" pitchFamily="34" charset="0"/>
                <a:ea typeface="新細明體" pitchFamily="18" charset="-120"/>
              </a:defRPr>
            </a:lvl3pPr>
            <a:lvl4pPr marL="1600200" indent="-228600">
              <a:spcBef>
                <a:spcPct val="30000"/>
              </a:spcBef>
              <a:defRPr sz="1200">
                <a:solidFill>
                  <a:schemeClr val="tx1"/>
                </a:solidFill>
                <a:latin typeface="Calibri" pitchFamily="34" charset="0"/>
                <a:ea typeface="新細明體" pitchFamily="18" charset="-120"/>
              </a:defRPr>
            </a:lvl4pPr>
            <a:lvl5pPr marL="2057400" indent="-228600">
              <a:spcBef>
                <a:spcPct val="30000"/>
              </a:spcBef>
              <a:defRPr sz="1200">
                <a:solidFill>
                  <a:schemeClr val="tx1"/>
                </a:solidFill>
                <a:latin typeface="Calibri" pitchFamily="34" charset="0"/>
                <a:ea typeface="新細明體" pitchFamily="18" charset="-120"/>
              </a:defRPr>
            </a:lvl5pPr>
            <a:lvl6pPr marL="2514600" indent="-228600" defTabSz="457200" eaLnBrk="0" fontAlgn="base" hangingPunct="0">
              <a:spcBef>
                <a:spcPct val="30000"/>
              </a:spcBef>
              <a:spcAft>
                <a:spcPct val="0"/>
              </a:spcAft>
              <a:defRPr sz="1200">
                <a:solidFill>
                  <a:schemeClr val="tx1"/>
                </a:solidFill>
                <a:latin typeface="Calibri" pitchFamily="34" charset="0"/>
                <a:ea typeface="新細明體" pitchFamily="18" charset="-120"/>
              </a:defRPr>
            </a:lvl6pPr>
            <a:lvl7pPr marL="2971800" indent="-228600" defTabSz="457200" eaLnBrk="0" fontAlgn="base" hangingPunct="0">
              <a:spcBef>
                <a:spcPct val="30000"/>
              </a:spcBef>
              <a:spcAft>
                <a:spcPct val="0"/>
              </a:spcAft>
              <a:defRPr sz="1200">
                <a:solidFill>
                  <a:schemeClr val="tx1"/>
                </a:solidFill>
                <a:latin typeface="Calibri" pitchFamily="34" charset="0"/>
                <a:ea typeface="新細明體" pitchFamily="18" charset="-120"/>
              </a:defRPr>
            </a:lvl7pPr>
            <a:lvl8pPr marL="3429000" indent="-228600" defTabSz="457200" eaLnBrk="0" fontAlgn="base" hangingPunct="0">
              <a:spcBef>
                <a:spcPct val="30000"/>
              </a:spcBef>
              <a:spcAft>
                <a:spcPct val="0"/>
              </a:spcAft>
              <a:defRPr sz="1200">
                <a:solidFill>
                  <a:schemeClr val="tx1"/>
                </a:solidFill>
                <a:latin typeface="Calibri" pitchFamily="34" charset="0"/>
                <a:ea typeface="新細明體" pitchFamily="18" charset="-120"/>
              </a:defRPr>
            </a:lvl8pPr>
            <a:lvl9pPr marL="3886200" indent="-228600" defTabSz="457200" eaLnBrk="0" fontAlgn="base" hangingPunct="0">
              <a:spcBef>
                <a:spcPct val="30000"/>
              </a:spcBef>
              <a:spcAft>
                <a:spcPct val="0"/>
              </a:spcAft>
              <a:defRPr sz="1200">
                <a:solidFill>
                  <a:schemeClr val="tx1"/>
                </a:solidFill>
                <a:latin typeface="Calibri" pitchFamily="34" charset="0"/>
                <a:ea typeface="新細明體" pitchFamily="18" charset="-120"/>
              </a:defRPr>
            </a:lvl9pPr>
          </a:lstStyle>
          <a:p>
            <a:pPr>
              <a:spcBef>
                <a:spcPct val="0"/>
              </a:spcBef>
            </a:pPr>
            <a:fld id="{56DFAB35-2C86-4F82-B9D7-DB64CC809B78}" type="slidenum">
              <a:rPr lang="zh-TW" altLang="en-US"/>
              <a:pPr>
                <a:spcBef>
                  <a:spcPct val="0"/>
                </a:spcBef>
              </a:pPr>
              <a:t>36</a:t>
            </a:fld>
            <a:endParaRPr lang="zh-TW"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投影片圖像版面配置區 1"/>
          <p:cNvSpPr>
            <a:spLocks noGrp="1" noRot="1" noChangeAspect="1" noTextEdit="1"/>
          </p:cNvSpPr>
          <p:nvPr>
            <p:ph type="sldImg"/>
          </p:nvPr>
        </p:nvSpPr>
        <p:spPr>
          <a:ln/>
        </p:spPr>
      </p:sp>
      <p:sp>
        <p:nvSpPr>
          <p:cNvPr id="230403" name="備忘稿版面配置區 2"/>
          <p:cNvSpPr>
            <a:spLocks noGrp="1"/>
          </p:cNvSpPr>
          <p:nvPr>
            <p:ph type="body" idx="1"/>
          </p:nvPr>
        </p:nvSpPr>
        <p:spPr>
          <a:noFill/>
        </p:spPr>
        <p:txBody>
          <a:bodyPr/>
          <a:lstStyle/>
          <a:p>
            <a:endParaRPr lang="zh-TW" altLang="en-US" smtClean="0"/>
          </a:p>
        </p:txBody>
      </p:sp>
      <p:sp>
        <p:nvSpPr>
          <p:cNvPr id="230404" name="投影片編號版面配置區 3"/>
          <p:cNvSpPr>
            <a:spLocks noGrp="1"/>
          </p:cNvSpPr>
          <p:nvPr>
            <p:ph type="sldNum" sz="quarter" idx="5"/>
          </p:nvPr>
        </p:nvSpPr>
        <p:spPr>
          <a:noFill/>
        </p:spPr>
        <p:txBody>
          <a:bodyPr/>
          <a:lstStyle>
            <a:lvl1pPr eaLnBrk="0" hangingPunct="0">
              <a:defRPr kumimoji="1" sz="3200">
                <a:solidFill>
                  <a:schemeClr val="tx1"/>
                </a:solidFill>
                <a:latin typeface="Calibri" pitchFamily="34" charset="0"/>
                <a:ea typeface="新細明體" pitchFamily="18" charset="-120"/>
              </a:defRPr>
            </a:lvl1pPr>
            <a:lvl2pPr marL="742950" indent="-285750" eaLnBrk="0" hangingPunct="0">
              <a:defRPr kumimoji="1" sz="3200">
                <a:solidFill>
                  <a:schemeClr val="tx1"/>
                </a:solidFill>
                <a:latin typeface="Calibri" pitchFamily="34" charset="0"/>
                <a:ea typeface="新細明體" pitchFamily="18" charset="-120"/>
              </a:defRPr>
            </a:lvl2pPr>
            <a:lvl3pPr marL="1143000" indent="-228600" eaLnBrk="0" hangingPunct="0">
              <a:defRPr kumimoji="1" sz="3200">
                <a:solidFill>
                  <a:schemeClr val="tx1"/>
                </a:solidFill>
                <a:latin typeface="Calibri" pitchFamily="34" charset="0"/>
                <a:ea typeface="新細明體" pitchFamily="18" charset="-120"/>
              </a:defRPr>
            </a:lvl3pPr>
            <a:lvl4pPr marL="1600200" indent="-228600" eaLnBrk="0" hangingPunct="0">
              <a:defRPr kumimoji="1" sz="3200">
                <a:solidFill>
                  <a:schemeClr val="tx1"/>
                </a:solidFill>
                <a:latin typeface="Calibri" pitchFamily="34" charset="0"/>
                <a:ea typeface="新細明體" pitchFamily="18" charset="-120"/>
              </a:defRPr>
            </a:lvl4pPr>
            <a:lvl5pPr marL="2057400" indent="-228600" eaLnBrk="0" hangingPunct="0">
              <a:defRPr kumimoji="1" sz="3200">
                <a:solidFill>
                  <a:schemeClr val="tx1"/>
                </a:solidFill>
                <a:latin typeface="Calibri" pitchFamily="34" charset="0"/>
                <a:ea typeface="新細明體" pitchFamily="18" charset="-120"/>
              </a:defRPr>
            </a:lvl5pPr>
            <a:lvl6pPr marL="2514600" indent="-228600" eaLnBrk="0" fontAlgn="base" hangingPunct="0">
              <a:spcBef>
                <a:spcPct val="0"/>
              </a:spcBef>
              <a:spcAft>
                <a:spcPct val="0"/>
              </a:spcAft>
              <a:defRPr kumimoji="1" sz="3200">
                <a:solidFill>
                  <a:schemeClr val="tx1"/>
                </a:solidFill>
                <a:latin typeface="Calibri" pitchFamily="34" charset="0"/>
                <a:ea typeface="新細明體" pitchFamily="18" charset="-120"/>
              </a:defRPr>
            </a:lvl6pPr>
            <a:lvl7pPr marL="2971800" indent="-228600" eaLnBrk="0" fontAlgn="base" hangingPunct="0">
              <a:spcBef>
                <a:spcPct val="0"/>
              </a:spcBef>
              <a:spcAft>
                <a:spcPct val="0"/>
              </a:spcAft>
              <a:defRPr kumimoji="1" sz="3200">
                <a:solidFill>
                  <a:schemeClr val="tx1"/>
                </a:solidFill>
                <a:latin typeface="Calibri" pitchFamily="34" charset="0"/>
                <a:ea typeface="新細明體" pitchFamily="18" charset="-120"/>
              </a:defRPr>
            </a:lvl7pPr>
            <a:lvl8pPr marL="3429000" indent="-228600" eaLnBrk="0" fontAlgn="base" hangingPunct="0">
              <a:spcBef>
                <a:spcPct val="0"/>
              </a:spcBef>
              <a:spcAft>
                <a:spcPct val="0"/>
              </a:spcAft>
              <a:defRPr kumimoji="1" sz="3200">
                <a:solidFill>
                  <a:schemeClr val="tx1"/>
                </a:solidFill>
                <a:latin typeface="Calibri" pitchFamily="34" charset="0"/>
                <a:ea typeface="新細明體" pitchFamily="18" charset="-120"/>
              </a:defRPr>
            </a:lvl8pPr>
            <a:lvl9pPr marL="3886200" indent="-228600" eaLnBrk="0" fontAlgn="base" hangingPunct="0">
              <a:spcBef>
                <a:spcPct val="0"/>
              </a:spcBef>
              <a:spcAft>
                <a:spcPct val="0"/>
              </a:spcAft>
              <a:defRPr kumimoji="1" sz="3200">
                <a:solidFill>
                  <a:schemeClr val="tx1"/>
                </a:solidFill>
                <a:latin typeface="Calibri" pitchFamily="34" charset="0"/>
                <a:ea typeface="新細明體" pitchFamily="18" charset="-120"/>
              </a:defRPr>
            </a:lvl9pPr>
          </a:lstStyle>
          <a:p>
            <a:fld id="{43179A39-67AF-4F52-B174-E5A5B87E4EFE}" type="slidenum">
              <a:rPr lang="zh-TW" altLang="en-US" sz="1200" smtClean="0">
                <a:latin typeface="Arial" pitchFamily="34" charset="0"/>
              </a:rPr>
              <a:pPr/>
              <a:t>12</a:t>
            </a:fld>
            <a:endParaRPr lang="en-US" altLang="zh-TW" sz="1200" smtClean="0">
              <a:latin typeface="Arial"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TW" altLang="zh-TW" b="1" smtClean="0"/>
              <a:t>幼兒保育科 ：</a:t>
            </a:r>
            <a:endParaRPr lang="zh-TW" altLang="zh-TW" smtClean="0"/>
          </a:p>
          <a:p>
            <a:pPr eaLnBrk="1" hangingPunct="1">
              <a:spcBef>
                <a:spcPct val="0"/>
              </a:spcBef>
            </a:pPr>
            <a:r>
              <a:rPr lang="zh-TW" altLang="zh-TW" smtClean="0"/>
              <a:t>主要認識嬰幼兒教保的範圍與內容，學習嬰幼兒保育的專業知能，並培養具備專業素養、實用技能的幼保人才，在未來能夠投入幼保相關產業，提升我國嬰幼兒托育的品質。</a:t>
            </a:r>
          </a:p>
          <a:p>
            <a:pPr eaLnBrk="1" hangingPunct="1">
              <a:spcBef>
                <a:spcPct val="0"/>
              </a:spcBef>
            </a:pPr>
            <a:r>
              <a:rPr lang="en-US" altLang="zh-TW" smtClean="0"/>
              <a:t> </a:t>
            </a:r>
            <a:endParaRPr lang="zh-TW" altLang="zh-TW" smtClean="0"/>
          </a:p>
          <a:p>
            <a:pPr eaLnBrk="1" hangingPunct="1">
              <a:spcBef>
                <a:spcPct val="0"/>
              </a:spcBef>
            </a:pPr>
            <a:r>
              <a:rPr lang="zh-TW" altLang="zh-TW" smtClean="0"/>
              <a:t>在實務訓練上，包含了</a:t>
            </a:r>
            <a:r>
              <a:rPr lang="zh-TW" altLang="zh-TW" b="1" smtClean="0"/>
              <a:t>嬰幼兒照護實務課程及模擬訓練</a:t>
            </a:r>
            <a:r>
              <a:rPr lang="zh-TW" altLang="zh-TW" smtClean="0"/>
              <a:t>（照護知能）、</a:t>
            </a:r>
            <a:r>
              <a:rPr lang="zh-TW" altLang="zh-TW" b="1" smtClean="0"/>
              <a:t>幼兒遊戲</a:t>
            </a:r>
            <a:r>
              <a:rPr lang="zh-TW" altLang="zh-TW" smtClean="0"/>
              <a:t>、</a:t>
            </a:r>
            <a:r>
              <a:rPr lang="zh-TW" altLang="zh-TW" b="1" smtClean="0"/>
              <a:t>樂器、讀物選讀</a:t>
            </a:r>
            <a:r>
              <a:rPr lang="zh-TW" altLang="zh-TW" smtClean="0"/>
              <a:t>（教育知能）、</a:t>
            </a:r>
            <a:r>
              <a:rPr lang="zh-TW" altLang="zh-TW" b="1" smtClean="0"/>
              <a:t>幼兒教保活動設計</a:t>
            </a:r>
            <a:r>
              <a:rPr lang="zh-TW" altLang="zh-TW" smtClean="0"/>
              <a:t>（活動設計的創意與能力）、</a:t>
            </a:r>
            <a:r>
              <a:rPr lang="zh-TW" altLang="zh-TW" b="1" smtClean="0"/>
              <a:t>教保實務課程</a:t>
            </a:r>
            <a:r>
              <a:rPr lang="zh-TW" altLang="zh-TW" smtClean="0"/>
              <a:t>（體驗幼保工作的內容）、</a:t>
            </a:r>
            <a:r>
              <a:rPr lang="zh-TW" altLang="zh-TW" b="1" smtClean="0"/>
              <a:t>專題製作</a:t>
            </a:r>
            <a:r>
              <a:rPr lang="zh-TW" altLang="zh-TW" smtClean="0"/>
              <a:t>（訓練學生發現及解決問題的能力）等。</a:t>
            </a:r>
          </a:p>
          <a:p>
            <a:pPr eaLnBrk="1" hangingPunct="1">
              <a:spcBef>
                <a:spcPct val="0"/>
              </a:spcBef>
            </a:pPr>
            <a:endParaRPr lang="zh-TW" altLang="en-US" smtClean="0"/>
          </a:p>
        </p:txBody>
      </p:sp>
      <p:sp>
        <p:nvSpPr>
          <p:cNvPr id="44036"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ea typeface="新細明體" pitchFamily="18" charset="-120"/>
              </a:defRPr>
            </a:lvl1pPr>
            <a:lvl2pPr marL="742950" indent="-285750">
              <a:spcBef>
                <a:spcPct val="30000"/>
              </a:spcBef>
              <a:defRPr sz="1200">
                <a:solidFill>
                  <a:schemeClr val="tx1"/>
                </a:solidFill>
                <a:latin typeface="Calibri" pitchFamily="34" charset="0"/>
                <a:ea typeface="新細明體" pitchFamily="18" charset="-120"/>
              </a:defRPr>
            </a:lvl2pPr>
            <a:lvl3pPr marL="1143000" indent="-228600">
              <a:spcBef>
                <a:spcPct val="30000"/>
              </a:spcBef>
              <a:defRPr sz="1200">
                <a:solidFill>
                  <a:schemeClr val="tx1"/>
                </a:solidFill>
                <a:latin typeface="Calibri" pitchFamily="34" charset="0"/>
                <a:ea typeface="新細明體" pitchFamily="18" charset="-120"/>
              </a:defRPr>
            </a:lvl3pPr>
            <a:lvl4pPr marL="1600200" indent="-228600">
              <a:spcBef>
                <a:spcPct val="30000"/>
              </a:spcBef>
              <a:defRPr sz="1200">
                <a:solidFill>
                  <a:schemeClr val="tx1"/>
                </a:solidFill>
                <a:latin typeface="Calibri" pitchFamily="34" charset="0"/>
                <a:ea typeface="新細明體" pitchFamily="18" charset="-120"/>
              </a:defRPr>
            </a:lvl4pPr>
            <a:lvl5pPr marL="2057400" indent="-228600">
              <a:spcBef>
                <a:spcPct val="30000"/>
              </a:spcBef>
              <a:defRPr sz="1200">
                <a:solidFill>
                  <a:schemeClr val="tx1"/>
                </a:solidFill>
                <a:latin typeface="Calibri" pitchFamily="34" charset="0"/>
                <a:ea typeface="新細明體" pitchFamily="18" charset="-120"/>
              </a:defRPr>
            </a:lvl5pPr>
            <a:lvl6pPr marL="2514600" indent="-228600" defTabSz="457200" eaLnBrk="0" fontAlgn="base" hangingPunct="0">
              <a:spcBef>
                <a:spcPct val="30000"/>
              </a:spcBef>
              <a:spcAft>
                <a:spcPct val="0"/>
              </a:spcAft>
              <a:defRPr sz="1200">
                <a:solidFill>
                  <a:schemeClr val="tx1"/>
                </a:solidFill>
                <a:latin typeface="Calibri" pitchFamily="34" charset="0"/>
                <a:ea typeface="新細明體" pitchFamily="18" charset="-120"/>
              </a:defRPr>
            </a:lvl6pPr>
            <a:lvl7pPr marL="2971800" indent="-228600" defTabSz="457200" eaLnBrk="0" fontAlgn="base" hangingPunct="0">
              <a:spcBef>
                <a:spcPct val="30000"/>
              </a:spcBef>
              <a:spcAft>
                <a:spcPct val="0"/>
              </a:spcAft>
              <a:defRPr sz="1200">
                <a:solidFill>
                  <a:schemeClr val="tx1"/>
                </a:solidFill>
                <a:latin typeface="Calibri" pitchFamily="34" charset="0"/>
                <a:ea typeface="新細明體" pitchFamily="18" charset="-120"/>
              </a:defRPr>
            </a:lvl7pPr>
            <a:lvl8pPr marL="3429000" indent="-228600" defTabSz="457200" eaLnBrk="0" fontAlgn="base" hangingPunct="0">
              <a:spcBef>
                <a:spcPct val="30000"/>
              </a:spcBef>
              <a:spcAft>
                <a:spcPct val="0"/>
              </a:spcAft>
              <a:defRPr sz="1200">
                <a:solidFill>
                  <a:schemeClr val="tx1"/>
                </a:solidFill>
                <a:latin typeface="Calibri" pitchFamily="34" charset="0"/>
                <a:ea typeface="新細明體" pitchFamily="18" charset="-120"/>
              </a:defRPr>
            </a:lvl8pPr>
            <a:lvl9pPr marL="3886200" indent="-228600" defTabSz="457200" eaLnBrk="0" fontAlgn="base" hangingPunct="0">
              <a:spcBef>
                <a:spcPct val="30000"/>
              </a:spcBef>
              <a:spcAft>
                <a:spcPct val="0"/>
              </a:spcAft>
              <a:defRPr sz="1200">
                <a:solidFill>
                  <a:schemeClr val="tx1"/>
                </a:solidFill>
                <a:latin typeface="Calibri" pitchFamily="34" charset="0"/>
                <a:ea typeface="新細明體" pitchFamily="18" charset="-120"/>
              </a:defRPr>
            </a:lvl9pPr>
          </a:lstStyle>
          <a:p>
            <a:pPr>
              <a:spcBef>
                <a:spcPct val="0"/>
              </a:spcBef>
            </a:pPr>
            <a:fld id="{DCE2BC48-A35B-44FF-8CBC-C0408B871FB7}" type="slidenum">
              <a:rPr lang="zh-TW" altLang="en-US"/>
              <a:pPr>
                <a:spcBef>
                  <a:spcPct val="0"/>
                </a:spcBef>
              </a:pPr>
              <a:t>38</a:t>
            </a:fld>
            <a:endParaRPr lang="zh-TW"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TW" altLang="zh-TW" b="1" smtClean="0"/>
              <a:t>美容科：</a:t>
            </a:r>
            <a:endParaRPr lang="zh-TW" altLang="zh-TW" smtClean="0"/>
          </a:p>
          <a:p>
            <a:pPr eaLnBrk="1" hangingPunct="1">
              <a:spcBef>
                <a:spcPct val="0"/>
              </a:spcBef>
            </a:pPr>
            <a:r>
              <a:rPr lang="zh-TW" altLang="zh-TW" smtClean="0"/>
              <a:t>主要學習美容美髮的基礎知識與實用技能，培養相關行業的基本能力，未來能夠在職場上發揮專業能力、展現長才，並且擁有良好的職業倫理觀。</a:t>
            </a:r>
          </a:p>
          <a:p>
            <a:pPr eaLnBrk="1" hangingPunct="1">
              <a:spcBef>
                <a:spcPct val="0"/>
              </a:spcBef>
            </a:pPr>
            <a:r>
              <a:rPr lang="en-US" altLang="zh-TW" smtClean="0"/>
              <a:t> </a:t>
            </a:r>
            <a:endParaRPr lang="zh-TW" altLang="zh-TW" smtClean="0"/>
          </a:p>
          <a:p>
            <a:pPr eaLnBrk="1" hangingPunct="1">
              <a:spcBef>
                <a:spcPct val="0"/>
              </a:spcBef>
            </a:pPr>
            <a:r>
              <a:rPr lang="zh-TW" altLang="zh-TW" smtClean="0"/>
              <a:t>在實務訓練上，以美髮課程搭配實務操作，訓練學生的</a:t>
            </a:r>
            <a:r>
              <a:rPr lang="zh-TW" altLang="zh-TW" b="1" smtClean="0"/>
              <a:t>美髮技能</a:t>
            </a:r>
            <a:r>
              <a:rPr lang="zh-TW" altLang="zh-TW" smtClean="0"/>
              <a:t>（如洗髮、吹整等），此外也有</a:t>
            </a:r>
            <a:r>
              <a:rPr lang="zh-TW" altLang="zh-TW" b="1" smtClean="0"/>
              <a:t>美膚、美顏實務、流行飾品設計、指甲彩繪</a:t>
            </a:r>
            <a:r>
              <a:rPr lang="zh-TW" altLang="zh-TW" smtClean="0"/>
              <a:t>等基本能力，培養學生的美學概念並能運用在整體造型中。</a:t>
            </a:r>
          </a:p>
          <a:p>
            <a:pPr eaLnBrk="1" hangingPunct="1">
              <a:spcBef>
                <a:spcPct val="0"/>
              </a:spcBef>
            </a:pPr>
            <a:endParaRPr lang="zh-TW" altLang="en-US" smtClean="0"/>
          </a:p>
        </p:txBody>
      </p:sp>
      <p:sp>
        <p:nvSpPr>
          <p:cNvPr id="46084"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ea typeface="新細明體" pitchFamily="18" charset="-120"/>
              </a:defRPr>
            </a:lvl1pPr>
            <a:lvl2pPr marL="742950" indent="-285750">
              <a:spcBef>
                <a:spcPct val="30000"/>
              </a:spcBef>
              <a:defRPr sz="1200">
                <a:solidFill>
                  <a:schemeClr val="tx1"/>
                </a:solidFill>
                <a:latin typeface="Calibri" pitchFamily="34" charset="0"/>
                <a:ea typeface="新細明體" pitchFamily="18" charset="-120"/>
              </a:defRPr>
            </a:lvl2pPr>
            <a:lvl3pPr marL="1143000" indent="-228600">
              <a:spcBef>
                <a:spcPct val="30000"/>
              </a:spcBef>
              <a:defRPr sz="1200">
                <a:solidFill>
                  <a:schemeClr val="tx1"/>
                </a:solidFill>
                <a:latin typeface="Calibri" pitchFamily="34" charset="0"/>
                <a:ea typeface="新細明體" pitchFamily="18" charset="-120"/>
              </a:defRPr>
            </a:lvl3pPr>
            <a:lvl4pPr marL="1600200" indent="-228600">
              <a:spcBef>
                <a:spcPct val="30000"/>
              </a:spcBef>
              <a:defRPr sz="1200">
                <a:solidFill>
                  <a:schemeClr val="tx1"/>
                </a:solidFill>
                <a:latin typeface="Calibri" pitchFamily="34" charset="0"/>
                <a:ea typeface="新細明體" pitchFamily="18" charset="-120"/>
              </a:defRPr>
            </a:lvl4pPr>
            <a:lvl5pPr marL="2057400" indent="-228600">
              <a:spcBef>
                <a:spcPct val="30000"/>
              </a:spcBef>
              <a:defRPr sz="1200">
                <a:solidFill>
                  <a:schemeClr val="tx1"/>
                </a:solidFill>
                <a:latin typeface="Calibri" pitchFamily="34" charset="0"/>
                <a:ea typeface="新細明體" pitchFamily="18" charset="-120"/>
              </a:defRPr>
            </a:lvl5pPr>
            <a:lvl6pPr marL="2514600" indent="-228600" defTabSz="457200" eaLnBrk="0" fontAlgn="base" hangingPunct="0">
              <a:spcBef>
                <a:spcPct val="30000"/>
              </a:spcBef>
              <a:spcAft>
                <a:spcPct val="0"/>
              </a:spcAft>
              <a:defRPr sz="1200">
                <a:solidFill>
                  <a:schemeClr val="tx1"/>
                </a:solidFill>
                <a:latin typeface="Calibri" pitchFamily="34" charset="0"/>
                <a:ea typeface="新細明體" pitchFamily="18" charset="-120"/>
              </a:defRPr>
            </a:lvl6pPr>
            <a:lvl7pPr marL="2971800" indent="-228600" defTabSz="457200" eaLnBrk="0" fontAlgn="base" hangingPunct="0">
              <a:spcBef>
                <a:spcPct val="30000"/>
              </a:spcBef>
              <a:spcAft>
                <a:spcPct val="0"/>
              </a:spcAft>
              <a:defRPr sz="1200">
                <a:solidFill>
                  <a:schemeClr val="tx1"/>
                </a:solidFill>
                <a:latin typeface="Calibri" pitchFamily="34" charset="0"/>
                <a:ea typeface="新細明體" pitchFamily="18" charset="-120"/>
              </a:defRPr>
            </a:lvl7pPr>
            <a:lvl8pPr marL="3429000" indent="-228600" defTabSz="457200" eaLnBrk="0" fontAlgn="base" hangingPunct="0">
              <a:spcBef>
                <a:spcPct val="30000"/>
              </a:spcBef>
              <a:spcAft>
                <a:spcPct val="0"/>
              </a:spcAft>
              <a:defRPr sz="1200">
                <a:solidFill>
                  <a:schemeClr val="tx1"/>
                </a:solidFill>
                <a:latin typeface="Calibri" pitchFamily="34" charset="0"/>
                <a:ea typeface="新細明體" pitchFamily="18" charset="-120"/>
              </a:defRPr>
            </a:lvl8pPr>
            <a:lvl9pPr marL="3886200" indent="-228600" defTabSz="457200" eaLnBrk="0" fontAlgn="base" hangingPunct="0">
              <a:spcBef>
                <a:spcPct val="30000"/>
              </a:spcBef>
              <a:spcAft>
                <a:spcPct val="0"/>
              </a:spcAft>
              <a:defRPr sz="1200">
                <a:solidFill>
                  <a:schemeClr val="tx1"/>
                </a:solidFill>
                <a:latin typeface="Calibri" pitchFamily="34" charset="0"/>
                <a:ea typeface="新細明體" pitchFamily="18" charset="-120"/>
              </a:defRPr>
            </a:lvl9pPr>
          </a:lstStyle>
          <a:p>
            <a:pPr>
              <a:spcBef>
                <a:spcPct val="0"/>
              </a:spcBef>
            </a:pPr>
            <a:fld id="{21EA8923-00B7-442A-9E17-EB252DEC7DE4}" type="slidenum">
              <a:rPr lang="zh-TW" altLang="en-US"/>
              <a:pPr>
                <a:spcBef>
                  <a:spcPct val="0"/>
                </a:spcBef>
              </a:pPr>
              <a:t>40</a:t>
            </a:fld>
            <a:endParaRPr lang="zh-TW"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TW" altLang="zh-TW" b="1" smtClean="0"/>
              <a:t>流行服飾科：</a:t>
            </a:r>
            <a:endParaRPr lang="zh-TW" altLang="zh-TW" smtClean="0"/>
          </a:p>
          <a:p>
            <a:pPr eaLnBrk="1" hangingPunct="1">
              <a:spcBef>
                <a:spcPct val="0"/>
              </a:spcBef>
            </a:pPr>
            <a:r>
              <a:rPr lang="zh-TW" altLang="zh-TW" smtClean="0"/>
              <a:t>主要學習服飾設計及製作技巧等實用技能，培養學生的美感及創造能力，並具有團隊合作、發表成果展的策劃知能，以及服飾行銷與經營的能力，培育業界所需人才，在未來能積極投入服飾相關產業。</a:t>
            </a:r>
          </a:p>
          <a:p>
            <a:pPr eaLnBrk="1" hangingPunct="1">
              <a:spcBef>
                <a:spcPct val="0"/>
              </a:spcBef>
            </a:pPr>
            <a:r>
              <a:rPr lang="en-US" altLang="zh-TW" smtClean="0"/>
              <a:t> </a:t>
            </a:r>
            <a:endParaRPr lang="zh-TW" altLang="zh-TW" smtClean="0"/>
          </a:p>
          <a:p>
            <a:pPr eaLnBrk="1" hangingPunct="1">
              <a:spcBef>
                <a:spcPct val="0"/>
              </a:spcBef>
            </a:pPr>
            <a:r>
              <a:rPr lang="zh-TW" altLang="zh-TW" smtClean="0"/>
              <a:t>在實務訓練上，使用與業界同等級的工業縫紉機及設備，從基礎開始進行技術訓練，幫助學生銜接四技二專的課程、以及業界部份的工作內容，在未來能順利就學以及進入職場。</a:t>
            </a:r>
          </a:p>
        </p:txBody>
      </p:sp>
      <p:sp>
        <p:nvSpPr>
          <p:cNvPr id="50180"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ea typeface="新細明體" pitchFamily="18" charset="-120"/>
              </a:defRPr>
            </a:lvl1pPr>
            <a:lvl2pPr marL="742950" indent="-285750">
              <a:spcBef>
                <a:spcPct val="30000"/>
              </a:spcBef>
              <a:defRPr sz="1200">
                <a:solidFill>
                  <a:schemeClr val="tx1"/>
                </a:solidFill>
                <a:latin typeface="Calibri" pitchFamily="34" charset="0"/>
                <a:ea typeface="新細明體" pitchFamily="18" charset="-120"/>
              </a:defRPr>
            </a:lvl2pPr>
            <a:lvl3pPr marL="1143000" indent="-228600">
              <a:spcBef>
                <a:spcPct val="30000"/>
              </a:spcBef>
              <a:defRPr sz="1200">
                <a:solidFill>
                  <a:schemeClr val="tx1"/>
                </a:solidFill>
                <a:latin typeface="Calibri" pitchFamily="34" charset="0"/>
                <a:ea typeface="新細明體" pitchFamily="18" charset="-120"/>
              </a:defRPr>
            </a:lvl3pPr>
            <a:lvl4pPr marL="1600200" indent="-228600">
              <a:spcBef>
                <a:spcPct val="30000"/>
              </a:spcBef>
              <a:defRPr sz="1200">
                <a:solidFill>
                  <a:schemeClr val="tx1"/>
                </a:solidFill>
                <a:latin typeface="Calibri" pitchFamily="34" charset="0"/>
                <a:ea typeface="新細明體" pitchFamily="18" charset="-120"/>
              </a:defRPr>
            </a:lvl4pPr>
            <a:lvl5pPr marL="2057400" indent="-228600">
              <a:spcBef>
                <a:spcPct val="30000"/>
              </a:spcBef>
              <a:defRPr sz="1200">
                <a:solidFill>
                  <a:schemeClr val="tx1"/>
                </a:solidFill>
                <a:latin typeface="Calibri" pitchFamily="34" charset="0"/>
                <a:ea typeface="新細明體" pitchFamily="18" charset="-120"/>
              </a:defRPr>
            </a:lvl5pPr>
            <a:lvl6pPr marL="2514600" indent="-228600" defTabSz="457200" eaLnBrk="0" fontAlgn="base" hangingPunct="0">
              <a:spcBef>
                <a:spcPct val="30000"/>
              </a:spcBef>
              <a:spcAft>
                <a:spcPct val="0"/>
              </a:spcAft>
              <a:defRPr sz="1200">
                <a:solidFill>
                  <a:schemeClr val="tx1"/>
                </a:solidFill>
                <a:latin typeface="Calibri" pitchFamily="34" charset="0"/>
                <a:ea typeface="新細明體" pitchFamily="18" charset="-120"/>
              </a:defRPr>
            </a:lvl6pPr>
            <a:lvl7pPr marL="2971800" indent="-228600" defTabSz="457200" eaLnBrk="0" fontAlgn="base" hangingPunct="0">
              <a:spcBef>
                <a:spcPct val="30000"/>
              </a:spcBef>
              <a:spcAft>
                <a:spcPct val="0"/>
              </a:spcAft>
              <a:defRPr sz="1200">
                <a:solidFill>
                  <a:schemeClr val="tx1"/>
                </a:solidFill>
                <a:latin typeface="Calibri" pitchFamily="34" charset="0"/>
                <a:ea typeface="新細明體" pitchFamily="18" charset="-120"/>
              </a:defRPr>
            </a:lvl7pPr>
            <a:lvl8pPr marL="3429000" indent="-228600" defTabSz="457200" eaLnBrk="0" fontAlgn="base" hangingPunct="0">
              <a:spcBef>
                <a:spcPct val="30000"/>
              </a:spcBef>
              <a:spcAft>
                <a:spcPct val="0"/>
              </a:spcAft>
              <a:defRPr sz="1200">
                <a:solidFill>
                  <a:schemeClr val="tx1"/>
                </a:solidFill>
                <a:latin typeface="Calibri" pitchFamily="34" charset="0"/>
                <a:ea typeface="新細明體" pitchFamily="18" charset="-120"/>
              </a:defRPr>
            </a:lvl8pPr>
            <a:lvl9pPr marL="3886200" indent="-228600" defTabSz="457200" eaLnBrk="0" fontAlgn="base" hangingPunct="0">
              <a:spcBef>
                <a:spcPct val="30000"/>
              </a:spcBef>
              <a:spcAft>
                <a:spcPct val="0"/>
              </a:spcAft>
              <a:defRPr sz="1200">
                <a:solidFill>
                  <a:schemeClr val="tx1"/>
                </a:solidFill>
                <a:latin typeface="Calibri" pitchFamily="34" charset="0"/>
                <a:ea typeface="新細明體" pitchFamily="18" charset="-120"/>
              </a:defRPr>
            </a:lvl9pPr>
          </a:lstStyle>
          <a:p>
            <a:pPr>
              <a:spcBef>
                <a:spcPct val="0"/>
              </a:spcBef>
            </a:pPr>
            <a:fld id="{BC638370-AD8A-44A4-A459-3C22F4E86BE3}" type="slidenum">
              <a:rPr lang="zh-TW" altLang="en-US"/>
              <a:pPr>
                <a:spcBef>
                  <a:spcPct val="0"/>
                </a:spcBef>
              </a:pPr>
              <a:t>43</a:t>
            </a:fld>
            <a:endParaRPr lang="zh-TW"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TW" altLang="zh-TW" b="1" smtClean="0"/>
              <a:t>時尚造型科：</a:t>
            </a:r>
            <a:endParaRPr lang="zh-TW" altLang="zh-TW" smtClean="0"/>
          </a:p>
          <a:p>
            <a:pPr eaLnBrk="1" hangingPunct="1">
              <a:spcBef>
                <a:spcPct val="0"/>
              </a:spcBef>
            </a:pPr>
            <a:r>
              <a:rPr lang="zh-TW" altLang="zh-TW" smtClean="0"/>
              <a:t>主要學習內容與美容科有相似之處（例如美容美髮的專業知能），並培養學生對時尚造型、搭配整體造型設計的專業能力，增強其職業技能。同時，也培育學生未來在進修上的學習能力，奠定其生涯發展的基礎。</a:t>
            </a:r>
          </a:p>
          <a:p>
            <a:pPr eaLnBrk="1" hangingPunct="1">
              <a:spcBef>
                <a:spcPct val="0"/>
              </a:spcBef>
            </a:pPr>
            <a:r>
              <a:rPr lang="en-US" altLang="zh-TW" smtClean="0"/>
              <a:t> </a:t>
            </a:r>
            <a:endParaRPr lang="zh-TW" altLang="zh-TW" smtClean="0"/>
          </a:p>
          <a:p>
            <a:pPr eaLnBrk="1" hangingPunct="1">
              <a:spcBef>
                <a:spcPct val="0"/>
              </a:spcBef>
            </a:pPr>
            <a:r>
              <a:rPr lang="zh-TW" altLang="zh-TW" smtClean="0"/>
              <a:t>在實務訓練上，除了與美容科相同的</a:t>
            </a:r>
            <a:r>
              <a:rPr lang="zh-TW" altLang="zh-TW" b="1" smtClean="0"/>
              <a:t>美膚、美髮實務、美顏實務、流行配飾設計、指甲彩繪</a:t>
            </a:r>
            <a:r>
              <a:rPr lang="zh-TW" altLang="zh-TW" smtClean="0"/>
              <a:t>等課程以外，尚有</a:t>
            </a:r>
            <a:r>
              <a:rPr lang="zh-TW" altLang="zh-TW" b="1" smtClean="0"/>
              <a:t>美體、保健</a:t>
            </a:r>
            <a:r>
              <a:rPr lang="zh-TW" altLang="zh-TW" smtClean="0"/>
              <a:t>的實務訓練，以及</a:t>
            </a:r>
            <a:r>
              <a:rPr lang="zh-TW" altLang="zh-TW" b="1" smtClean="0"/>
              <a:t>時尚彩繪化妝課程、走秀展演</a:t>
            </a:r>
            <a:r>
              <a:rPr lang="zh-TW" altLang="zh-TW" smtClean="0"/>
              <a:t>等，提升生活的藝術美感。</a:t>
            </a:r>
          </a:p>
          <a:p>
            <a:pPr eaLnBrk="1" hangingPunct="1">
              <a:spcBef>
                <a:spcPct val="0"/>
              </a:spcBef>
            </a:pPr>
            <a:endParaRPr lang="zh-TW" altLang="en-US" smtClean="0"/>
          </a:p>
        </p:txBody>
      </p:sp>
      <p:sp>
        <p:nvSpPr>
          <p:cNvPr id="52228"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ea typeface="新細明體" pitchFamily="18" charset="-120"/>
              </a:defRPr>
            </a:lvl1pPr>
            <a:lvl2pPr marL="742950" indent="-285750">
              <a:spcBef>
                <a:spcPct val="30000"/>
              </a:spcBef>
              <a:defRPr sz="1200">
                <a:solidFill>
                  <a:schemeClr val="tx1"/>
                </a:solidFill>
                <a:latin typeface="Calibri" pitchFamily="34" charset="0"/>
                <a:ea typeface="新細明體" pitchFamily="18" charset="-120"/>
              </a:defRPr>
            </a:lvl2pPr>
            <a:lvl3pPr marL="1143000" indent="-228600">
              <a:spcBef>
                <a:spcPct val="30000"/>
              </a:spcBef>
              <a:defRPr sz="1200">
                <a:solidFill>
                  <a:schemeClr val="tx1"/>
                </a:solidFill>
                <a:latin typeface="Calibri" pitchFamily="34" charset="0"/>
                <a:ea typeface="新細明體" pitchFamily="18" charset="-120"/>
              </a:defRPr>
            </a:lvl3pPr>
            <a:lvl4pPr marL="1600200" indent="-228600">
              <a:spcBef>
                <a:spcPct val="30000"/>
              </a:spcBef>
              <a:defRPr sz="1200">
                <a:solidFill>
                  <a:schemeClr val="tx1"/>
                </a:solidFill>
                <a:latin typeface="Calibri" pitchFamily="34" charset="0"/>
                <a:ea typeface="新細明體" pitchFamily="18" charset="-120"/>
              </a:defRPr>
            </a:lvl4pPr>
            <a:lvl5pPr marL="2057400" indent="-228600">
              <a:spcBef>
                <a:spcPct val="30000"/>
              </a:spcBef>
              <a:defRPr sz="1200">
                <a:solidFill>
                  <a:schemeClr val="tx1"/>
                </a:solidFill>
                <a:latin typeface="Calibri" pitchFamily="34" charset="0"/>
                <a:ea typeface="新細明體" pitchFamily="18" charset="-120"/>
              </a:defRPr>
            </a:lvl5pPr>
            <a:lvl6pPr marL="2514600" indent="-228600" defTabSz="457200" eaLnBrk="0" fontAlgn="base" hangingPunct="0">
              <a:spcBef>
                <a:spcPct val="30000"/>
              </a:spcBef>
              <a:spcAft>
                <a:spcPct val="0"/>
              </a:spcAft>
              <a:defRPr sz="1200">
                <a:solidFill>
                  <a:schemeClr val="tx1"/>
                </a:solidFill>
                <a:latin typeface="Calibri" pitchFamily="34" charset="0"/>
                <a:ea typeface="新細明體" pitchFamily="18" charset="-120"/>
              </a:defRPr>
            </a:lvl6pPr>
            <a:lvl7pPr marL="2971800" indent="-228600" defTabSz="457200" eaLnBrk="0" fontAlgn="base" hangingPunct="0">
              <a:spcBef>
                <a:spcPct val="30000"/>
              </a:spcBef>
              <a:spcAft>
                <a:spcPct val="0"/>
              </a:spcAft>
              <a:defRPr sz="1200">
                <a:solidFill>
                  <a:schemeClr val="tx1"/>
                </a:solidFill>
                <a:latin typeface="Calibri" pitchFamily="34" charset="0"/>
                <a:ea typeface="新細明體" pitchFamily="18" charset="-120"/>
              </a:defRPr>
            </a:lvl7pPr>
            <a:lvl8pPr marL="3429000" indent="-228600" defTabSz="457200" eaLnBrk="0" fontAlgn="base" hangingPunct="0">
              <a:spcBef>
                <a:spcPct val="30000"/>
              </a:spcBef>
              <a:spcAft>
                <a:spcPct val="0"/>
              </a:spcAft>
              <a:defRPr sz="1200">
                <a:solidFill>
                  <a:schemeClr val="tx1"/>
                </a:solidFill>
                <a:latin typeface="Calibri" pitchFamily="34" charset="0"/>
                <a:ea typeface="新細明體" pitchFamily="18" charset="-120"/>
              </a:defRPr>
            </a:lvl8pPr>
            <a:lvl9pPr marL="3886200" indent="-228600" defTabSz="457200" eaLnBrk="0" fontAlgn="base" hangingPunct="0">
              <a:spcBef>
                <a:spcPct val="30000"/>
              </a:spcBef>
              <a:spcAft>
                <a:spcPct val="0"/>
              </a:spcAft>
              <a:defRPr sz="1200">
                <a:solidFill>
                  <a:schemeClr val="tx1"/>
                </a:solidFill>
                <a:latin typeface="Calibri" pitchFamily="34" charset="0"/>
                <a:ea typeface="新細明體" pitchFamily="18" charset="-120"/>
              </a:defRPr>
            </a:lvl9pPr>
          </a:lstStyle>
          <a:p>
            <a:pPr>
              <a:spcBef>
                <a:spcPct val="0"/>
              </a:spcBef>
            </a:pPr>
            <a:fld id="{F4193369-1594-483D-B871-1E8ABC62DF9D}" type="slidenum">
              <a:rPr lang="zh-TW" altLang="en-US"/>
              <a:pPr>
                <a:spcBef>
                  <a:spcPct val="0"/>
                </a:spcBef>
              </a:pPr>
              <a:t>44</a:t>
            </a:fld>
            <a:endParaRPr lang="zh-TW"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備忘稿版面配置區 2"/>
          <p:cNvSpPr>
            <a:spLocks noGrp="1"/>
          </p:cNvSpPr>
          <p:nvPr>
            <p:ph type="body" idx="1"/>
          </p:nvPr>
        </p:nvSpPr>
        <p:spPr/>
        <p:txBody>
          <a:bodyPr/>
          <a:lstStyle/>
          <a:p>
            <a:pPr eaLnBrk="1" fontAlgn="auto" hangingPunct="1">
              <a:spcAft>
                <a:spcPts val="0"/>
              </a:spcAft>
              <a:buFont typeface="Arial" pitchFamily="34" charset="0"/>
              <a:buNone/>
              <a:defRPr/>
            </a:pPr>
            <a:r>
              <a:rPr lang="zh-TW" altLang="en-US" b="1" dirty="0" smtClean="0">
                <a:solidFill>
                  <a:srgbClr val="FF0000"/>
                </a:solidFill>
                <a:latin typeface="微軟正黑體" panose="020B0604030504040204" pitchFamily="34" charset="-120"/>
                <a:ea typeface="微軟正黑體" panose="020B0604030504040204" pitchFamily="34" charset="-120"/>
              </a:rPr>
              <a:t>商業與管理群共有</a:t>
            </a:r>
            <a:r>
              <a:rPr lang="en-US" altLang="zh-TW" b="1" dirty="0" smtClean="0">
                <a:solidFill>
                  <a:srgbClr val="FF0000"/>
                </a:solidFill>
                <a:latin typeface="微軟正黑體" panose="020B0604030504040204" pitchFamily="34" charset="-120"/>
                <a:ea typeface="微軟正黑體" panose="020B0604030504040204" pitchFamily="34" charset="-120"/>
              </a:rPr>
              <a:t>7</a:t>
            </a:r>
            <a:r>
              <a:rPr lang="zh-TW" altLang="en-US" b="1" dirty="0" smtClean="0">
                <a:solidFill>
                  <a:srgbClr val="FF0000"/>
                </a:solidFill>
                <a:latin typeface="微軟正黑體" panose="020B0604030504040204" pitchFamily="34" charset="-120"/>
                <a:ea typeface="微軟正黑體" panose="020B0604030504040204" pitchFamily="34" charset="-120"/>
              </a:rPr>
              <a:t>科：</a:t>
            </a:r>
            <a:endParaRPr lang="en-US" altLang="zh-TW" b="1" dirty="0" smtClean="0">
              <a:solidFill>
                <a:srgbClr val="FF0000"/>
              </a:solidFill>
              <a:latin typeface="微軟正黑體" panose="020B0604030504040204" pitchFamily="34" charset="-120"/>
              <a:ea typeface="微軟正黑體" panose="020B0604030504040204" pitchFamily="34" charset="-120"/>
            </a:endParaRPr>
          </a:p>
          <a:p>
            <a:pPr eaLnBrk="1" fontAlgn="auto" hangingPunct="1">
              <a:spcAft>
                <a:spcPts val="0"/>
              </a:spcAft>
              <a:buFont typeface="Arial" pitchFamily="34" charset="0"/>
              <a:buNone/>
              <a:defRPr/>
            </a:pPr>
            <a:r>
              <a:rPr lang="zh-TW" altLang="en-US" dirty="0" smtClean="0">
                <a:solidFill>
                  <a:schemeClr val="tx1">
                    <a:lumMod val="65000"/>
                    <a:lumOff val="35000"/>
                  </a:schemeClr>
                </a:solidFill>
                <a:latin typeface="微軟正黑體" panose="020B0604030504040204" pitchFamily="34" charset="-120"/>
                <a:ea typeface="微軟正黑體" panose="020B0604030504040204" pitchFamily="34" charset="-120"/>
              </a:rPr>
              <a:t>商業經營科、國際貿易科、會計事務科、資料處理科、電子商務科、流通管理科、航運管理科</a:t>
            </a:r>
          </a:p>
          <a:p>
            <a:pPr>
              <a:defRPr/>
            </a:pPr>
            <a:endParaRPr lang="zh-TW" altLang="en-US" dirty="0"/>
          </a:p>
        </p:txBody>
      </p:sp>
      <p:sp>
        <p:nvSpPr>
          <p:cNvPr id="22532"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ea typeface="新細明體" pitchFamily="18" charset="-120"/>
              </a:defRPr>
            </a:lvl1pPr>
            <a:lvl2pPr marL="742950" indent="-285750">
              <a:spcBef>
                <a:spcPct val="30000"/>
              </a:spcBef>
              <a:defRPr sz="1200">
                <a:solidFill>
                  <a:schemeClr val="tx1"/>
                </a:solidFill>
                <a:latin typeface="Calibri" pitchFamily="34" charset="0"/>
                <a:ea typeface="新細明體" pitchFamily="18" charset="-120"/>
              </a:defRPr>
            </a:lvl2pPr>
            <a:lvl3pPr marL="1143000" indent="-228600">
              <a:spcBef>
                <a:spcPct val="30000"/>
              </a:spcBef>
              <a:defRPr sz="1200">
                <a:solidFill>
                  <a:schemeClr val="tx1"/>
                </a:solidFill>
                <a:latin typeface="Calibri" pitchFamily="34" charset="0"/>
                <a:ea typeface="新細明體" pitchFamily="18" charset="-120"/>
              </a:defRPr>
            </a:lvl3pPr>
            <a:lvl4pPr marL="1600200" indent="-228600">
              <a:spcBef>
                <a:spcPct val="30000"/>
              </a:spcBef>
              <a:defRPr sz="1200">
                <a:solidFill>
                  <a:schemeClr val="tx1"/>
                </a:solidFill>
                <a:latin typeface="Calibri" pitchFamily="34" charset="0"/>
                <a:ea typeface="新細明體" pitchFamily="18" charset="-120"/>
              </a:defRPr>
            </a:lvl4pPr>
            <a:lvl5pPr marL="2057400" indent="-228600">
              <a:spcBef>
                <a:spcPct val="30000"/>
              </a:spcBef>
              <a:defRPr sz="1200">
                <a:solidFill>
                  <a:schemeClr val="tx1"/>
                </a:solidFill>
                <a:latin typeface="Calibri" pitchFamily="34" charset="0"/>
                <a:ea typeface="新細明體" pitchFamily="18" charset="-120"/>
              </a:defRPr>
            </a:lvl5pPr>
            <a:lvl6pPr marL="2514600" indent="-228600" eaLnBrk="0" fontAlgn="base" hangingPunct="0">
              <a:spcBef>
                <a:spcPct val="30000"/>
              </a:spcBef>
              <a:spcAft>
                <a:spcPct val="0"/>
              </a:spcAft>
              <a:defRPr sz="1200">
                <a:solidFill>
                  <a:schemeClr val="tx1"/>
                </a:solidFill>
                <a:latin typeface="Calibri" pitchFamily="34" charset="0"/>
                <a:ea typeface="新細明體" pitchFamily="18" charset="-120"/>
              </a:defRPr>
            </a:lvl6pPr>
            <a:lvl7pPr marL="2971800" indent="-228600" eaLnBrk="0" fontAlgn="base" hangingPunct="0">
              <a:spcBef>
                <a:spcPct val="30000"/>
              </a:spcBef>
              <a:spcAft>
                <a:spcPct val="0"/>
              </a:spcAft>
              <a:defRPr sz="1200">
                <a:solidFill>
                  <a:schemeClr val="tx1"/>
                </a:solidFill>
                <a:latin typeface="Calibri" pitchFamily="34" charset="0"/>
                <a:ea typeface="新細明體" pitchFamily="18" charset="-120"/>
              </a:defRPr>
            </a:lvl7pPr>
            <a:lvl8pPr marL="3429000" indent="-228600" eaLnBrk="0" fontAlgn="base" hangingPunct="0">
              <a:spcBef>
                <a:spcPct val="30000"/>
              </a:spcBef>
              <a:spcAft>
                <a:spcPct val="0"/>
              </a:spcAft>
              <a:defRPr sz="1200">
                <a:solidFill>
                  <a:schemeClr val="tx1"/>
                </a:solidFill>
                <a:latin typeface="Calibri" pitchFamily="34" charset="0"/>
                <a:ea typeface="新細明體" pitchFamily="18" charset="-120"/>
              </a:defRPr>
            </a:lvl8pPr>
            <a:lvl9pPr marL="3886200" indent="-228600" eaLnBrk="0" fontAlgn="base" hangingPunct="0">
              <a:spcBef>
                <a:spcPct val="30000"/>
              </a:spcBef>
              <a:spcAft>
                <a:spcPct val="0"/>
              </a:spcAft>
              <a:defRPr sz="1200">
                <a:solidFill>
                  <a:schemeClr val="tx1"/>
                </a:solidFill>
                <a:latin typeface="Calibri" pitchFamily="34" charset="0"/>
                <a:ea typeface="新細明體" pitchFamily="18" charset="-120"/>
              </a:defRPr>
            </a:lvl9pPr>
          </a:lstStyle>
          <a:p>
            <a:pPr>
              <a:spcBef>
                <a:spcPct val="0"/>
              </a:spcBef>
            </a:pPr>
            <a:fld id="{3DB81BF5-388E-4AF7-BD49-8C683855C235}" type="slidenum">
              <a:rPr lang="zh-TW" altLang="en-US"/>
              <a:pPr>
                <a:spcBef>
                  <a:spcPct val="0"/>
                </a:spcBef>
              </a:pPr>
              <a:t>46</a:t>
            </a:fld>
            <a:endParaRPr lang="zh-TW"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備忘稿版面配置區 2"/>
          <p:cNvSpPr>
            <a:spLocks noGrp="1"/>
          </p:cNvSpPr>
          <p:nvPr>
            <p:ph type="body" idx="1"/>
          </p:nvPr>
        </p:nvSpPr>
        <p:spPr/>
        <p:txBody>
          <a:bodyPr/>
          <a:lstStyle/>
          <a:p>
            <a:pPr eaLnBrk="1" fontAlgn="auto" hangingPunct="1">
              <a:spcAft>
                <a:spcPts val="0"/>
              </a:spcAft>
              <a:buFont typeface="Arial" pitchFamily="34" charset="0"/>
              <a:buNone/>
              <a:defRPr/>
            </a:pPr>
            <a:r>
              <a:rPr lang="zh-TW" altLang="en-US" b="1" dirty="0" smtClean="0">
                <a:solidFill>
                  <a:srgbClr val="FF0000"/>
                </a:solidFill>
                <a:latin typeface="微軟正黑體" panose="020B0604030504040204" pitchFamily="34" charset="-120"/>
                <a:ea typeface="微軟正黑體" panose="020B0604030504040204" pitchFamily="34" charset="-120"/>
              </a:rPr>
              <a:t>商業與管理群共有</a:t>
            </a:r>
            <a:r>
              <a:rPr lang="en-US" altLang="zh-TW" b="1" dirty="0" smtClean="0">
                <a:solidFill>
                  <a:srgbClr val="FF0000"/>
                </a:solidFill>
                <a:latin typeface="微軟正黑體" panose="020B0604030504040204" pitchFamily="34" charset="-120"/>
                <a:ea typeface="微軟正黑體" panose="020B0604030504040204" pitchFamily="34" charset="-120"/>
              </a:rPr>
              <a:t>7</a:t>
            </a:r>
            <a:r>
              <a:rPr lang="zh-TW" altLang="en-US" b="1" dirty="0" smtClean="0">
                <a:solidFill>
                  <a:srgbClr val="FF0000"/>
                </a:solidFill>
                <a:latin typeface="微軟正黑體" panose="020B0604030504040204" pitchFamily="34" charset="-120"/>
                <a:ea typeface="微軟正黑體" panose="020B0604030504040204" pitchFamily="34" charset="-120"/>
              </a:rPr>
              <a:t>科：</a:t>
            </a:r>
            <a:endParaRPr lang="en-US" altLang="zh-TW" b="1" dirty="0" smtClean="0">
              <a:solidFill>
                <a:srgbClr val="FF0000"/>
              </a:solidFill>
              <a:latin typeface="微軟正黑體" panose="020B0604030504040204" pitchFamily="34" charset="-120"/>
              <a:ea typeface="微軟正黑體" panose="020B0604030504040204" pitchFamily="34" charset="-120"/>
            </a:endParaRPr>
          </a:p>
          <a:p>
            <a:pPr eaLnBrk="1" fontAlgn="auto" hangingPunct="1">
              <a:spcAft>
                <a:spcPts val="0"/>
              </a:spcAft>
              <a:buFont typeface="Arial" pitchFamily="34" charset="0"/>
              <a:buNone/>
              <a:defRPr/>
            </a:pPr>
            <a:r>
              <a:rPr lang="zh-TW" altLang="en-US" dirty="0" smtClean="0">
                <a:solidFill>
                  <a:schemeClr val="tx1">
                    <a:lumMod val="65000"/>
                    <a:lumOff val="35000"/>
                  </a:schemeClr>
                </a:solidFill>
                <a:latin typeface="微軟正黑體" panose="020B0604030504040204" pitchFamily="34" charset="-120"/>
                <a:ea typeface="微軟正黑體" panose="020B0604030504040204" pitchFamily="34" charset="-120"/>
              </a:rPr>
              <a:t>商業經營科、國際貿易科、會計事務科、資料處理科、電子商務科、流通管理科、航運管理科</a:t>
            </a:r>
          </a:p>
          <a:p>
            <a:pPr>
              <a:defRPr/>
            </a:pPr>
            <a:endParaRPr lang="zh-TW" altLang="en-US" dirty="0"/>
          </a:p>
        </p:txBody>
      </p:sp>
      <p:sp>
        <p:nvSpPr>
          <p:cNvPr id="22532"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ea typeface="新細明體" pitchFamily="18" charset="-120"/>
              </a:defRPr>
            </a:lvl1pPr>
            <a:lvl2pPr marL="742950" indent="-285750">
              <a:spcBef>
                <a:spcPct val="30000"/>
              </a:spcBef>
              <a:defRPr sz="1200">
                <a:solidFill>
                  <a:schemeClr val="tx1"/>
                </a:solidFill>
                <a:latin typeface="Calibri" pitchFamily="34" charset="0"/>
                <a:ea typeface="新細明體" pitchFamily="18" charset="-120"/>
              </a:defRPr>
            </a:lvl2pPr>
            <a:lvl3pPr marL="1143000" indent="-228600">
              <a:spcBef>
                <a:spcPct val="30000"/>
              </a:spcBef>
              <a:defRPr sz="1200">
                <a:solidFill>
                  <a:schemeClr val="tx1"/>
                </a:solidFill>
                <a:latin typeface="Calibri" pitchFamily="34" charset="0"/>
                <a:ea typeface="新細明體" pitchFamily="18" charset="-120"/>
              </a:defRPr>
            </a:lvl3pPr>
            <a:lvl4pPr marL="1600200" indent="-228600">
              <a:spcBef>
                <a:spcPct val="30000"/>
              </a:spcBef>
              <a:defRPr sz="1200">
                <a:solidFill>
                  <a:schemeClr val="tx1"/>
                </a:solidFill>
                <a:latin typeface="Calibri" pitchFamily="34" charset="0"/>
                <a:ea typeface="新細明體" pitchFamily="18" charset="-120"/>
              </a:defRPr>
            </a:lvl4pPr>
            <a:lvl5pPr marL="2057400" indent="-228600">
              <a:spcBef>
                <a:spcPct val="30000"/>
              </a:spcBef>
              <a:defRPr sz="1200">
                <a:solidFill>
                  <a:schemeClr val="tx1"/>
                </a:solidFill>
                <a:latin typeface="Calibri" pitchFamily="34" charset="0"/>
                <a:ea typeface="新細明體" pitchFamily="18" charset="-120"/>
              </a:defRPr>
            </a:lvl5pPr>
            <a:lvl6pPr marL="2514600" indent="-228600" eaLnBrk="0" fontAlgn="base" hangingPunct="0">
              <a:spcBef>
                <a:spcPct val="30000"/>
              </a:spcBef>
              <a:spcAft>
                <a:spcPct val="0"/>
              </a:spcAft>
              <a:defRPr sz="1200">
                <a:solidFill>
                  <a:schemeClr val="tx1"/>
                </a:solidFill>
                <a:latin typeface="Calibri" pitchFamily="34" charset="0"/>
                <a:ea typeface="新細明體" pitchFamily="18" charset="-120"/>
              </a:defRPr>
            </a:lvl6pPr>
            <a:lvl7pPr marL="2971800" indent="-228600" eaLnBrk="0" fontAlgn="base" hangingPunct="0">
              <a:spcBef>
                <a:spcPct val="30000"/>
              </a:spcBef>
              <a:spcAft>
                <a:spcPct val="0"/>
              </a:spcAft>
              <a:defRPr sz="1200">
                <a:solidFill>
                  <a:schemeClr val="tx1"/>
                </a:solidFill>
                <a:latin typeface="Calibri" pitchFamily="34" charset="0"/>
                <a:ea typeface="新細明體" pitchFamily="18" charset="-120"/>
              </a:defRPr>
            </a:lvl7pPr>
            <a:lvl8pPr marL="3429000" indent="-228600" eaLnBrk="0" fontAlgn="base" hangingPunct="0">
              <a:spcBef>
                <a:spcPct val="30000"/>
              </a:spcBef>
              <a:spcAft>
                <a:spcPct val="0"/>
              </a:spcAft>
              <a:defRPr sz="1200">
                <a:solidFill>
                  <a:schemeClr val="tx1"/>
                </a:solidFill>
                <a:latin typeface="Calibri" pitchFamily="34" charset="0"/>
                <a:ea typeface="新細明體" pitchFamily="18" charset="-120"/>
              </a:defRPr>
            </a:lvl8pPr>
            <a:lvl9pPr marL="3886200" indent="-228600" eaLnBrk="0" fontAlgn="base" hangingPunct="0">
              <a:spcBef>
                <a:spcPct val="30000"/>
              </a:spcBef>
              <a:spcAft>
                <a:spcPct val="0"/>
              </a:spcAft>
              <a:defRPr sz="1200">
                <a:solidFill>
                  <a:schemeClr val="tx1"/>
                </a:solidFill>
                <a:latin typeface="Calibri" pitchFamily="34" charset="0"/>
                <a:ea typeface="新細明體" pitchFamily="18" charset="-120"/>
              </a:defRPr>
            </a:lvl9pPr>
          </a:lstStyle>
          <a:p>
            <a:pPr>
              <a:spcBef>
                <a:spcPct val="0"/>
              </a:spcBef>
            </a:pPr>
            <a:fld id="{3DB81BF5-388E-4AF7-BD49-8C683855C235}" type="slidenum">
              <a:rPr lang="zh-TW" altLang="en-US"/>
              <a:pPr>
                <a:spcBef>
                  <a:spcPct val="0"/>
                </a:spcBef>
              </a:pPr>
              <a:t>47</a:t>
            </a:fld>
            <a:endParaRPr lang="zh-TW"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備忘稿版面配置區 2"/>
          <p:cNvSpPr>
            <a:spLocks noGrp="1"/>
          </p:cNvSpPr>
          <p:nvPr>
            <p:ph type="body" idx="1"/>
          </p:nvPr>
        </p:nvSpPr>
        <p:spPr/>
        <p:txBody>
          <a:bodyPr/>
          <a:lstStyle/>
          <a:p>
            <a:pPr eaLnBrk="1" fontAlgn="auto" hangingPunct="1">
              <a:spcAft>
                <a:spcPts val="0"/>
              </a:spcAft>
              <a:buFont typeface="Arial" pitchFamily="34" charset="0"/>
              <a:buNone/>
              <a:defRPr/>
            </a:pPr>
            <a:r>
              <a:rPr lang="zh-TW" altLang="en-US" b="1" dirty="0" smtClean="0">
                <a:solidFill>
                  <a:srgbClr val="FF0000"/>
                </a:solidFill>
                <a:latin typeface="微軟正黑體" panose="020B0604030504040204" pitchFamily="34" charset="-120"/>
                <a:ea typeface="微軟正黑體" panose="020B0604030504040204" pitchFamily="34" charset="-120"/>
              </a:rPr>
              <a:t>商業與管理群共有</a:t>
            </a:r>
            <a:r>
              <a:rPr lang="en-US" altLang="zh-TW" b="1" dirty="0" smtClean="0">
                <a:solidFill>
                  <a:srgbClr val="FF0000"/>
                </a:solidFill>
                <a:latin typeface="微軟正黑體" panose="020B0604030504040204" pitchFamily="34" charset="-120"/>
                <a:ea typeface="微軟正黑體" panose="020B0604030504040204" pitchFamily="34" charset="-120"/>
              </a:rPr>
              <a:t>7</a:t>
            </a:r>
            <a:r>
              <a:rPr lang="zh-TW" altLang="en-US" b="1" dirty="0" smtClean="0">
                <a:solidFill>
                  <a:srgbClr val="FF0000"/>
                </a:solidFill>
                <a:latin typeface="微軟正黑體" panose="020B0604030504040204" pitchFamily="34" charset="-120"/>
                <a:ea typeface="微軟正黑體" panose="020B0604030504040204" pitchFamily="34" charset="-120"/>
              </a:rPr>
              <a:t>科：</a:t>
            </a:r>
            <a:endParaRPr lang="en-US" altLang="zh-TW" b="1" dirty="0" smtClean="0">
              <a:solidFill>
                <a:srgbClr val="FF0000"/>
              </a:solidFill>
              <a:latin typeface="微軟正黑體" panose="020B0604030504040204" pitchFamily="34" charset="-120"/>
              <a:ea typeface="微軟正黑體" panose="020B0604030504040204" pitchFamily="34" charset="-120"/>
            </a:endParaRPr>
          </a:p>
          <a:p>
            <a:pPr eaLnBrk="1" fontAlgn="auto" hangingPunct="1">
              <a:spcAft>
                <a:spcPts val="0"/>
              </a:spcAft>
              <a:buFont typeface="Arial" pitchFamily="34" charset="0"/>
              <a:buNone/>
              <a:defRPr/>
            </a:pPr>
            <a:r>
              <a:rPr lang="zh-TW" altLang="en-US" dirty="0" smtClean="0">
                <a:solidFill>
                  <a:schemeClr val="tx1">
                    <a:lumMod val="65000"/>
                    <a:lumOff val="35000"/>
                  </a:schemeClr>
                </a:solidFill>
                <a:latin typeface="微軟正黑體" panose="020B0604030504040204" pitchFamily="34" charset="-120"/>
                <a:ea typeface="微軟正黑體" panose="020B0604030504040204" pitchFamily="34" charset="-120"/>
              </a:rPr>
              <a:t>商業經營科、國際貿易科、會計事務科、資料處理科、電子商務科、流通管理科、航運管理科</a:t>
            </a:r>
          </a:p>
          <a:p>
            <a:pPr>
              <a:defRPr/>
            </a:pPr>
            <a:endParaRPr lang="zh-TW" altLang="en-US" dirty="0"/>
          </a:p>
        </p:txBody>
      </p:sp>
      <p:sp>
        <p:nvSpPr>
          <p:cNvPr id="22532"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ea typeface="新細明體" pitchFamily="18" charset="-120"/>
              </a:defRPr>
            </a:lvl1pPr>
            <a:lvl2pPr marL="742950" indent="-285750">
              <a:spcBef>
                <a:spcPct val="30000"/>
              </a:spcBef>
              <a:defRPr sz="1200">
                <a:solidFill>
                  <a:schemeClr val="tx1"/>
                </a:solidFill>
                <a:latin typeface="Calibri" pitchFamily="34" charset="0"/>
                <a:ea typeface="新細明體" pitchFamily="18" charset="-120"/>
              </a:defRPr>
            </a:lvl2pPr>
            <a:lvl3pPr marL="1143000" indent="-228600">
              <a:spcBef>
                <a:spcPct val="30000"/>
              </a:spcBef>
              <a:defRPr sz="1200">
                <a:solidFill>
                  <a:schemeClr val="tx1"/>
                </a:solidFill>
                <a:latin typeface="Calibri" pitchFamily="34" charset="0"/>
                <a:ea typeface="新細明體" pitchFamily="18" charset="-120"/>
              </a:defRPr>
            </a:lvl3pPr>
            <a:lvl4pPr marL="1600200" indent="-228600">
              <a:spcBef>
                <a:spcPct val="30000"/>
              </a:spcBef>
              <a:defRPr sz="1200">
                <a:solidFill>
                  <a:schemeClr val="tx1"/>
                </a:solidFill>
                <a:latin typeface="Calibri" pitchFamily="34" charset="0"/>
                <a:ea typeface="新細明體" pitchFamily="18" charset="-120"/>
              </a:defRPr>
            </a:lvl4pPr>
            <a:lvl5pPr marL="2057400" indent="-228600">
              <a:spcBef>
                <a:spcPct val="30000"/>
              </a:spcBef>
              <a:defRPr sz="1200">
                <a:solidFill>
                  <a:schemeClr val="tx1"/>
                </a:solidFill>
                <a:latin typeface="Calibri" pitchFamily="34" charset="0"/>
                <a:ea typeface="新細明體" pitchFamily="18" charset="-120"/>
              </a:defRPr>
            </a:lvl5pPr>
            <a:lvl6pPr marL="2514600" indent="-228600" eaLnBrk="0" fontAlgn="base" hangingPunct="0">
              <a:spcBef>
                <a:spcPct val="30000"/>
              </a:spcBef>
              <a:spcAft>
                <a:spcPct val="0"/>
              </a:spcAft>
              <a:defRPr sz="1200">
                <a:solidFill>
                  <a:schemeClr val="tx1"/>
                </a:solidFill>
                <a:latin typeface="Calibri" pitchFamily="34" charset="0"/>
                <a:ea typeface="新細明體" pitchFamily="18" charset="-120"/>
              </a:defRPr>
            </a:lvl6pPr>
            <a:lvl7pPr marL="2971800" indent="-228600" eaLnBrk="0" fontAlgn="base" hangingPunct="0">
              <a:spcBef>
                <a:spcPct val="30000"/>
              </a:spcBef>
              <a:spcAft>
                <a:spcPct val="0"/>
              </a:spcAft>
              <a:defRPr sz="1200">
                <a:solidFill>
                  <a:schemeClr val="tx1"/>
                </a:solidFill>
                <a:latin typeface="Calibri" pitchFamily="34" charset="0"/>
                <a:ea typeface="新細明體" pitchFamily="18" charset="-120"/>
              </a:defRPr>
            </a:lvl7pPr>
            <a:lvl8pPr marL="3429000" indent="-228600" eaLnBrk="0" fontAlgn="base" hangingPunct="0">
              <a:spcBef>
                <a:spcPct val="30000"/>
              </a:spcBef>
              <a:spcAft>
                <a:spcPct val="0"/>
              </a:spcAft>
              <a:defRPr sz="1200">
                <a:solidFill>
                  <a:schemeClr val="tx1"/>
                </a:solidFill>
                <a:latin typeface="Calibri" pitchFamily="34" charset="0"/>
                <a:ea typeface="新細明體" pitchFamily="18" charset="-120"/>
              </a:defRPr>
            </a:lvl8pPr>
            <a:lvl9pPr marL="3886200" indent="-228600" eaLnBrk="0" fontAlgn="base" hangingPunct="0">
              <a:spcBef>
                <a:spcPct val="30000"/>
              </a:spcBef>
              <a:spcAft>
                <a:spcPct val="0"/>
              </a:spcAft>
              <a:defRPr sz="1200">
                <a:solidFill>
                  <a:schemeClr val="tx1"/>
                </a:solidFill>
                <a:latin typeface="Calibri" pitchFamily="34" charset="0"/>
                <a:ea typeface="新細明體" pitchFamily="18" charset="-120"/>
              </a:defRPr>
            </a:lvl9pPr>
          </a:lstStyle>
          <a:p>
            <a:pPr>
              <a:spcBef>
                <a:spcPct val="0"/>
              </a:spcBef>
            </a:pPr>
            <a:fld id="{3DB81BF5-388E-4AF7-BD49-8C683855C235}" type="slidenum">
              <a:rPr lang="zh-TW" altLang="en-US"/>
              <a:pPr>
                <a:spcBef>
                  <a:spcPct val="0"/>
                </a:spcBef>
              </a:pPr>
              <a:t>48</a:t>
            </a:fld>
            <a:endParaRPr lang="zh-TW"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TW" altLang="zh-TW" b="1" smtClean="0"/>
              <a:t>設計群科</a:t>
            </a:r>
            <a:endParaRPr lang="zh-TW" altLang="zh-TW" smtClean="0"/>
          </a:p>
          <a:p>
            <a:r>
              <a:rPr lang="zh-TW" altLang="zh-TW" b="1" smtClean="0"/>
              <a:t>美工科：</a:t>
            </a:r>
            <a:endParaRPr lang="zh-TW" altLang="zh-TW" smtClean="0"/>
          </a:p>
          <a:p>
            <a:r>
              <a:rPr lang="zh-TW" altLang="zh-TW" smtClean="0"/>
              <a:t>主要學習美感與思考，培養多元流行文化的專業技巧與能力，包含平面設計、影像處理、繪畫、立體造形……等藝術與設計能力，在未來能夠具備升學知識、就業能力與創業技能。</a:t>
            </a:r>
          </a:p>
          <a:p>
            <a:r>
              <a:rPr lang="en-US" altLang="zh-TW" smtClean="0"/>
              <a:t> </a:t>
            </a:r>
            <a:endParaRPr lang="zh-TW" altLang="zh-TW" smtClean="0"/>
          </a:p>
          <a:p>
            <a:r>
              <a:rPr lang="zh-TW" altLang="zh-TW" smtClean="0"/>
              <a:t>實務訓練上，以訓練學生專業技術為主軸，幫助其結合理論與實作，此外輔以參加比賽、校外參觀以及至科技大學參訪體驗，藉此提升學生的實務經驗。</a:t>
            </a:r>
            <a:endParaRPr lang="zh-TW" altLang="en-US" smtClean="0">
              <a:latin typeface="微軟正黑體" pitchFamily="34" charset="-120"/>
              <a:ea typeface="微軟正黑體" pitchFamily="34" charset="-120"/>
            </a:endParaRPr>
          </a:p>
        </p:txBody>
      </p:sp>
      <p:sp>
        <p:nvSpPr>
          <p:cNvPr id="90116"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ea typeface="新細明體" pitchFamily="18" charset="-120"/>
              </a:defRPr>
            </a:lvl1pPr>
            <a:lvl2pPr marL="742950" indent="-285750">
              <a:spcBef>
                <a:spcPct val="30000"/>
              </a:spcBef>
              <a:defRPr sz="1200">
                <a:solidFill>
                  <a:schemeClr val="tx1"/>
                </a:solidFill>
                <a:latin typeface="Calibri" pitchFamily="34" charset="0"/>
                <a:ea typeface="新細明體" pitchFamily="18" charset="-120"/>
              </a:defRPr>
            </a:lvl2pPr>
            <a:lvl3pPr marL="1143000" indent="-228600">
              <a:spcBef>
                <a:spcPct val="30000"/>
              </a:spcBef>
              <a:defRPr sz="1200">
                <a:solidFill>
                  <a:schemeClr val="tx1"/>
                </a:solidFill>
                <a:latin typeface="Calibri" pitchFamily="34" charset="0"/>
                <a:ea typeface="新細明體" pitchFamily="18" charset="-120"/>
              </a:defRPr>
            </a:lvl3pPr>
            <a:lvl4pPr marL="1600200" indent="-228600">
              <a:spcBef>
                <a:spcPct val="30000"/>
              </a:spcBef>
              <a:defRPr sz="1200">
                <a:solidFill>
                  <a:schemeClr val="tx1"/>
                </a:solidFill>
                <a:latin typeface="Calibri" pitchFamily="34" charset="0"/>
                <a:ea typeface="新細明體" pitchFamily="18" charset="-120"/>
              </a:defRPr>
            </a:lvl4pPr>
            <a:lvl5pPr marL="2057400" indent="-228600">
              <a:spcBef>
                <a:spcPct val="30000"/>
              </a:spcBef>
              <a:defRPr sz="1200">
                <a:solidFill>
                  <a:schemeClr val="tx1"/>
                </a:solidFill>
                <a:latin typeface="Calibri" pitchFamily="34" charset="0"/>
                <a:ea typeface="新細明體" pitchFamily="18" charset="-120"/>
              </a:defRPr>
            </a:lvl5pPr>
            <a:lvl6pPr marL="2514600" indent="-228600" eaLnBrk="0" fontAlgn="base" hangingPunct="0">
              <a:spcBef>
                <a:spcPct val="30000"/>
              </a:spcBef>
              <a:spcAft>
                <a:spcPct val="0"/>
              </a:spcAft>
              <a:defRPr sz="1200">
                <a:solidFill>
                  <a:schemeClr val="tx1"/>
                </a:solidFill>
                <a:latin typeface="Calibri" pitchFamily="34" charset="0"/>
                <a:ea typeface="新細明體" pitchFamily="18" charset="-120"/>
              </a:defRPr>
            </a:lvl6pPr>
            <a:lvl7pPr marL="2971800" indent="-228600" eaLnBrk="0" fontAlgn="base" hangingPunct="0">
              <a:spcBef>
                <a:spcPct val="30000"/>
              </a:spcBef>
              <a:spcAft>
                <a:spcPct val="0"/>
              </a:spcAft>
              <a:defRPr sz="1200">
                <a:solidFill>
                  <a:schemeClr val="tx1"/>
                </a:solidFill>
                <a:latin typeface="Calibri" pitchFamily="34" charset="0"/>
                <a:ea typeface="新細明體" pitchFamily="18" charset="-120"/>
              </a:defRPr>
            </a:lvl7pPr>
            <a:lvl8pPr marL="3429000" indent="-228600" eaLnBrk="0" fontAlgn="base" hangingPunct="0">
              <a:spcBef>
                <a:spcPct val="30000"/>
              </a:spcBef>
              <a:spcAft>
                <a:spcPct val="0"/>
              </a:spcAft>
              <a:defRPr sz="1200">
                <a:solidFill>
                  <a:schemeClr val="tx1"/>
                </a:solidFill>
                <a:latin typeface="Calibri" pitchFamily="34" charset="0"/>
                <a:ea typeface="新細明體" pitchFamily="18" charset="-120"/>
              </a:defRPr>
            </a:lvl8pPr>
            <a:lvl9pPr marL="3886200" indent="-228600" eaLnBrk="0" fontAlgn="base" hangingPunct="0">
              <a:spcBef>
                <a:spcPct val="30000"/>
              </a:spcBef>
              <a:spcAft>
                <a:spcPct val="0"/>
              </a:spcAft>
              <a:defRPr sz="1200">
                <a:solidFill>
                  <a:schemeClr val="tx1"/>
                </a:solidFill>
                <a:latin typeface="Calibri" pitchFamily="34" charset="0"/>
                <a:ea typeface="新細明體" pitchFamily="18" charset="-120"/>
              </a:defRPr>
            </a:lvl9pPr>
          </a:lstStyle>
          <a:p>
            <a:pPr>
              <a:spcBef>
                <a:spcPct val="0"/>
              </a:spcBef>
            </a:pPr>
            <a:fld id="{5A9BCF82-F4DE-4C29-9EF6-5289306F6428}" type="slidenum">
              <a:rPr lang="zh-TW" altLang="en-US"/>
              <a:pPr>
                <a:spcBef>
                  <a:spcPct val="0"/>
                </a:spcBef>
              </a:pPr>
              <a:t>50</a:t>
            </a:fld>
            <a:endParaRPr lang="zh-TW"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TW" altLang="zh-TW" b="1" smtClean="0"/>
              <a:t>設計群科</a:t>
            </a:r>
            <a:endParaRPr lang="zh-TW" altLang="zh-TW" smtClean="0"/>
          </a:p>
          <a:p>
            <a:r>
              <a:rPr lang="zh-TW" altLang="en-US" b="1" smtClean="0"/>
              <a:t>家俱</a:t>
            </a:r>
            <a:r>
              <a:rPr lang="zh-TW" altLang="zh-TW" b="1" smtClean="0"/>
              <a:t>木工科：</a:t>
            </a:r>
            <a:endParaRPr lang="zh-TW" altLang="zh-TW" smtClean="0"/>
          </a:p>
          <a:p>
            <a:r>
              <a:rPr lang="zh-TW" altLang="zh-TW" smtClean="0"/>
              <a:t>主要課程為電腦輔助設計、電腦輔助製圖、</a:t>
            </a:r>
            <a:r>
              <a:rPr lang="zh-TW" altLang="en-US" smtClean="0"/>
              <a:t>家俱</a:t>
            </a:r>
            <a:r>
              <a:rPr lang="zh-TW" altLang="zh-TW" smtClean="0"/>
              <a:t>製圖及</a:t>
            </a:r>
            <a:r>
              <a:rPr lang="zh-TW" altLang="en-US" smtClean="0"/>
              <a:t>家俱</a:t>
            </a:r>
            <a:r>
              <a:rPr lang="zh-TW" altLang="zh-TW" smtClean="0"/>
              <a:t>設計，並學習行業計算、工廠管理、</a:t>
            </a:r>
            <a:r>
              <a:rPr lang="zh-TW" altLang="en-US" smtClean="0"/>
              <a:t>家俱</a:t>
            </a:r>
            <a:r>
              <a:rPr lang="zh-TW" altLang="zh-TW" smtClean="0"/>
              <a:t>結構、塗裝工程、</a:t>
            </a:r>
            <a:r>
              <a:rPr lang="zh-TW" altLang="en-US" smtClean="0"/>
              <a:t>家俱</a:t>
            </a:r>
            <a:r>
              <a:rPr lang="zh-TW" altLang="zh-TW" smtClean="0"/>
              <a:t>材料等知能，訓練學生的生產操作、製程安排、製造</a:t>
            </a:r>
            <a:r>
              <a:rPr lang="zh-TW" altLang="en-US" smtClean="0"/>
              <a:t>家俱</a:t>
            </a:r>
            <a:r>
              <a:rPr lang="zh-TW" altLang="zh-TW" smtClean="0"/>
              <a:t>及生產管理的實用技能，培育</a:t>
            </a:r>
            <a:r>
              <a:rPr lang="zh-TW" altLang="en-US" smtClean="0"/>
              <a:t>家俱</a:t>
            </a:r>
            <a:r>
              <a:rPr lang="zh-TW" altLang="zh-TW" smtClean="0"/>
              <a:t>繪圖及設計的基層技術人才。</a:t>
            </a:r>
          </a:p>
          <a:p>
            <a:r>
              <a:rPr lang="en-US" altLang="zh-TW" smtClean="0"/>
              <a:t> </a:t>
            </a:r>
            <a:endParaRPr lang="zh-TW" altLang="zh-TW" smtClean="0"/>
          </a:p>
          <a:p>
            <a:r>
              <a:rPr lang="zh-TW" altLang="zh-TW" smtClean="0"/>
              <a:t>實務訓練上，透過材料與加工、木工實習、</a:t>
            </a:r>
            <a:r>
              <a:rPr lang="zh-TW" altLang="en-US" smtClean="0"/>
              <a:t>家俱</a:t>
            </a:r>
            <a:r>
              <a:rPr lang="zh-TW" altLang="zh-TW" smtClean="0"/>
              <a:t>製作實習、室內裝潢技術等課程，幫助學生結合理論與實作，未來可製作居家或辦公空間所需</a:t>
            </a:r>
            <a:r>
              <a:rPr lang="zh-TW" altLang="en-US" smtClean="0"/>
              <a:t>家俱</a:t>
            </a:r>
            <a:r>
              <a:rPr lang="zh-TW" altLang="zh-TW" smtClean="0"/>
              <a:t>、甚至創意實用的</a:t>
            </a:r>
            <a:r>
              <a:rPr lang="zh-TW" altLang="en-US" smtClean="0"/>
              <a:t>家俱</a:t>
            </a:r>
            <a:r>
              <a:rPr lang="zh-TW" altLang="zh-TW" smtClean="0"/>
              <a:t>精品。</a:t>
            </a:r>
            <a:endParaRPr lang="zh-TW" altLang="en-US" smtClean="0"/>
          </a:p>
        </p:txBody>
      </p:sp>
      <p:sp>
        <p:nvSpPr>
          <p:cNvPr id="91140"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ea typeface="新細明體" pitchFamily="18" charset="-120"/>
              </a:defRPr>
            </a:lvl1pPr>
            <a:lvl2pPr marL="742950" indent="-285750">
              <a:spcBef>
                <a:spcPct val="30000"/>
              </a:spcBef>
              <a:defRPr sz="1200">
                <a:solidFill>
                  <a:schemeClr val="tx1"/>
                </a:solidFill>
                <a:latin typeface="Calibri" pitchFamily="34" charset="0"/>
                <a:ea typeface="新細明體" pitchFamily="18" charset="-120"/>
              </a:defRPr>
            </a:lvl2pPr>
            <a:lvl3pPr marL="1143000" indent="-228600">
              <a:spcBef>
                <a:spcPct val="30000"/>
              </a:spcBef>
              <a:defRPr sz="1200">
                <a:solidFill>
                  <a:schemeClr val="tx1"/>
                </a:solidFill>
                <a:latin typeface="Calibri" pitchFamily="34" charset="0"/>
                <a:ea typeface="新細明體" pitchFamily="18" charset="-120"/>
              </a:defRPr>
            </a:lvl3pPr>
            <a:lvl4pPr marL="1600200" indent="-228600">
              <a:spcBef>
                <a:spcPct val="30000"/>
              </a:spcBef>
              <a:defRPr sz="1200">
                <a:solidFill>
                  <a:schemeClr val="tx1"/>
                </a:solidFill>
                <a:latin typeface="Calibri" pitchFamily="34" charset="0"/>
                <a:ea typeface="新細明體" pitchFamily="18" charset="-120"/>
              </a:defRPr>
            </a:lvl4pPr>
            <a:lvl5pPr marL="2057400" indent="-228600">
              <a:spcBef>
                <a:spcPct val="30000"/>
              </a:spcBef>
              <a:defRPr sz="1200">
                <a:solidFill>
                  <a:schemeClr val="tx1"/>
                </a:solidFill>
                <a:latin typeface="Calibri" pitchFamily="34" charset="0"/>
                <a:ea typeface="新細明體" pitchFamily="18" charset="-120"/>
              </a:defRPr>
            </a:lvl5pPr>
            <a:lvl6pPr marL="2514600" indent="-228600" eaLnBrk="0" fontAlgn="base" hangingPunct="0">
              <a:spcBef>
                <a:spcPct val="30000"/>
              </a:spcBef>
              <a:spcAft>
                <a:spcPct val="0"/>
              </a:spcAft>
              <a:defRPr sz="1200">
                <a:solidFill>
                  <a:schemeClr val="tx1"/>
                </a:solidFill>
                <a:latin typeface="Calibri" pitchFamily="34" charset="0"/>
                <a:ea typeface="新細明體" pitchFamily="18" charset="-120"/>
              </a:defRPr>
            </a:lvl6pPr>
            <a:lvl7pPr marL="2971800" indent="-228600" eaLnBrk="0" fontAlgn="base" hangingPunct="0">
              <a:spcBef>
                <a:spcPct val="30000"/>
              </a:spcBef>
              <a:spcAft>
                <a:spcPct val="0"/>
              </a:spcAft>
              <a:defRPr sz="1200">
                <a:solidFill>
                  <a:schemeClr val="tx1"/>
                </a:solidFill>
                <a:latin typeface="Calibri" pitchFamily="34" charset="0"/>
                <a:ea typeface="新細明體" pitchFamily="18" charset="-120"/>
              </a:defRPr>
            </a:lvl7pPr>
            <a:lvl8pPr marL="3429000" indent="-228600" eaLnBrk="0" fontAlgn="base" hangingPunct="0">
              <a:spcBef>
                <a:spcPct val="30000"/>
              </a:spcBef>
              <a:spcAft>
                <a:spcPct val="0"/>
              </a:spcAft>
              <a:defRPr sz="1200">
                <a:solidFill>
                  <a:schemeClr val="tx1"/>
                </a:solidFill>
                <a:latin typeface="Calibri" pitchFamily="34" charset="0"/>
                <a:ea typeface="新細明體" pitchFamily="18" charset="-120"/>
              </a:defRPr>
            </a:lvl8pPr>
            <a:lvl9pPr marL="3886200" indent="-228600" eaLnBrk="0" fontAlgn="base" hangingPunct="0">
              <a:spcBef>
                <a:spcPct val="30000"/>
              </a:spcBef>
              <a:spcAft>
                <a:spcPct val="0"/>
              </a:spcAft>
              <a:defRPr sz="1200">
                <a:solidFill>
                  <a:schemeClr val="tx1"/>
                </a:solidFill>
                <a:latin typeface="Calibri" pitchFamily="34" charset="0"/>
                <a:ea typeface="新細明體" pitchFamily="18" charset="-120"/>
              </a:defRPr>
            </a:lvl9pPr>
          </a:lstStyle>
          <a:p>
            <a:pPr>
              <a:spcBef>
                <a:spcPct val="0"/>
              </a:spcBef>
            </a:pPr>
            <a:fld id="{21EA93CB-27E7-48FC-83AD-6645C8D12A3A}" type="slidenum">
              <a:rPr lang="zh-TW" altLang="en-US"/>
              <a:pPr>
                <a:spcBef>
                  <a:spcPct val="0"/>
                </a:spcBef>
              </a:pPr>
              <a:t>51</a:t>
            </a:fld>
            <a:endParaRPr lang="zh-TW"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TW" altLang="zh-TW" b="1" smtClean="0"/>
              <a:t>設計群科</a:t>
            </a:r>
            <a:endParaRPr lang="zh-TW" altLang="zh-TW" smtClean="0"/>
          </a:p>
          <a:p>
            <a:r>
              <a:rPr lang="zh-TW" altLang="zh-TW" b="1" smtClean="0"/>
              <a:t>陶瓷工程科：</a:t>
            </a:r>
            <a:endParaRPr lang="zh-TW" altLang="zh-TW" smtClean="0"/>
          </a:p>
          <a:p>
            <a:r>
              <a:rPr lang="zh-TW" altLang="zh-TW" smtClean="0"/>
              <a:t>主要學習陶瓷、藝術與設計專業領域的基本知識與實用技能，培養學生具備陶瓷創作與燒製、產品設計與表現、以及藝術鑑賞的能力，未來可從事平面設計、視覺傳達設計、產品設計、陶瓷設計開發……等相關領域的工作。</a:t>
            </a:r>
          </a:p>
          <a:p>
            <a:r>
              <a:rPr lang="en-US" altLang="zh-TW" smtClean="0"/>
              <a:t> </a:t>
            </a:r>
            <a:endParaRPr lang="zh-TW" altLang="zh-TW" smtClean="0"/>
          </a:p>
          <a:p>
            <a:r>
              <a:rPr lang="zh-TW" altLang="zh-TW" smtClean="0"/>
              <a:t>實務訓練上，以觀察、模擬、動手做為課程主軸，藉由繪畫及雕塑技法等方式，將內在的想像表達在作品上，並利用專業儀器設備將作品燒製成陶瓷器。</a:t>
            </a:r>
          </a:p>
          <a:p>
            <a:endParaRPr lang="zh-TW" altLang="en-US" smtClean="0"/>
          </a:p>
        </p:txBody>
      </p:sp>
      <p:sp>
        <p:nvSpPr>
          <p:cNvPr id="92164"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ea typeface="新細明體" pitchFamily="18" charset="-120"/>
              </a:defRPr>
            </a:lvl1pPr>
            <a:lvl2pPr marL="742950" indent="-285750">
              <a:spcBef>
                <a:spcPct val="30000"/>
              </a:spcBef>
              <a:defRPr sz="1200">
                <a:solidFill>
                  <a:schemeClr val="tx1"/>
                </a:solidFill>
                <a:latin typeface="Calibri" pitchFamily="34" charset="0"/>
                <a:ea typeface="新細明體" pitchFamily="18" charset="-120"/>
              </a:defRPr>
            </a:lvl2pPr>
            <a:lvl3pPr marL="1143000" indent="-228600">
              <a:spcBef>
                <a:spcPct val="30000"/>
              </a:spcBef>
              <a:defRPr sz="1200">
                <a:solidFill>
                  <a:schemeClr val="tx1"/>
                </a:solidFill>
                <a:latin typeface="Calibri" pitchFamily="34" charset="0"/>
                <a:ea typeface="新細明體" pitchFamily="18" charset="-120"/>
              </a:defRPr>
            </a:lvl3pPr>
            <a:lvl4pPr marL="1600200" indent="-228600">
              <a:spcBef>
                <a:spcPct val="30000"/>
              </a:spcBef>
              <a:defRPr sz="1200">
                <a:solidFill>
                  <a:schemeClr val="tx1"/>
                </a:solidFill>
                <a:latin typeface="Calibri" pitchFamily="34" charset="0"/>
                <a:ea typeface="新細明體" pitchFamily="18" charset="-120"/>
              </a:defRPr>
            </a:lvl4pPr>
            <a:lvl5pPr marL="2057400" indent="-228600">
              <a:spcBef>
                <a:spcPct val="30000"/>
              </a:spcBef>
              <a:defRPr sz="1200">
                <a:solidFill>
                  <a:schemeClr val="tx1"/>
                </a:solidFill>
                <a:latin typeface="Calibri" pitchFamily="34" charset="0"/>
                <a:ea typeface="新細明體" pitchFamily="18" charset="-120"/>
              </a:defRPr>
            </a:lvl5pPr>
            <a:lvl6pPr marL="2514600" indent="-228600" eaLnBrk="0" fontAlgn="base" hangingPunct="0">
              <a:spcBef>
                <a:spcPct val="30000"/>
              </a:spcBef>
              <a:spcAft>
                <a:spcPct val="0"/>
              </a:spcAft>
              <a:defRPr sz="1200">
                <a:solidFill>
                  <a:schemeClr val="tx1"/>
                </a:solidFill>
                <a:latin typeface="Calibri" pitchFamily="34" charset="0"/>
                <a:ea typeface="新細明體" pitchFamily="18" charset="-120"/>
              </a:defRPr>
            </a:lvl6pPr>
            <a:lvl7pPr marL="2971800" indent="-228600" eaLnBrk="0" fontAlgn="base" hangingPunct="0">
              <a:spcBef>
                <a:spcPct val="30000"/>
              </a:spcBef>
              <a:spcAft>
                <a:spcPct val="0"/>
              </a:spcAft>
              <a:defRPr sz="1200">
                <a:solidFill>
                  <a:schemeClr val="tx1"/>
                </a:solidFill>
                <a:latin typeface="Calibri" pitchFamily="34" charset="0"/>
                <a:ea typeface="新細明體" pitchFamily="18" charset="-120"/>
              </a:defRPr>
            </a:lvl7pPr>
            <a:lvl8pPr marL="3429000" indent="-228600" eaLnBrk="0" fontAlgn="base" hangingPunct="0">
              <a:spcBef>
                <a:spcPct val="30000"/>
              </a:spcBef>
              <a:spcAft>
                <a:spcPct val="0"/>
              </a:spcAft>
              <a:defRPr sz="1200">
                <a:solidFill>
                  <a:schemeClr val="tx1"/>
                </a:solidFill>
                <a:latin typeface="Calibri" pitchFamily="34" charset="0"/>
                <a:ea typeface="新細明體" pitchFamily="18" charset="-120"/>
              </a:defRPr>
            </a:lvl8pPr>
            <a:lvl9pPr marL="3886200" indent="-228600" eaLnBrk="0" fontAlgn="base" hangingPunct="0">
              <a:spcBef>
                <a:spcPct val="30000"/>
              </a:spcBef>
              <a:spcAft>
                <a:spcPct val="0"/>
              </a:spcAft>
              <a:defRPr sz="1200">
                <a:solidFill>
                  <a:schemeClr val="tx1"/>
                </a:solidFill>
                <a:latin typeface="Calibri" pitchFamily="34" charset="0"/>
                <a:ea typeface="新細明體" pitchFamily="18" charset="-120"/>
              </a:defRPr>
            </a:lvl9pPr>
          </a:lstStyle>
          <a:p>
            <a:pPr>
              <a:spcBef>
                <a:spcPct val="0"/>
              </a:spcBef>
            </a:pPr>
            <a:fld id="{F2974DA7-7B49-4174-8CFB-1B5AAC9F4113}" type="slidenum">
              <a:rPr lang="zh-TW" altLang="en-US"/>
              <a:pPr>
                <a:spcBef>
                  <a:spcPct val="0"/>
                </a:spcBef>
              </a:pPr>
              <a:t>52</a:t>
            </a:fld>
            <a:endParaRPr lang="zh-TW"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TW" altLang="zh-TW" smtClean="0"/>
              <a:t>必修的專業科目有：</a:t>
            </a:r>
          </a:p>
          <a:p>
            <a:pPr eaLnBrk="1" hangingPunct="1">
              <a:spcBef>
                <a:spcPct val="0"/>
              </a:spcBef>
            </a:pPr>
            <a:r>
              <a:rPr lang="zh-TW" altLang="zh-TW" b="1" smtClean="0"/>
              <a:t>餐旅英文與會話：</a:t>
            </a:r>
            <a:endParaRPr lang="zh-TW" altLang="zh-TW" smtClean="0"/>
          </a:p>
          <a:p>
            <a:pPr eaLnBrk="1" hangingPunct="1">
              <a:spcBef>
                <a:spcPct val="0"/>
              </a:spcBef>
            </a:pPr>
            <a:r>
              <a:rPr lang="zh-TW" altLang="zh-TW" smtClean="0"/>
              <a:t>利用情境模擬、實際對話、語音教學、數位學習等方式，訓練學生在餐飲、旅館、觀光、旅遊、休閒等工作領域中，運用其專業的英語聽力及口語表達能力。同時，能與外國顧客對談，並以英文為外國顧客進行點餐服務。</a:t>
            </a:r>
          </a:p>
          <a:p>
            <a:pPr eaLnBrk="1" hangingPunct="1">
              <a:spcBef>
                <a:spcPct val="0"/>
              </a:spcBef>
            </a:pPr>
            <a:r>
              <a:rPr lang="en-US" altLang="zh-TW" smtClean="0"/>
              <a:t> </a:t>
            </a:r>
            <a:endParaRPr lang="zh-TW" altLang="zh-TW" smtClean="0"/>
          </a:p>
          <a:p>
            <a:pPr eaLnBrk="1" hangingPunct="1">
              <a:spcBef>
                <a:spcPct val="0"/>
              </a:spcBef>
            </a:pPr>
            <a:r>
              <a:rPr lang="zh-TW" altLang="zh-TW" smtClean="0"/>
              <a:t>例如：</a:t>
            </a:r>
          </a:p>
          <a:p>
            <a:pPr eaLnBrk="1" hangingPunct="1">
              <a:spcBef>
                <a:spcPct val="0"/>
              </a:spcBef>
            </a:pPr>
            <a:r>
              <a:rPr lang="zh-TW" altLang="zh-TW" smtClean="0"/>
              <a:t>到國外旅遊時，能在餐廳以英文點餐，或以英語打電話到飯店訂房，出發前能上網訂機票、飯店住房等。</a:t>
            </a:r>
          </a:p>
          <a:p>
            <a:pPr eaLnBrk="1" hangingPunct="1">
              <a:spcBef>
                <a:spcPct val="0"/>
              </a:spcBef>
            </a:pPr>
            <a:endParaRPr lang="zh-TW" altLang="en-US" smtClean="0"/>
          </a:p>
        </p:txBody>
      </p:sp>
      <p:sp>
        <p:nvSpPr>
          <p:cNvPr id="23556"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charset="0"/>
                <a:ea typeface="新細明體" charset="-120"/>
              </a:defRPr>
            </a:lvl1pPr>
            <a:lvl2pPr marL="742950" indent="-285750">
              <a:defRPr kumimoji="1">
                <a:solidFill>
                  <a:schemeClr val="tx1"/>
                </a:solidFill>
                <a:latin typeface="Arial" charset="0"/>
                <a:ea typeface="新細明體" charset="-120"/>
              </a:defRPr>
            </a:lvl2pPr>
            <a:lvl3pPr marL="1143000" indent="-228600">
              <a:defRPr kumimoji="1">
                <a:solidFill>
                  <a:schemeClr val="tx1"/>
                </a:solidFill>
                <a:latin typeface="Arial" charset="0"/>
                <a:ea typeface="新細明體" charset="-120"/>
              </a:defRPr>
            </a:lvl3pPr>
            <a:lvl4pPr marL="1600200" indent="-228600">
              <a:defRPr kumimoji="1">
                <a:solidFill>
                  <a:schemeClr val="tx1"/>
                </a:solidFill>
                <a:latin typeface="Arial" charset="0"/>
                <a:ea typeface="新細明體" charset="-120"/>
              </a:defRPr>
            </a:lvl4pPr>
            <a:lvl5pPr marL="2057400" indent="-228600">
              <a:defRPr kumimoji="1">
                <a:solidFill>
                  <a:schemeClr val="tx1"/>
                </a:solidFill>
                <a:latin typeface="Arial" charset="0"/>
                <a:ea typeface="新細明體" charset="-120"/>
              </a:defRPr>
            </a:lvl5pPr>
            <a:lvl6pPr marL="2514600" indent="-228600" eaLnBrk="0" fontAlgn="base" hangingPunct="0">
              <a:spcBef>
                <a:spcPct val="0"/>
              </a:spcBef>
              <a:spcAft>
                <a:spcPct val="0"/>
              </a:spcAft>
              <a:defRPr kumimoji="1">
                <a:solidFill>
                  <a:schemeClr val="tx1"/>
                </a:solidFill>
                <a:latin typeface="Arial" charset="0"/>
                <a:ea typeface="新細明體" charset="-120"/>
              </a:defRPr>
            </a:lvl6pPr>
            <a:lvl7pPr marL="2971800" indent="-228600" eaLnBrk="0" fontAlgn="base" hangingPunct="0">
              <a:spcBef>
                <a:spcPct val="0"/>
              </a:spcBef>
              <a:spcAft>
                <a:spcPct val="0"/>
              </a:spcAft>
              <a:defRPr kumimoji="1">
                <a:solidFill>
                  <a:schemeClr val="tx1"/>
                </a:solidFill>
                <a:latin typeface="Arial" charset="0"/>
                <a:ea typeface="新細明體" charset="-120"/>
              </a:defRPr>
            </a:lvl7pPr>
            <a:lvl8pPr marL="3429000" indent="-228600" eaLnBrk="0" fontAlgn="base" hangingPunct="0">
              <a:spcBef>
                <a:spcPct val="0"/>
              </a:spcBef>
              <a:spcAft>
                <a:spcPct val="0"/>
              </a:spcAft>
              <a:defRPr kumimoji="1">
                <a:solidFill>
                  <a:schemeClr val="tx1"/>
                </a:solidFill>
                <a:latin typeface="Arial" charset="0"/>
                <a:ea typeface="新細明體" charset="-120"/>
              </a:defRPr>
            </a:lvl8pPr>
            <a:lvl9pPr marL="3886200" indent="-228600" eaLnBrk="0" fontAlgn="base" hangingPunct="0">
              <a:spcBef>
                <a:spcPct val="0"/>
              </a:spcBef>
              <a:spcAft>
                <a:spcPct val="0"/>
              </a:spcAft>
              <a:defRPr kumimoji="1">
                <a:solidFill>
                  <a:schemeClr val="tx1"/>
                </a:solidFill>
                <a:latin typeface="Arial" charset="0"/>
                <a:ea typeface="新細明體" charset="-120"/>
              </a:defRPr>
            </a:lvl9pPr>
          </a:lstStyle>
          <a:p>
            <a:fld id="{588F3C2F-2EAA-4932-8A8D-BD2335638734}" type="slidenum">
              <a:rPr lang="zh-TW" altLang="en-US"/>
              <a:pPr/>
              <a:t>14</a:t>
            </a:fld>
            <a:endParaRPr lang="zh-TW"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TW" altLang="zh-TW" b="1" smtClean="0"/>
              <a:t>設計群科</a:t>
            </a:r>
            <a:endParaRPr lang="zh-TW" altLang="zh-TW" smtClean="0"/>
          </a:p>
          <a:p>
            <a:r>
              <a:rPr lang="zh-TW" altLang="en-US" b="1" smtClean="0"/>
              <a:t>家俱</a:t>
            </a:r>
            <a:r>
              <a:rPr lang="zh-TW" altLang="zh-TW" b="1" smtClean="0"/>
              <a:t>設計科：</a:t>
            </a:r>
            <a:endParaRPr lang="zh-TW" altLang="zh-TW" smtClean="0"/>
          </a:p>
          <a:p>
            <a:r>
              <a:rPr lang="zh-TW" altLang="zh-TW" smtClean="0"/>
              <a:t>主要學習課程包含基本設計、繪畫基礎、表現技法、基礎圖學、</a:t>
            </a:r>
            <a:r>
              <a:rPr lang="zh-TW" altLang="en-US" smtClean="0"/>
              <a:t>家俱</a:t>
            </a:r>
            <a:r>
              <a:rPr lang="zh-TW" altLang="zh-TW" smtClean="0"/>
              <a:t>製圖、電腦輔助繪圖、木工機具、</a:t>
            </a:r>
            <a:r>
              <a:rPr lang="zh-TW" altLang="en-US" smtClean="0"/>
              <a:t>家俱</a:t>
            </a:r>
            <a:r>
              <a:rPr lang="zh-TW" altLang="zh-TW" smtClean="0"/>
              <a:t>設計及製作等，藉此培養學生在</a:t>
            </a:r>
            <a:r>
              <a:rPr lang="zh-TW" altLang="en-US" smtClean="0"/>
              <a:t>家俱</a:t>
            </a:r>
            <a:r>
              <a:rPr lang="zh-TW" altLang="zh-TW" smtClean="0"/>
              <a:t>及美學專業設計方面的技巧，未來可從事</a:t>
            </a:r>
            <a:r>
              <a:rPr lang="zh-TW" altLang="en-US" smtClean="0"/>
              <a:t>家俱</a:t>
            </a:r>
            <a:r>
              <a:rPr lang="zh-TW" altLang="zh-TW" smtClean="0"/>
              <a:t>設計、室內裝潢設計及木工裝潢等工作。</a:t>
            </a:r>
          </a:p>
          <a:p>
            <a:r>
              <a:rPr lang="en-US" altLang="zh-TW" smtClean="0"/>
              <a:t> </a:t>
            </a:r>
            <a:endParaRPr lang="zh-TW" altLang="zh-TW" smtClean="0"/>
          </a:p>
          <a:p>
            <a:r>
              <a:rPr lang="zh-TW" altLang="zh-TW" smtClean="0"/>
              <a:t>實務訓練上，除了培養</a:t>
            </a:r>
            <a:r>
              <a:rPr lang="zh-TW" altLang="en-US" smtClean="0"/>
              <a:t>家俱</a:t>
            </a:r>
            <a:r>
              <a:rPr lang="zh-TW" altLang="zh-TW" smtClean="0"/>
              <a:t>設計能力之外，也訓練學生操作各種木工機器、手提電動與氣動工具，未來可利用自然木質或其他科技產品材料，製作出符合生活需求的實用</a:t>
            </a:r>
            <a:r>
              <a:rPr lang="zh-TW" altLang="en-US" smtClean="0"/>
              <a:t>家俱</a:t>
            </a:r>
            <a:r>
              <a:rPr lang="zh-TW" altLang="zh-TW" smtClean="0"/>
              <a:t>（如桌椅、櫥櫃）。</a:t>
            </a:r>
          </a:p>
          <a:p>
            <a:endParaRPr lang="zh-TW" altLang="en-US" smtClean="0"/>
          </a:p>
        </p:txBody>
      </p:sp>
      <p:sp>
        <p:nvSpPr>
          <p:cNvPr id="93188"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ea typeface="新細明體" pitchFamily="18" charset="-120"/>
              </a:defRPr>
            </a:lvl1pPr>
            <a:lvl2pPr marL="742950" indent="-285750">
              <a:spcBef>
                <a:spcPct val="30000"/>
              </a:spcBef>
              <a:defRPr sz="1200">
                <a:solidFill>
                  <a:schemeClr val="tx1"/>
                </a:solidFill>
                <a:latin typeface="Calibri" pitchFamily="34" charset="0"/>
                <a:ea typeface="新細明體" pitchFamily="18" charset="-120"/>
              </a:defRPr>
            </a:lvl2pPr>
            <a:lvl3pPr marL="1143000" indent="-228600">
              <a:spcBef>
                <a:spcPct val="30000"/>
              </a:spcBef>
              <a:defRPr sz="1200">
                <a:solidFill>
                  <a:schemeClr val="tx1"/>
                </a:solidFill>
                <a:latin typeface="Calibri" pitchFamily="34" charset="0"/>
                <a:ea typeface="新細明體" pitchFamily="18" charset="-120"/>
              </a:defRPr>
            </a:lvl3pPr>
            <a:lvl4pPr marL="1600200" indent="-228600">
              <a:spcBef>
                <a:spcPct val="30000"/>
              </a:spcBef>
              <a:defRPr sz="1200">
                <a:solidFill>
                  <a:schemeClr val="tx1"/>
                </a:solidFill>
                <a:latin typeface="Calibri" pitchFamily="34" charset="0"/>
                <a:ea typeface="新細明體" pitchFamily="18" charset="-120"/>
              </a:defRPr>
            </a:lvl4pPr>
            <a:lvl5pPr marL="2057400" indent="-228600">
              <a:spcBef>
                <a:spcPct val="30000"/>
              </a:spcBef>
              <a:defRPr sz="1200">
                <a:solidFill>
                  <a:schemeClr val="tx1"/>
                </a:solidFill>
                <a:latin typeface="Calibri" pitchFamily="34" charset="0"/>
                <a:ea typeface="新細明體" pitchFamily="18" charset="-120"/>
              </a:defRPr>
            </a:lvl5pPr>
            <a:lvl6pPr marL="2514600" indent="-228600" eaLnBrk="0" fontAlgn="base" hangingPunct="0">
              <a:spcBef>
                <a:spcPct val="30000"/>
              </a:spcBef>
              <a:spcAft>
                <a:spcPct val="0"/>
              </a:spcAft>
              <a:defRPr sz="1200">
                <a:solidFill>
                  <a:schemeClr val="tx1"/>
                </a:solidFill>
                <a:latin typeface="Calibri" pitchFamily="34" charset="0"/>
                <a:ea typeface="新細明體" pitchFamily="18" charset="-120"/>
              </a:defRPr>
            </a:lvl6pPr>
            <a:lvl7pPr marL="2971800" indent="-228600" eaLnBrk="0" fontAlgn="base" hangingPunct="0">
              <a:spcBef>
                <a:spcPct val="30000"/>
              </a:spcBef>
              <a:spcAft>
                <a:spcPct val="0"/>
              </a:spcAft>
              <a:defRPr sz="1200">
                <a:solidFill>
                  <a:schemeClr val="tx1"/>
                </a:solidFill>
                <a:latin typeface="Calibri" pitchFamily="34" charset="0"/>
                <a:ea typeface="新細明體" pitchFamily="18" charset="-120"/>
              </a:defRPr>
            </a:lvl7pPr>
            <a:lvl8pPr marL="3429000" indent="-228600" eaLnBrk="0" fontAlgn="base" hangingPunct="0">
              <a:spcBef>
                <a:spcPct val="30000"/>
              </a:spcBef>
              <a:spcAft>
                <a:spcPct val="0"/>
              </a:spcAft>
              <a:defRPr sz="1200">
                <a:solidFill>
                  <a:schemeClr val="tx1"/>
                </a:solidFill>
                <a:latin typeface="Calibri" pitchFamily="34" charset="0"/>
                <a:ea typeface="新細明體" pitchFamily="18" charset="-120"/>
              </a:defRPr>
            </a:lvl8pPr>
            <a:lvl9pPr marL="3886200" indent="-228600" eaLnBrk="0" fontAlgn="base" hangingPunct="0">
              <a:spcBef>
                <a:spcPct val="30000"/>
              </a:spcBef>
              <a:spcAft>
                <a:spcPct val="0"/>
              </a:spcAft>
              <a:defRPr sz="1200">
                <a:solidFill>
                  <a:schemeClr val="tx1"/>
                </a:solidFill>
                <a:latin typeface="Calibri" pitchFamily="34" charset="0"/>
                <a:ea typeface="新細明體" pitchFamily="18" charset="-120"/>
              </a:defRPr>
            </a:lvl9pPr>
          </a:lstStyle>
          <a:p>
            <a:pPr>
              <a:spcBef>
                <a:spcPct val="0"/>
              </a:spcBef>
            </a:pPr>
            <a:fld id="{6ACEEB97-59D1-464D-A988-3509D5420084}" type="slidenum">
              <a:rPr lang="zh-TW" altLang="en-US"/>
              <a:pPr>
                <a:spcBef>
                  <a:spcPct val="0"/>
                </a:spcBef>
              </a:pPr>
              <a:t>53</a:t>
            </a:fld>
            <a:endParaRPr lang="zh-TW"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TW" altLang="zh-TW" b="1" smtClean="0"/>
              <a:t>設計群科</a:t>
            </a:r>
            <a:endParaRPr lang="zh-TW" altLang="zh-TW" smtClean="0"/>
          </a:p>
          <a:p>
            <a:r>
              <a:rPr lang="zh-TW" altLang="zh-TW" b="1" smtClean="0"/>
              <a:t>金屬工藝科：</a:t>
            </a:r>
            <a:endParaRPr lang="zh-TW" altLang="zh-TW" smtClean="0"/>
          </a:p>
          <a:p>
            <a:r>
              <a:rPr lang="zh-TW" altLang="zh-TW" smtClean="0"/>
              <a:t>課程主要著重在金屬工藝專業科目的學習，充實學生在設計方面的基本素養，並訓練其金屬工藝作品製作、設計等技能，藉此培育金屬工藝領域的基層技術人才，同時發展學生未來就業、進修的興趣與能力，奠定其終身學習及生涯發展的基礎。</a:t>
            </a:r>
          </a:p>
          <a:p>
            <a:r>
              <a:rPr lang="en-US" altLang="zh-TW" smtClean="0"/>
              <a:t> </a:t>
            </a:r>
            <a:endParaRPr lang="zh-TW" altLang="zh-TW" smtClean="0"/>
          </a:p>
          <a:p>
            <a:r>
              <a:rPr lang="zh-TW" altLang="zh-TW" smtClean="0"/>
              <a:t>實務訓練上，協助學生了解金屬工藝品的加工程序、熟悉各種加工方法，進而完成金屬工藝品的製作，並從實作中學習搭配不同材料，以襯托出金屬工藝的特色（如戒指、耳環等飾品）。</a:t>
            </a:r>
          </a:p>
          <a:p>
            <a:endParaRPr lang="zh-TW" altLang="en-US" smtClean="0"/>
          </a:p>
        </p:txBody>
      </p:sp>
      <p:sp>
        <p:nvSpPr>
          <p:cNvPr id="94212"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ea typeface="新細明體" pitchFamily="18" charset="-120"/>
              </a:defRPr>
            </a:lvl1pPr>
            <a:lvl2pPr marL="742950" indent="-285750">
              <a:spcBef>
                <a:spcPct val="30000"/>
              </a:spcBef>
              <a:defRPr sz="1200">
                <a:solidFill>
                  <a:schemeClr val="tx1"/>
                </a:solidFill>
                <a:latin typeface="Calibri" pitchFamily="34" charset="0"/>
                <a:ea typeface="新細明體" pitchFamily="18" charset="-120"/>
              </a:defRPr>
            </a:lvl2pPr>
            <a:lvl3pPr marL="1143000" indent="-228600">
              <a:spcBef>
                <a:spcPct val="30000"/>
              </a:spcBef>
              <a:defRPr sz="1200">
                <a:solidFill>
                  <a:schemeClr val="tx1"/>
                </a:solidFill>
                <a:latin typeface="Calibri" pitchFamily="34" charset="0"/>
                <a:ea typeface="新細明體" pitchFamily="18" charset="-120"/>
              </a:defRPr>
            </a:lvl3pPr>
            <a:lvl4pPr marL="1600200" indent="-228600">
              <a:spcBef>
                <a:spcPct val="30000"/>
              </a:spcBef>
              <a:defRPr sz="1200">
                <a:solidFill>
                  <a:schemeClr val="tx1"/>
                </a:solidFill>
                <a:latin typeface="Calibri" pitchFamily="34" charset="0"/>
                <a:ea typeface="新細明體" pitchFamily="18" charset="-120"/>
              </a:defRPr>
            </a:lvl4pPr>
            <a:lvl5pPr marL="2057400" indent="-228600">
              <a:spcBef>
                <a:spcPct val="30000"/>
              </a:spcBef>
              <a:defRPr sz="1200">
                <a:solidFill>
                  <a:schemeClr val="tx1"/>
                </a:solidFill>
                <a:latin typeface="Calibri" pitchFamily="34" charset="0"/>
                <a:ea typeface="新細明體" pitchFamily="18" charset="-120"/>
              </a:defRPr>
            </a:lvl5pPr>
            <a:lvl6pPr marL="2514600" indent="-228600" eaLnBrk="0" fontAlgn="base" hangingPunct="0">
              <a:spcBef>
                <a:spcPct val="30000"/>
              </a:spcBef>
              <a:spcAft>
                <a:spcPct val="0"/>
              </a:spcAft>
              <a:defRPr sz="1200">
                <a:solidFill>
                  <a:schemeClr val="tx1"/>
                </a:solidFill>
                <a:latin typeface="Calibri" pitchFamily="34" charset="0"/>
                <a:ea typeface="新細明體" pitchFamily="18" charset="-120"/>
              </a:defRPr>
            </a:lvl6pPr>
            <a:lvl7pPr marL="2971800" indent="-228600" eaLnBrk="0" fontAlgn="base" hangingPunct="0">
              <a:spcBef>
                <a:spcPct val="30000"/>
              </a:spcBef>
              <a:spcAft>
                <a:spcPct val="0"/>
              </a:spcAft>
              <a:defRPr sz="1200">
                <a:solidFill>
                  <a:schemeClr val="tx1"/>
                </a:solidFill>
                <a:latin typeface="Calibri" pitchFamily="34" charset="0"/>
                <a:ea typeface="新細明體" pitchFamily="18" charset="-120"/>
              </a:defRPr>
            </a:lvl7pPr>
            <a:lvl8pPr marL="3429000" indent="-228600" eaLnBrk="0" fontAlgn="base" hangingPunct="0">
              <a:spcBef>
                <a:spcPct val="30000"/>
              </a:spcBef>
              <a:spcAft>
                <a:spcPct val="0"/>
              </a:spcAft>
              <a:defRPr sz="1200">
                <a:solidFill>
                  <a:schemeClr val="tx1"/>
                </a:solidFill>
                <a:latin typeface="Calibri" pitchFamily="34" charset="0"/>
                <a:ea typeface="新細明體" pitchFamily="18" charset="-120"/>
              </a:defRPr>
            </a:lvl8pPr>
            <a:lvl9pPr marL="3886200" indent="-228600" eaLnBrk="0" fontAlgn="base" hangingPunct="0">
              <a:spcBef>
                <a:spcPct val="30000"/>
              </a:spcBef>
              <a:spcAft>
                <a:spcPct val="0"/>
              </a:spcAft>
              <a:defRPr sz="1200">
                <a:solidFill>
                  <a:schemeClr val="tx1"/>
                </a:solidFill>
                <a:latin typeface="Calibri" pitchFamily="34" charset="0"/>
                <a:ea typeface="新細明體" pitchFamily="18" charset="-120"/>
              </a:defRPr>
            </a:lvl9pPr>
          </a:lstStyle>
          <a:p>
            <a:pPr>
              <a:spcBef>
                <a:spcPct val="0"/>
              </a:spcBef>
            </a:pPr>
            <a:fld id="{EFD36873-C96F-496A-99A2-B81484B54E1E}" type="slidenum">
              <a:rPr lang="zh-TW" altLang="en-US"/>
              <a:pPr>
                <a:spcBef>
                  <a:spcPct val="0"/>
                </a:spcBef>
              </a:pPr>
              <a:t>54</a:t>
            </a:fld>
            <a:endParaRPr lang="zh-TW"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TW" altLang="zh-TW" b="1" smtClean="0"/>
              <a:t>設計群科</a:t>
            </a:r>
            <a:endParaRPr lang="zh-TW" altLang="zh-TW" smtClean="0"/>
          </a:p>
          <a:p>
            <a:r>
              <a:rPr lang="zh-TW" altLang="zh-TW" b="1" smtClean="0"/>
              <a:t>廣告設計科：</a:t>
            </a:r>
            <a:endParaRPr lang="zh-TW" altLang="zh-TW" smtClean="0"/>
          </a:p>
          <a:p>
            <a:r>
              <a:rPr lang="zh-TW" altLang="zh-TW" smtClean="0"/>
              <a:t>主要學習廣告設計相關的實用技術，培養學生在商品行銷與視覺傳達、平面廣告、媒體、廣告影片等相關的設計與製作知能，同時搭配電腦媒體的運用與實習活動，藉此培育學生的審美素養、創意思考、視覺傳達設計以及良好的美學意象表現等能力。</a:t>
            </a:r>
          </a:p>
          <a:p>
            <a:r>
              <a:rPr lang="en-US" altLang="zh-TW" smtClean="0"/>
              <a:t> </a:t>
            </a:r>
            <a:endParaRPr lang="zh-TW" altLang="zh-TW" smtClean="0"/>
          </a:p>
          <a:p>
            <a:r>
              <a:rPr lang="zh-TW" altLang="zh-TW" smtClean="0"/>
              <a:t>實務訓練上，除了專題製作之外，更輔以實習活動、校外參觀等促進與業界的連結，培養具備實用技能的廣告、平面、視覺、印刷、產品、動畫、多媒體……等設計人才（如雜誌、電影廣告、企業形象識別等）。</a:t>
            </a:r>
          </a:p>
        </p:txBody>
      </p:sp>
      <p:sp>
        <p:nvSpPr>
          <p:cNvPr id="96260"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ea typeface="新細明體" pitchFamily="18" charset="-120"/>
              </a:defRPr>
            </a:lvl1pPr>
            <a:lvl2pPr marL="742950" indent="-285750">
              <a:spcBef>
                <a:spcPct val="30000"/>
              </a:spcBef>
              <a:defRPr sz="1200">
                <a:solidFill>
                  <a:schemeClr val="tx1"/>
                </a:solidFill>
                <a:latin typeface="Calibri" pitchFamily="34" charset="0"/>
                <a:ea typeface="新細明體" pitchFamily="18" charset="-120"/>
              </a:defRPr>
            </a:lvl2pPr>
            <a:lvl3pPr marL="1143000" indent="-228600">
              <a:spcBef>
                <a:spcPct val="30000"/>
              </a:spcBef>
              <a:defRPr sz="1200">
                <a:solidFill>
                  <a:schemeClr val="tx1"/>
                </a:solidFill>
                <a:latin typeface="Calibri" pitchFamily="34" charset="0"/>
                <a:ea typeface="新細明體" pitchFamily="18" charset="-120"/>
              </a:defRPr>
            </a:lvl3pPr>
            <a:lvl4pPr marL="1600200" indent="-228600">
              <a:spcBef>
                <a:spcPct val="30000"/>
              </a:spcBef>
              <a:defRPr sz="1200">
                <a:solidFill>
                  <a:schemeClr val="tx1"/>
                </a:solidFill>
                <a:latin typeface="Calibri" pitchFamily="34" charset="0"/>
                <a:ea typeface="新細明體" pitchFamily="18" charset="-120"/>
              </a:defRPr>
            </a:lvl4pPr>
            <a:lvl5pPr marL="2057400" indent="-228600">
              <a:spcBef>
                <a:spcPct val="30000"/>
              </a:spcBef>
              <a:defRPr sz="1200">
                <a:solidFill>
                  <a:schemeClr val="tx1"/>
                </a:solidFill>
                <a:latin typeface="Calibri" pitchFamily="34" charset="0"/>
                <a:ea typeface="新細明體" pitchFamily="18" charset="-120"/>
              </a:defRPr>
            </a:lvl5pPr>
            <a:lvl6pPr marL="2514600" indent="-228600" eaLnBrk="0" fontAlgn="base" hangingPunct="0">
              <a:spcBef>
                <a:spcPct val="30000"/>
              </a:spcBef>
              <a:spcAft>
                <a:spcPct val="0"/>
              </a:spcAft>
              <a:defRPr sz="1200">
                <a:solidFill>
                  <a:schemeClr val="tx1"/>
                </a:solidFill>
                <a:latin typeface="Calibri" pitchFamily="34" charset="0"/>
                <a:ea typeface="新細明體" pitchFamily="18" charset="-120"/>
              </a:defRPr>
            </a:lvl6pPr>
            <a:lvl7pPr marL="2971800" indent="-228600" eaLnBrk="0" fontAlgn="base" hangingPunct="0">
              <a:spcBef>
                <a:spcPct val="30000"/>
              </a:spcBef>
              <a:spcAft>
                <a:spcPct val="0"/>
              </a:spcAft>
              <a:defRPr sz="1200">
                <a:solidFill>
                  <a:schemeClr val="tx1"/>
                </a:solidFill>
                <a:latin typeface="Calibri" pitchFamily="34" charset="0"/>
                <a:ea typeface="新細明體" pitchFamily="18" charset="-120"/>
              </a:defRPr>
            </a:lvl7pPr>
            <a:lvl8pPr marL="3429000" indent="-228600" eaLnBrk="0" fontAlgn="base" hangingPunct="0">
              <a:spcBef>
                <a:spcPct val="30000"/>
              </a:spcBef>
              <a:spcAft>
                <a:spcPct val="0"/>
              </a:spcAft>
              <a:defRPr sz="1200">
                <a:solidFill>
                  <a:schemeClr val="tx1"/>
                </a:solidFill>
                <a:latin typeface="Calibri" pitchFamily="34" charset="0"/>
                <a:ea typeface="新細明體" pitchFamily="18" charset="-120"/>
              </a:defRPr>
            </a:lvl8pPr>
            <a:lvl9pPr marL="3886200" indent="-228600" eaLnBrk="0" fontAlgn="base" hangingPunct="0">
              <a:spcBef>
                <a:spcPct val="30000"/>
              </a:spcBef>
              <a:spcAft>
                <a:spcPct val="0"/>
              </a:spcAft>
              <a:defRPr sz="1200">
                <a:solidFill>
                  <a:schemeClr val="tx1"/>
                </a:solidFill>
                <a:latin typeface="Calibri" pitchFamily="34" charset="0"/>
                <a:ea typeface="新細明體" pitchFamily="18" charset="-120"/>
              </a:defRPr>
            </a:lvl9pPr>
          </a:lstStyle>
          <a:p>
            <a:pPr>
              <a:spcBef>
                <a:spcPct val="0"/>
              </a:spcBef>
            </a:pPr>
            <a:fld id="{3370F175-B04A-4520-9249-92C3C553E7AC}" type="slidenum">
              <a:rPr lang="zh-TW" altLang="en-US"/>
              <a:pPr>
                <a:spcBef>
                  <a:spcPct val="0"/>
                </a:spcBef>
              </a:pPr>
              <a:t>55</a:t>
            </a:fld>
            <a:endParaRPr lang="zh-TW"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5"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TW" altLang="zh-TW" b="1" smtClean="0"/>
              <a:t>設計群科</a:t>
            </a:r>
            <a:endParaRPr lang="zh-TW" altLang="zh-TW" smtClean="0"/>
          </a:p>
          <a:p>
            <a:r>
              <a:rPr lang="zh-TW" altLang="zh-TW" b="1" smtClean="0"/>
              <a:t>室內設計科：</a:t>
            </a:r>
            <a:endParaRPr lang="zh-TW" altLang="zh-TW" smtClean="0"/>
          </a:p>
          <a:p>
            <a:r>
              <a:rPr lang="zh-TW" altLang="zh-TW" smtClean="0"/>
              <a:t>主要學習室內設計的基本知識與實用技能，使學生具有室內設計圖面繪製、模型製作的能力，例如室內設計規劃、</a:t>
            </a:r>
            <a:r>
              <a:rPr lang="en-US" altLang="zh-TW" smtClean="0"/>
              <a:t>2D</a:t>
            </a:r>
            <a:r>
              <a:rPr lang="zh-TW" altLang="zh-TW" smtClean="0"/>
              <a:t>及</a:t>
            </a:r>
            <a:r>
              <a:rPr lang="en-US" altLang="zh-TW" smtClean="0"/>
              <a:t>3D</a:t>
            </a:r>
            <a:r>
              <a:rPr lang="zh-TW" altLang="zh-TW" smtClean="0"/>
              <a:t>繪圖、立體造形設計（如金工、陶藝、皮雕、縫紉）等。除了加強學生的電腦技巧、考取證照的能力之外，更強化授課內容與業界需求的連結，達到學以致用、無縫接軌的目標。</a:t>
            </a:r>
          </a:p>
          <a:p>
            <a:r>
              <a:rPr lang="en-US" altLang="zh-TW" smtClean="0"/>
              <a:t> </a:t>
            </a:r>
            <a:endParaRPr lang="zh-TW" altLang="zh-TW" smtClean="0"/>
          </a:p>
          <a:p>
            <a:r>
              <a:rPr lang="zh-TW" altLang="zh-TW" smtClean="0"/>
              <a:t>實務訓練上，鼓勵學生參加校內外各項設計競賽、支援校內外重大活動等（如節慶佈置、科展活動、畢業典禮），並透過專題製作及分組討論，強調團隊合作及分工的重要性，以提升人際溝通能力。</a:t>
            </a:r>
          </a:p>
        </p:txBody>
      </p:sp>
      <p:sp>
        <p:nvSpPr>
          <p:cNvPr id="95236"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ea typeface="新細明體" pitchFamily="18" charset="-120"/>
              </a:defRPr>
            </a:lvl1pPr>
            <a:lvl2pPr marL="742950" indent="-285750">
              <a:spcBef>
                <a:spcPct val="30000"/>
              </a:spcBef>
              <a:defRPr sz="1200">
                <a:solidFill>
                  <a:schemeClr val="tx1"/>
                </a:solidFill>
                <a:latin typeface="Calibri" pitchFamily="34" charset="0"/>
                <a:ea typeface="新細明體" pitchFamily="18" charset="-120"/>
              </a:defRPr>
            </a:lvl2pPr>
            <a:lvl3pPr marL="1143000" indent="-228600">
              <a:spcBef>
                <a:spcPct val="30000"/>
              </a:spcBef>
              <a:defRPr sz="1200">
                <a:solidFill>
                  <a:schemeClr val="tx1"/>
                </a:solidFill>
                <a:latin typeface="Calibri" pitchFamily="34" charset="0"/>
                <a:ea typeface="新細明體" pitchFamily="18" charset="-120"/>
              </a:defRPr>
            </a:lvl3pPr>
            <a:lvl4pPr marL="1600200" indent="-228600">
              <a:spcBef>
                <a:spcPct val="30000"/>
              </a:spcBef>
              <a:defRPr sz="1200">
                <a:solidFill>
                  <a:schemeClr val="tx1"/>
                </a:solidFill>
                <a:latin typeface="Calibri" pitchFamily="34" charset="0"/>
                <a:ea typeface="新細明體" pitchFamily="18" charset="-120"/>
              </a:defRPr>
            </a:lvl4pPr>
            <a:lvl5pPr marL="2057400" indent="-228600">
              <a:spcBef>
                <a:spcPct val="30000"/>
              </a:spcBef>
              <a:defRPr sz="1200">
                <a:solidFill>
                  <a:schemeClr val="tx1"/>
                </a:solidFill>
                <a:latin typeface="Calibri" pitchFamily="34" charset="0"/>
                <a:ea typeface="新細明體" pitchFamily="18" charset="-120"/>
              </a:defRPr>
            </a:lvl5pPr>
            <a:lvl6pPr marL="2514600" indent="-228600" eaLnBrk="0" fontAlgn="base" hangingPunct="0">
              <a:spcBef>
                <a:spcPct val="30000"/>
              </a:spcBef>
              <a:spcAft>
                <a:spcPct val="0"/>
              </a:spcAft>
              <a:defRPr sz="1200">
                <a:solidFill>
                  <a:schemeClr val="tx1"/>
                </a:solidFill>
                <a:latin typeface="Calibri" pitchFamily="34" charset="0"/>
                <a:ea typeface="新細明體" pitchFamily="18" charset="-120"/>
              </a:defRPr>
            </a:lvl6pPr>
            <a:lvl7pPr marL="2971800" indent="-228600" eaLnBrk="0" fontAlgn="base" hangingPunct="0">
              <a:spcBef>
                <a:spcPct val="30000"/>
              </a:spcBef>
              <a:spcAft>
                <a:spcPct val="0"/>
              </a:spcAft>
              <a:defRPr sz="1200">
                <a:solidFill>
                  <a:schemeClr val="tx1"/>
                </a:solidFill>
                <a:latin typeface="Calibri" pitchFamily="34" charset="0"/>
                <a:ea typeface="新細明體" pitchFamily="18" charset="-120"/>
              </a:defRPr>
            </a:lvl7pPr>
            <a:lvl8pPr marL="3429000" indent="-228600" eaLnBrk="0" fontAlgn="base" hangingPunct="0">
              <a:spcBef>
                <a:spcPct val="30000"/>
              </a:spcBef>
              <a:spcAft>
                <a:spcPct val="0"/>
              </a:spcAft>
              <a:defRPr sz="1200">
                <a:solidFill>
                  <a:schemeClr val="tx1"/>
                </a:solidFill>
                <a:latin typeface="Calibri" pitchFamily="34" charset="0"/>
                <a:ea typeface="新細明體" pitchFamily="18" charset="-120"/>
              </a:defRPr>
            </a:lvl8pPr>
            <a:lvl9pPr marL="3886200" indent="-228600" eaLnBrk="0" fontAlgn="base" hangingPunct="0">
              <a:spcBef>
                <a:spcPct val="30000"/>
              </a:spcBef>
              <a:spcAft>
                <a:spcPct val="0"/>
              </a:spcAft>
              <a:defRPr sz="1200">
                <a:solidFill>
                  <a:schemeClr val="tx1"/>
                </a:solidFill>
                <a:latin typeface="Calibri" pitchFamily="34" charset="0"/>
                <a:ea typeface="新細明體" pitchFamily="18" charset="-120"/>
              </a:defRPr>
            </a:lvl9pPr>
          </a:lstStyle>
          <a:p>
            <a:pPr>
              <a:spcBef>
                <a:spcPct val="0"/>
              </a:spcBef>
            </a:pPr>
            <a:fld id="{2C91E6A9-F7A2-4DF0-AA86-814BA76EAF91}" type="slidenum">
              <a:rPr lang="zh-TW" altLang="en-US"/>
              <a:pPr>
                <a:spcBef>
                  <a:spcPct val="0"/>
                </a:spcBef>
              </a:pPr>
              <a:t>56</a:t>
            </a:fld>
            <a:endParaRPr lang="zh-TW"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TW" altLang="zh-TW" b="1" smtClean="0"/>
              <a:t>設計群科</a:t>
            </a:r>
            <a:endParaRPr lang="zh-TW" altLang="zh-TW" smtClean="0"/>
          </a:p>
          <a:p>
            <a:r>
              <a:rPr lang="zh-TW" altLang="zh-TW" b="1" smtClean="0"/>
              <a:t>圖文傳播科：</a:t>
            </a:r>
            <a:endParaRPr lang="zh-TW" altLang="zh-TW" smtClean="0"/>
          </a:p>
          <a:p>
            <a:r>
              <a:rPr lang="zh-TW" altLang="zh-TW" smtClean="0"/>
              <a:t>主要培養學生未來在印刷科技行業的基本知能，具備創造思考、設計美學、應用科技的能力。圖文傳播科著重於整合圖像與文字，編輯、整合出具有美感與功能考量的作品，並應用電腦網路或印刷科技達成傳播的目的。學習內容包含電腦影像處理、電腦排版、數位專業攝影、平版印刷、網版印刷……等課程。</a:t>
            </a:r>
          </a:p>
          <a:p>
            <a:r>
              <a:rPr lang="en-US" altLang="zh-TW" smtClean="0"/>
              <a:t> </a:t>
            </a:r>
            <a:endParaRPr lang="zh-TW" altLang="zh-TW" smtClean="0"/>
          </a:p>
          <a:p>
            <a:r>
              <a:rPr lang="zh-TW" altLang="zh-TW" smtClean="0"/>
              <a:t>實務訓練上，採用實際操作軟體及分組教學，訓練學生的實用技能，同時安排業界參訪，了解其實際的運作情形（如書籍的設計製作、報紙的編排設計印製、水果禮盒的設計印刷等）。</a:t>
            </a:r>
            <a:endParaRPr lang="zh-TW" altLang="en-US" smtClean="0"/>
          </a:p>
        </p:txBody>
      </p:sp>
      <p:sp>
        <p:nvSpPr>
          <p:cNvPr id="97284"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ea typeface="新細明體" pitchFamily="18" charset="-120"/>
              </a:defRPr>
            </a:lvl1pPr>
            <a:lvl2pPr marL="742950" indent="-285750">
              <a:spcBef>
                <a:spcPct val="30000"/>
              </a:spcBef>
              <a:defRPr sz="1200">
                <a:solidFill>
                  <a:schemeClr val="tx1"/>
                </a:solidFill>
                <a:latin typeface="Calibri" pitchFamily="34" charset="0"/>
                <a:ea typeface="新細明體" pitchFamily="18" charset="-120"/>
              </a:defRPr>
            </a:lvl2pPr>
            <a:lvl3pPr marL="1143000" indent="-228600">
              <a:spcBef>
                <a:spcPct val="30000"/>
              </a:spcBef>
              <a:defRPr sz="1200">
                <a:solidFill>
                  <a:schemeClr val="tx1"/>
                </a:solidFill>
                <a:latin typeface="Calibri" pitchFamily="34" charset="0"/>
                <a:ea typeface="新細明體" pitchFamily="18" charset="-120"/>
              </a:defRPr>
            </a:lvl3pPr>
            <a:lvl4pPr marL="1600200" indent="-228600">
              <a:spcBef>
                <a:spcPct val="30000"/>
              </a:spcBef>
              <a:defRPr sz="1200">
                <a:solidFill>
                  <a:schemeClr val="tx1"/>
                </a:solidFill>
                <a:latin typeface="Calibri" pitchFamily="34" charset="0"/>
                <a:ea typeface="新細明體" pitchFamily="18" charset="-120"/>
              </a:defRPr>
            </a:lvl4pPr>
            <a:lvl5pPr marL="2057400" indent="-228600">
              <a:spcBef>
                <a:spcPct val="30000"/>
              </a:spcBef>
              <a:defRPr sz="1200">
                <a:solidFill>
                  <a:schemeClr val="tx1"/>
                </a:solidFill>
                <a:latin typeface="Calibri" pitchFamily="34" charset="0"/>
                <a:ea typeface="新細明體" pitchFamily="18" charset="-120"/>
              </a:defRPr>
            </a:lvl5pPr>
            <a:lvl6pPr marL="2514600" indent="-228600" eaLnBrk="0" fontAlgn="base" hangingPunct="0">
              <a:spcBef>
                <a:spcPct val="30000"/>
              </a:spcBef>
              <a:spcAft>
                <a:spcPct val="0"/>
              </a:spcAft>
              <a:defRPr sz="1200">
                <a:solidFill>
                  <a:schemeClr val="tx1"/>
                </a:solidFill>
                <a:latin typeface="Calibri" pitchFamily="34" charset="0"/>
                <a:ea typeface="新細明體" pitchFamily="18" charset="-120"/>
              </a:defRPr>
            </a:lvl6pPr>
            <a:lvl7pPr marL="2971800" indent="-228600" eaLnBrk="0" fontAlgn="base" hangingPunct="0">
              <a:spcBef>
                <a:spcPct val="30000"/>
              </a:spcBef>
              <a:spcAft>
                <a:spcPct val="0"/>
              </a:spcAft>
              <a:defRPr sz="1200">
                <a:solidFill>
                  <a:schemeClr val="tx1"/>
                </a:solidFill>
                <a:latin typeface="Calibri" pitchFamily="34" charset="0"/>
                <a:ea typeface="新細明體" pitchFamily="18" charset="-120"/>
              </a:defRPr>
            </a:lvl7pPr>
            <a:lvl8pPr marL="3429000" indent="-228600" eaLnBrk="0" fontAlgn="base" hangingPunct="0">
              <a:spcBef>
                <a:spcPct val="30000"/>
              </a:spcBef>
              <a:spcAft>
                <a:spcPct val="0"/>
              </a:spcAft>
              <a:defRPr sz="1200">
                <a:solidFill>
                  <a:schemeClr val="tx1"/>
                </a:solidFill>
                <a:latin typeface="Calibri" pitchFamily="34" charset="0"/>
                <a:ea typeface="新細明體" pitchFamily="18" charset="-120"/>
              </a:defRPr>
            </a:lvl8pPr>
            <a:lvl9pPr marL="3886200" indent="-228600" eaLnBrk="0" fontAlgn="base" hangingPunct="0">
              <a:spcBef>
                <a:spcPct val="30000"/>
              </a:spcBef>
              <a:spcAft>
                <a:spcPct val="0"/>
              </a:spcAft>
              <a:defRPr sz="1200">
                <a:solidFill>
                  <a:schemeClr val="tx1"/>
                </a:solidFill>
                <a:latin typeface="Calibri" pitchFamily="34" charset="0"/>
                <a:ea typeface="新細明體" pitchFamily="18" charset="-120"/>
              </a:defRPr>
            </a:lvl9pPr>
          </a:lstStyle>
          <a:p>
            <a:pPr>
              <a:spcBef>
                <a:spcPct val="0"/>
              </a:spcBef>
            </a:pPr>
            <a:fld id="{2E2D95D2-069E-46E3-A834-4D727974C2B3}" type="slidenum">
              <a:rPr lang="zh-TW" altLang="en-US"/>
              <a:pPr>
                <a:spcBef>
                  <a:spcPct val="0"/>
                </a:spcBef>
              </a:pPr>
              <a:t>57</a:t>
            </a:fld>
            <a:endParaRPr lang="zh-TW"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7"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TW" altLang="zh-TW" b="1" smtClean="0"/>
              <a:t>設計群科</a:t>
            </a:r>
            <a:endParaRPr lang="zh-TW" altLang="zh-TW" smtClean="0"/>
          </a:p>
          <a:p>
            <a:r>
              <a:rPr lang="zh-TW" altLang="zh-TW" b="1" smtClean="0"/>
              <a:t>多媒體設計科：</a:t>
            </a:r>
            <a:endParaRPr lang="zh-TW" altLang="zh-TW" smtClean="0"/>
          </a:p>
          <a:p>
            <a:r>
              <a:rPr lang="zh-TW" altLang="zh-TW" smtClean="0"/>
              <a:t>主要學習數位媒體工具的基本知識與實用技術，培養學生的美學、多媒體設計、數位設計、視覺傳達等相關的專業技能，進而培育出符合業界需求的多媒體設計基層技術人才，在未來能夠於數位媒體產業中就業。</a:t>
            </a:r>
          </a:p>
          <a:p>
            <a:r>
              <a:rPr lang="en-US" altLang="zh-TW" smtClean="0"/>
              <a:t> </a:t>
            </a:r>
            <a:endParaRPr lang="zh-TW" altLang="zh-TW" smtClean="0"/>
          </a:p>
          <a:p>
            <a:r>
              <a:rPr lang="zh-TW" altLang="zh-TW" smtClean="0"/>
              <a:t>實務訓練上，以「做中學」及「啟發式」的教學方法，幫助學生結合理論與實作，並透過競賽、設計實務操作等來提升學生的實務經驗，培養業界所需的實用技能（如製作平面廣告、互動式網頁、</a:t>
            </a:r>
            <a:r>
              <a:rPr lang="en-US" altLang="zh-TW" smtClean="0"/>
              <a:t>2D</a:t>
            </a:r>
            <a:r>
              <a:rPr lang="zh-TW" altLang="zh-TW" smtClean="0"/>
              <a:t>與</a:t>
            </a:r>
            <a:r>
              <a:rPr lang="en-US" altLang="zh-TW" smtClean="0"/>
              <a:t>3D</a:t>
            </a:r>
            <a:r>
              <a:rPr lang="zh-TW" altLang="zh-TW" smtClean="0"/>
              <a:t>動畫、影片拍攝製作等）。</a:t>
            </a:r>
          </a:p>
        </p:txBody>
      </p:sp>
      <p:sp>
        <p:nvSpPr>
          <p:cNvPr id="98308"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ea typeface="新細明體" pitchFamily="18" charset="-120"/>
              </a:defRPr>
            </a:lvl1pPr>
            <a:lvl2pPr marL="742950" indent="-285750">
              <a:spcBef>
                <a:spcPct val="30000"/>
              </a:spcBef>
              <a:defRPr sz="1200">
                <a:solidFill>
                  <a:schemeClr val="tx1"/>
                </a:solidFill>
                <a:latin typeface="Calibri" pitchFamily="34" charset="0"/>
                <a:ea typeface="新細明體" pitchFamily="18" charset="-120"/>
              </a:defRPr>
            </a:lvl2pPr>
            <a:lvl3pPr marL="1143000" indent="-228600">
              <a:spcBef>
                <a:spcPct val="30000"/>
              </a:spcBef>
              <a:defRPr sz="1200">
                <a:solidFill>
                  <a:schemeClr val="tx1"/>
                </a:solidFill>
                <a:latin typeface="Calibri" pitchFamily="34" charset="0"/>
                <a:ea typeface="新細明體" pitchFamily="18" charset="-120"/>
              </a:defRPr>
            </a:lvl3pPr>
            <a:lvl4pPr marL="1600200" indent="-228600">
              <a:spcBef>
                <a:spcPct val="30000"/>
              </a:spcBef>
              <a:defRPr sz="1200">
                <a:solidFill>
                  <a:schemeClr val="tx1"/>
                </a:solidFill>
                <a:latin typeface="Calibri" pitchFamily="34" charset="0"/>
                <a:ea typeface="新細明體" pitchFamily="18" charset="-120"/>
              </a:defRPr>
            </a:lvl4pPr>
            <a:lvl5pPr marL="2057400" indent="-228600">
              <a:spcBef>
                <a:spcPct val="30000"/>
              </a:spcBef>
              <a:defRPr sz="1200">
                <a:solidFill>
                  <a:schemeClr val="tx1"/>
                </a:solidFill>
                <a:latin typeface="Calibri" pitchFamily="34" charset="0"/>
                <a:ea typeface="新細明體" pitchFamily="18" charset="-120"/>
              </a:defRPr>
            </a:lvl5pPr>
            <a:lvl6pPr marL="2514600" indent="-228600" eaLnBrk="0" fontAlgn="base" hangingPunct="0">
              <a:spcBef>
                <a:spcPct val="30000"/>
              </a:spcBef>
              <a:spcAft>
                <a:spcPct val="0"/>
              </a:spcAft>
              <a:defRPr sz="1200">
                <a:solidFill>
                  <a:schemeClr val="tx1"/>
                </a:solidFill>
                <a:latin typeface="Calibri" pitchFamily="34" charset="0"/>
                <a:ea typeface="新細明體" pitchFamily="18" charset="-120"/>
              </a:defRPr>
            </a:lvl6pPr>
            <a:lvl7pPr marL="2971800" indent="-228600" eaLnBrk="0" fontAlgn="base" hangingPunct="0">
              <a:spcBef>
                <a:spcPct val="30000"/>
              </a:spcBef>
              <a:spcAft>
                <a:spcPct val="0"/>
              </a:spcAft>
              <a:defRPr sz="1200">
                <a:solidFill>
                  <a:schemeClr val="tx1"/>
                </a:solidFill>
                <a:latin typeface="Calibri" pitchFamily="34" charset="0"/>
                <a:ea typeface="新細明體" pitchFamily="18" charset="-120"/>
              </a:defRPr>
            </a:lvl7pPr>
            <a:lvl8pPr marL="3429000" indent="-228600" eaLnBrk="0" fontAlgn="base" hangingPunct="0">
              <a:spcBef>
                <a:spcPct val="30000"/>
              </a:spcBef>
              <a:spcAft>
                <a:spcPct val="0"/>
              </a:spcAft>
              <a:defRPr sz="1200">
                <a:solidFill>
                  <a:schemeClr val="tx1"/>
                </a:solidFill>
                <a:latin typeface="Calibri" pitchFamily="34" charset="0"/>
                <a:ea typeface="新細明體" pitchFamily="18" charset="-120"/>
              </a:defRPr>
            </a:lvl8pPr>
            <a:lvl9pPr marL="3886200" indent="-228600" eaLnBrk="0" fontAlgn="base" hangingPunct="0">
              <a:spcBef>
                <a:spcPct val="30000"/>
              </a:spcBef>
              <a:spcAft>
                <a:spcPct val="0"/>
              </a:spcAft>
              <a:defRPr sz="1200">
                <a:solidFill>
                  <a:schemeClr val="tx1"/>
                </a:solidFill>
                <a:latin typeface="Calibri" pitchFamily="34" charset="0"/>
                <a:ea typeface="新細明體" pitchFamily="18" charset="-120"/>
              </a:defRPr>
            </a:lvl9pPr>
          </a:lstStyle>
          <a:p>
            <a:pPr>
              <a:spcBef>
                <a:spcPct val="0"/>
              </a:spcBef>
            </a:pPr>
            <a:fld id="{7143ED37-E475-4CEF-81FE-A80D6E9CEEF3}" type="slidenum">
              <a:rPr lang="zh-TW" altLang="en-US"/>
              <a:pPr>
                <a:spcBef>
                  <a:spcPct val="0"/>
                </a:spcBef>
              </a:pPr>
              <a:t>58</a:t>
            </a:fld>
            <a:endParaRPr lang="zh-TW"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1"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TW" altLang="zh-TW" b="1" smtClean="0"/>
              <a:t>設計群科</a:t>
            </a:r>
            <a:endParaRPr lang="zh-TW" altLang="zh-TW" smtClean="0"/>
          </a:p>
          <a:p>
            <a:r>
              <a:rPr lang="zh-TW" altLang="zh-TW" b="1" smtClean="0"/>
              <a:t>室內空間設計科：</a:t>
            </a:r>
            <a:endParaRPr lang="zh-TW" altLang="zh-TW" smtClean="0"/>
          </a:p>
          <a:p>
            <a:r>
              <a:rPr lang="zh-TW" altLang="zh-TW" smtClean="0"/>
              <a:t>培育室內整體設計及裝修技術的基層人才，訓練專業的室內設計製圖觀念、識圖、整合性的空間使用方式、空間設計等基本知能。主要學習內容有：室內設計與裝潢實習、室內施工製圖實習、材料認識與應用、電腦輔助室內設計實習……等，未來可從事建築物室內設計、裝修的相關工作及實務施工。</a:t>
            </a:r>
          </a:p>
          <a:p>
            <a:r>
              <a:rPr lang="en-US" altLang="zh-TW" smtClean="0"/>
              <a:t> </a:t>
            </a:r>
            <a:endParaRPr lang="zh-TW" altLang="zh-TW" smtClean="0"/>
          </a:p>
          <a:p>
            <a:r>
              <a:rPr lang="zh-TW" altLang="zh-TW" smtClean="0"/>
              <a:t>實務訓練上，指導學生以電腦、手繪工具完成簡單的室內裝修規劃、室內設計平面配置圖、立面圖、剖面圖等基礎設計工作，以及室內裝修工程的流程與施工方式，藉以了解建築物室內設計、裝修工程的整體概況。</a:t>
            </a:r>
            <a:endParaRPr lang="zh-TW" altLang="en-US" smtClean="0"/>
          </a:p>
        </p:txBody>
      </p:sp>
      <p:sp>
        <p:nvSpPr>
          <p:cNvPr id="99332"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ea typeface="新細明體" pitchFamily="18" charset="-120"/>
              </a:defRPr>
            </a:lvl1pPr>
            <a:lvl2pPr marL="742950" indent="-285750">
              <a:spcBef>
                <a:spcPct val="30000"/>
              </a:spcBef>
              <a:defRPr sz="1200">
                <a:solidFill>
                  <a:schemeClr val="tx1"/>
                </a:solidFill>
                <a:latin typeface="Calibri" pitchFamily="34" charset="0"/>
                <a:ea typeface="新細明體" pitchFamily="18" charset="-120"/>
              </a:defRPr>
            </a:lvl2pPr>
            <a:lvl3pPr marL="1143000" indent="-228600">
              <a:spcBef>
                <a:spcPct val="30000"/>
              </a:spcBef>
              <a:defRPr sz="1200">
                <a:solidFill>
                  <a:schemeClr val="tx1"/>
                </a:solidFill>
                <a:latin typeface="Calibri" pitchFamily="34" charset="0"/>
                <a:ea typeface="新細明體" pitchFamily="18" charset="-120"/>
              </a:defRPr>
            </a:lvl3pPr>
            <a:lvl4pPr marL="1600200" indent="-228600">
              <a:spcBef>
                <a:spcPct val="30000"/>
              </a:spcBef>
              <a:defRPr sz="1200">
                <a:solidFill>
                  <a:schemeClr val="tx1"/>
                </a:solidFill>
                <a:latin typeface="Calibri" pitchFamily="34" charset="0"/>
                <a:ea typeface="新細明體" pitchFamily="18" charset="-120"/>
              </a:defRPr>
            </a:lvl4pPr>
            <a:lvl5pPr marL="2057400" indent="-228600">
              <a:spcBef>
                <a:spcPct val="30000"/>
              </a:spcBef>
              <a:defRPr sz="1200">
                <a:solidFill>
                  <a:schemeClr val="tx1"/>
                </a:solidFill>
                <a:latin typeface="Calibri" pitchFamily="34" charset="0"/>
                <a:ea typeface="新細明體" pitchFamily="18" charset="-120"/>
              </a:defRPr>
            </a:lvl5pPr>
            <a:lvl6pPr marL="2514600" indent="-228600" eaLnBrk="0" fontAlgn="base" hangingPunct="0">
              <a:spcBef>
                <a:spcPct val="30000"/>
              </a:spcBef>
              <a:spcAft>
                <a:spcPct val="0"/>
              </a:spcAft>
              <a:defRPr sz="1200">
                <a:solidFill>
                  <a:schemeClr val="tx1"/>
                </a:solidFill>
                <a:latin typeface="Calibri" pitchFamily="34" charset="0"/>
                <a:ea typeface="新細明體" pitchFamily="18" charset="-120"/>
              </a:defRPr>
            </a:lvl6pPr>
            <a:lvl7pPr marL="2971800" indent="-228600" eaLnBrk="0" fontAlgn="base" hangingPunct="0">
              <a:spcBef>
                <a:spcPct val="30000"/>
              </a:spcBef>
              <a:spcAft>
                <a:spcPct val="0"/>
              </a:spcAft>
              <a:defRPr sz="1200">
                <a:solidFill>
                  <a:schemeClr val="tx1"/>
                </a:solidFill>
                <a:latin typeface="Calibri" pitchFamily="34" charset="0"/>
                <a:ea typeface="新細明體" pitchFamily="18" charset="-120"/>
              </a:defRPr>
            </a:lvl7pPr>
            <a:lvl8pPr marL="3429000" indent="-228600" eaLnBrk="0" fontAlgn="base" hangingPunct="0">
              <a:spcBef>
                <a:spcPct val="30000"/>
              </a:spcBef>
              <a:spcAft>
                <a:spcPct val="0"/>
              </a:spcAft>
              <a:defRPr sz="1200">
                <a:solidFill>
                  <a:schemeClr val="tx1"/>
                </a:solidFill>
                <a:latin typeface="Calibri" pitchFamily="34" charset="0"/>
                <a:ea typeface="新細明體" pitchFamily="18" charset="-120"/>
              </a:defRPr>
            </a:lvl8pPr>
            <a:lvl9pPr marL="3886200" indent="-228600" eaLnBrk="0" fontAlgn="base" hangingPunct="0">
              <a:spcBef>
                <a:spcPct val="30000"/>
              </a:spcBef>
              <a:spcAft>
                <a:spcPct val="0"/>
              </a:spcAft>
              <a:defRPr sz="1200">
                <a:solidFill>
                  <a:schemeClr val="tx1"/>
                </a:solidFill>
                <a:latin typeface="Calibri" pitchFamily="34" charset="0"/>
                <a:ea typeface="新細明體" pitchFamily="18" charset="-120"/>
              </a:defRPr>
            </a:lvl9pPr>
          </a:lstStyle>
          <a:p>
            <a:pPr>
              <a:spcBef>
                <a:spcPct val="0"/>
              </a:spcBef>
            </a:pPr>
            <a:fld id="{73E307B7-CF74-41CA-9119-C8FD2701BC88}" type="slidenum">
              <a:rPr lang="zh-TW" altLang="en-US"/>
              <a:pPr>
                <a:spcBef>
                  <a:spcPct val="0"/>
                </a:spcBef>
              </a:pPr>
              <a:t>59</a:t>
            </a:fld>
            <a:endParaRPr lang="zh-TW"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5"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TW" altLang="zh-TW" b="1" smtClean="0"/>
              <a:t>設計群科</a:t>
            </a:r>
            <a:endParaRPr lang="zh-TW" altLang="zh-TW" smtClean="0"/>
          </a:p>
          <a:p>
            <a:r>
              <a:rPr lang="zh-TW" altLang="zh-TW" b="1" smtClean="0"/>
              <a:t>多媒體應用科：</a:t>
            </a:r>
            <a:endParaRPr lang="zh-TW" altLang="zh-TW" smtClean="0"/>
          </a:p>
          <a:p>
            <a:r>
              <a:rPr lang="zh-TW" altLang="zh-TW" smtClean="0"/>
              <a:t>以多媒體課程為主軸，培養學生具備多媒體短片製作、</a:t>
            </a:r>
            <a:r>
              <a:rPr lang="en-US" altLang="zh-TW" smtClean="0"/>
              <a:t>3D</a:t>
            </a:r>
            <a:r>
              <a:rPr lang="zh-TW" altLang="zh-TW" smtClean="0"/>
              <a:t>遊戲開發、動畫、網頁製作、影像處理、影音後製等專業技巧與能力。同時，輔以行銷企劃等相關課程，培育學生進入業界所需的實用技能，未來能夠成為多媒體領域的後製專業人才。</a:t>
            </a:r>
          </a:p>
          <a:p>
            <a:r>
              <a:rPr lang="en-US" altLang="zh-TW" smtClean="0"/>
              <a:t> </a:t>
            </a:r>
            <a:endParaRPr lang="zh-TW" altLang="zh-TW" smtClean="0"/>
          </a:p>
          <a:p>
            <a:r>
              <a:rPr lang="zh-TW" altLang="zh-TW" smtClean="0"/>
              <a:t>實務訓練上，透過學習成果展、畢業成果展，幫助學生將理論與實務結合、統整；此外，也配合校內外活動，提供學生實務學習的平</a:t>
            </a:r>
            <a:r>
              <a:rPr lang="zh-TW" altLang="en-US" smtClean="0"/>
              <a:t>臺</a:t>
            </a:r>
            <a:r>
              <a:rPr lang="zh-TW" altLang="zh-TW" smtClean="0"/>
              <a:t>，並精進其專業技巧與能力（如影片剪輯、微電影與</a:t>
            </a:r>
            <a:r>
              <a:rPr lang="en-US" altLang="zh-TW" smtClean="0"/>
              <a:t>3D</a:t>
            </a:r>
            <a:r>
              <a:rPr lang="zh-TW" altLang="zh-TW" smtClean="0"/>
              <a:t>動畫製作等）。</a:t>
            </a:r>
          </a:p>
        </p:txBody>
      </p:sp>
      <p:sp>
        <p:nvSpPr>
          <p:cNvPr id="100356"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ea typeface="新細明體" pitchFamily="18" charset="-120"/>
              </a:defRPr>
            </a:lvl1pPr>
            <a:lvl2pPr marL="742950" indent="-285750">
              <a:spcBef>
                <a:spcPct val="30000"/>
              </a:spcBef>
              <a:defRPr sz="1200">
                <a:solidFill>
                  <a:schemeClr val="tx1"/>
                </a:solidFill>
                <a:latin typeface="Calibri" pitchFamily="34" charset="0"/>
                <a:ea typeface="新細明體" pitchFamily="18" charset="-120"/>
              </a:defRPr>
            </a:lvl2pPr>
            <a:lvl3pPr marL="1143000" indent="-228600">
              <a:spcBef>
                <a:spcPct val="30000"/>
              </a:spcBef>
              <a:defRPr sz="1200">
                <a:solidFill>
                  <a:schemeClr val="tx1"/>
                </a:solidFill>
                <a:latin typeface="Calibri" pitchFamily="34" charset="0"/>
                <a:ea typeface="新細明體" pitchFamily="18" charset="-120"/>
              </a:defRPr>
            </a:lvl3pPr>
            <a:lvl4pPr marL="1600200" indent="-228600">
              <a:spcBef>
                <a:spcPct val="30000"/>
              </a:spcBef>
              <a:defRPr sz="1200">
                <a:solidFill>
                  <a:schemeClr val="tx1"/>
                </a:solidFill>
                <a:latin typeface="Calibri" pitchFamily="34" charset="0"/>
                <a:ea typeface="新細明體" pitchFamily="18" charset="-120"/>
              </a:defRPr>
            </a:lvl4pPr>
            <a:lvl5pPr marL="2057400" indent="-228600">
              <a:spcBef>
                <a:spcPct val="30000"/>
              </a:spcBef>
              <a:defRPr sz="1200">
                <a:solidFill>
                  <a:schemeClr val="tx1"/>
                </a:solidFill>
                <a:latin typeface="Calibri" pitchFamily="34" charset="0"/>
                <a:ea typeface="新細明體" pitchFamily="18" charset="-120"/>
              </a:defRPr>
            </a:lvl5pPr>
            <a:lvl6pPr marL="2514600" indent="-228600" eaLnBrk="0" fontAlgn="base" hangingPunct="0">
              <a:spcBef>
                <a:spcPct val="30000"/>
              </a:spcBef>
              <a:spcAft>
                <a:spcPct val="0"/>
              </a:spcAft>
              <a:defRPr sz="1200">
                <a:solidFill>
                  <a:schemeClr val="tx1"/>
                </a:solidFill>
                <a:latin typeface="Calibri" pitchFamily="34" charset="0"/>
                <a:ea typeface="新細明體" pitchFamily="18" charset="-120"/>
              </a:defRPr>
            </a:lvl6pPr>
            <a:lvl7pPr marL="2971800" indent="-228600" eaLnBrk="0" fontAlgn="base" hangingPunct="0">
              <a:spcBef>
                <a:spcPct val="30000"/>
              </a:spcBef>
              <a:spcAft>
                <a:spcPct val="0"/>
              </a:spcAft>
              <a:defRPr sz="1200">
                <a:solidFill>
                  <a:schemeClr val="tx1"/>
                </a:solidFill>
                <a:latin typeface="Calibri" pitchFamily="34" charset="0"/>
                <a:ea typeface="新細明體" pitchFamily="18" charset="-120"/>
              </a:defRPr>
            </a:lvl7pPr>
            <a:lvl8pPr marL="3429000" indent="-228600" eaLnBrk="0" fontAlgn="base" hangingPunct="0">
              <a:spcBef>
                <a:spcPct val="30000"/>
              </a:spcBef>
              <a:spcAft>
                <a:spcPct val="0"/>
              </a:spcAft>
              <a:defRPr sz="1200">
                <a:solidFill>
                  <a:schemeClr val="tx1"/>
                </a:solidFill>
                <a:latin typeface="Calibri" pitchFamily="34" charset="0"/>
                <a:ea typeface="新細明體" pitchFamily="18" charset="-120"/>
              </a:defRPr>
            </a:lvl8pPr>
            <a:lvl9pPr marL="3886200" indent="-228600" eaLnBrk="0" fontAlgn="base" hangingPunct="0">
              <a:spcBef>
                <a:spcPct val="30000"/>
              </a:spcBef>
              <a:spcAft>
                <a:spcPct val="0"/>
              </a:spcAft>
              <a:defRPr sz="1200">
                <a:solidFill>
                  <a:schemeClr val="tx1"/>
                </a:solidFill>
                <a:latin typeface="Calibri" pitchFamily="34" charset="0"/>
                <a:ea typeface="新細明體" pitchFamily="18" charset="-120"/>
              </a:defRPr>
            </a:lvl9pPr>
          </a:lstStyle>
          <a:p>
            <a:pPr>
              <a:spcBef>
                <a:spcPct val="0"/>
              </a:spcBef>
            </a:pPr>
            <a:fld id="{F5959E17-331D-49C7-8737-A3BCAAFDC2D0}" type="slidenum">
              <a:rPr lang="zh-TW" altLang="en-US"/>
              <a:pPr>
                <a:spcBef>
                  <a:spcPct val="0"/>
                </a:spcBef>
              </a:pPr>
              <a:t>60</a:t>
            </a:fld>
            <a:endParaRPr lang="zh-TW"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457200" indent="-457200" eaLnBrk="1" hangingPunct="1">
              <a:lnSpc>
                <a:spcPct val="150000"/>
              </a:lnSpc>
              <a:buFontTx/>
              <a:buAutoNum type="ea1ChtPeriod"/>
            </a:pPr>
            <a:r>
              <a:rPr lang="zh-TW" altLang="zh-TW" smtClean="0">
                <a:latin typeface="微軟正黑體" pitchFamily="34" charset="-120"/>
                <a:ea typeface="微軟正黑體" pitchFamily="34" charset="-120"/>
              </a:rPr>
              <a:t>英語類：應用外語科英文組</a:t>
            </a:r>
          </a:p>
          <a:p>
            <a:pPr marL="457200" indent="-457200" eaLnBrk="1" hangingPunct="1">
              <a:lnSpc>
                <a:spcPct val="150000"/>
              </a:lnSpc>
              <a:buFontTx/>
              <a:buAutoNum type="ea1ChtPeriod"/>
            </a:pPr>
            <a:r>
              <a:rPr lang="zh-TW" altLang="zh-TW" smtClean="0">
                <a:latin typeface="微軟正黑體" pitchFamily="34" charset="-120"/>
                <a:ea typeface="微軟正黑體" pitchFamily="34" charset="-120"/>
              </a:rPr>
              <a:t>日語類：應用外語科日文組</a:t>
            </a:r>
          </a:p>
        </p:txBody>
      </p:sp>
      <p:sp>
        <p:nvSpPr>
          <p:cNvPr id="55300"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charset="0"/>
                <a:ea typeface="新細明體" charset="-120"/>
              </a:defRPr>
            </a:lvl1pPr>
            <a:lvl2pPr marL="742950" indent="-285750">
              <a:defRPr kumimoji="1">
                <a:solidFill>
                  <a:schemeClr val="tx1"/>
                </a:solidFill>
                <a:latin typeface="Arial" charset="0"/>
                <a:ea typeface="新細明體" charset="-120"/>
              </a:defRPr>
            </a:lvl2pPr>
            <a:lvl3pPr marL="1143000" indent="-228600">
              <a:defRPr kumimoji="1">
                <a:solidFill>
                  <a:schemeClr val="tx1"/>
                </a:solidFill>
                <a:latin typeface="Arial" charset="0"/>
                <a:ea typeface="新細明體" charset="-120"/>
              </a:defRPr>
            </a:lvl3pPr>
            <a:lvl4pPr marL="1600200" indent="-228600">
              <a:defRPr kumimoji="1">
                <a:solidFill>
                  <a:schemeClr val="tx1"/>
                </a:solidFill>
                <a:latin typeface="Arial" charset="0"/>
                <a:ea typeface="新細明體" charset="-120"/>
              </a:defRPr>
            </a:lvl4pPr>
            <a:lvl5pPr marL="2057400" indent="-228600">
              <a:defRPr kumimoji="1">
                <a:solidFill>
                  <a:schemeClr val="tx1"/>
                </a:solidFill>
                <a:latin typeface="Arial" charset="0"/>
                <a:ea typeface="新細明體" charset="-120"/>
              </a:defRPr>
            </a:lvl5pPr>
            <a:lvl6pPr marL="2514600" indent="-228600" eaLnBrk="0" fontAlgn="base" hangingPunct="0">
              <a:spcBef>
                <a:spcPct val="0"/>
              </a:spcBef>
              <a:spcAft>
                <a:spcPct val="0"/>
              </a:spcAft>
              <a:defRPr kumimoji="1">
                <a:solidFill>
                  <a:schemeClr val="tx1"/>
                </a:solidFill>
                <a:latin typeface="Arial" charset="0"/>
                <a:ea typeface="新細明體" charset="-120"/>
              </a:defRPr>
            </a:lvl6pPr>
            <a:lvl7pPr marL="2971800" indent="-228600" eaLnBrk="0" fontAlgn="base" hangingPunct="0">
              <a:spcBef>
                <a:spcPct val="0"/>
              </a:spcBef>
              <a:spcAft>
                <a:spcPct val="0"/>
              </a:spcAft>
              <a:defRPr kumimoji="1">
                <a:solidFill>
                  <a:schemeClr val="tx1"/>
                </a:solidFill>
                <a:latin typeface="Arial" charset="0"/>
                <a:ea typeface="新細明體" charset="-120"/>
              </a:defRPr>
            </a:lvl7pPr>
            <a:lvl8pPr marL="3429000" indent="-228600" eaLnBrk="0" fontAlgn="base" hangingPunct="0">
              <a:spcBef>
                <a:spcPct val="0"/>
              </a:spcBef>
              <a:spcAft>
                <a:spcPct val="0"/>
              </a:spcAft>
              <a:defRPr kumimoji="1">
                <a:solidFill>
                  <a:schemeClr val="tx1"/>
                </a:solidFill>
                <a:latin typeface="Arial" charset="0"/>
                <a:ea typeface="新細明體" charset="-120"/>
              </a:defRPr>
            </a:lvl8pPr>
            <a:lvl9pPr marL="3886200" indent="-228600" eaLnBrk="0" fontAlgn="base" hangingPunct="0">
              <a:spcBef>
                <a:spcPct val="0"/>
              </a:spcBef>
              <a:spcAft>
                <a:spcPct val="0"/>
              </a:spcAft>
              <a:defRPr kumimoji="1">
                <a:solidFill>
                  <a:schemeClr val="tx1"/>
                </a:solidFill>
                <a:latin typeface="Arial" charset="0"/>
                <a:ea typeface="新細明體" charset="-120"/>
              </a:defRPr>
            </a:lvl9pPr>
          </a:lstStyle>
          <a:p>
            <a:fld id="{DD705E14-FEEA-4BCA-9D99-4F2D4D726BFE}" type="slidenum">
              <a:rPr lang="zh-TW" altLang="en-US" smtClean="0"/>
              <a:pPr/>
              <a:t>65</a:t>
            </a:fld>
            <a:endParaRPr lang="zh-TW" alt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TW" altLang="en-US" smtClean="0"/>
          </a:p>
        </p:txBody>
      </p:sp>
      <p:sp>
        <p:nvSpPr>
          <p:cNvPr id="63492"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charset="0"/>
                <a:ea typeface="新細明體" charset="-120"/>
              </a:defRPr>
            </a:lvl1pPr>
            <a:lvl2pPr marL="742950" indent="-285750">
              <a:defRPr kumimoji="1">
                <a:solidFill>
                  <a:schemeClr val="tx1"/>
                </a:solidFill>
                <a:latin typeface="Arial" charset="0"/>
                <a:ea typeface="新細明體" charset="-120"/>
              </a:defRPr>
            </a:lvl2pPr>
            <a:lvl3pPr marL="1143000" indent="-228600">
              <a:defRPr kumimoji="1">
                <a:solidFill>
                  <a:schemeClr val="tx1"/>
                </a:solidFill>
                <a:latin typeface="Arial" charset="0"/>
                <a:ea typeface="新細明體" charset="-120"/>
              </a:defRPr>
            </a:lvl3pPr>
            <a:lvl4pPr marL="1600200" indent="-228600">
              <a:defRPr kumimoji="1">
                <a:solidFill>
                  <a:schemeClr val="tx1"/>
                </a:solidFill>
                <a:latin typeface="Arial" charset="0"/>
                <a:ea typeface="新細明體" charset="-120"/>
              </a:defRPr>
            </a:lvl4pPr>
            <a:lvl5pPr marL="2057400" indent="-228600">
              <a:defRPr kumimoji="1">
                <a:solidFill>
                  <a:schemeClr val="tx1"/>
                </a:solidFill>
                <a:latin typeface="Arial" charset="0"/>
                <a:ea typeface="新細明體" charset="-120"/>
              </a:defRPr>
            </a:lvl5pPr>
            <a:lvl6pPr marL="2514600" indent="-228600" eaLnBrk="0" fontAlgn="base" hangingPunct="0">
              <a:spcBef>
                <a:spcPct val="0"/>
              </a:spcBef>
              <a:spcAft>
                <a:spcPct val="0"/>
              </a:spcAft>
              <a:defRPr kumimoji="1">
                <a:solidFill>
                  <a:schemeClr val="tx1"/>
                </a:solidFill>
                <a:latin typeface="Arial" charset="0"/>
                <a:ea typeface="新細明體" charset="-120"/>
              </a:defRPr>
            </a:lvl6pPr>
            <a:lvl7pPr marL="2971800" indent="-228600" eaLnBrk="0" fontAlgn="base" hangingPunct="0">
              <a:spcBef>
                <a:spcPct val="0"/>
              </a:spcBef>
              <a:spcAft>
                <a:spcPct val="0"/>
              </a:spcAft>
              <a:defRPr kumimoji="1">
                <a:solidFill>
                  <a:schemeClr val="tx1"/>
                </a:solidFill>
                <a:latin typeface="Arial" charset="0"/>
                <a:ea typeface="新細明體" charset="-120"/>
              </a:defRPr>
            </a:lvl7pPr>
            <a:lvl8pPr marL="3429000" indent="-228600" eaLnBrk="0" fontAlgn="base" hangingPunct="0">
              <a:spcBef>
                <a:spcPct val="0"/>
              </a:spcBef>
              <a:spcAft>
                <a:spcPct val="0"/>
              </a:spcAft>
              <a:defRPr kumimoji="1">
                <a:solidFill>
                  <a:schemeClr val="tx1"/>
                </a:solidFill>
                <a:latin typeface="Arial" charset="0"/>
                <a:ea typeface="新細明體" charset="-120"/>
              </a:defRPr>
            </a:lvl8pPr>
            <a:lvl9pPr marL="3886200" indent="-228600" eaLnBrk="0" fontAlgn="base" hangingPunct="0">
              <a:spcBef>
                <a:spcPct val="0"/>
              </a:spcBef>
              <a:spcAft>
                <a:spcPct val="0"/>
              </a:spcAft>
              <a:defRPr kumimoji="1">
                <a:solidFill>
                  <a:schemeClr val="tx1"/>
                </a:solidFill>
                <a:latin typeface="Arial" charset="0"/>
                <a:ea typeface="新細明體" charset="-120"/>
              </a:defRPr>
            </a:lvl9pPr>
          </a:lstStyle>
          <a:p>
            <a:fld id="{DD3ED6E1-4713-452F-AB3D-78DA38FC75C8}" type="slidenum">
              <a:rPr lang="zh-TW" altLang="en-US" smtClean="0"/>
              <a:pPr/>
              <a:t>66</a:t>
            </a:fld>
            <a:endParaRPr lang="zh-TW"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TW" altLang="en-US" smtClean="0"/>
          </a:p>
        </p:txBody>
      </p:sp>
      <p:sp>
        <p:nvSpPr>
          <p:cNvPr id="33796"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charset="0"/>
                <a:ea typeface="新細明體" charset="-120"/>
              </a:defRPr>
            </a:lvl1pPr>
            <a:lvl2pPr marL="742950" indent="-285750">
              <a:defRPr kumimoji="1">
                <a:solidFill>
                  <a:schemeClr val="tx1"/>
                </a:solidFill>
                <a:latin typeface="Arial" charset="0"/>
                <a:ea typeface="新細明體" charset="-120"/>
              </a:defRPr>
            </a:lvl2pPr>
            <a:lvl3pPr marL="1143000" indent="-228600">
              <a:defRPr kumimoji="1">
                <a:solidFill>
                  <a:schemeClr val="tx1"/>
                </a:solidFill>
                <a:latin typeface="Arial" charset="0"/>
                <a:ea typeface="新細明體" charset="-120"/>
              </a:defRPr>
            </a:lvl3pPr>
            <a:lvl4pPr marL="1600200" indent="-228600">
              <a:defRPr kumimoji="1">
                <a:solidFill>
                  <a:schemeClr val="tx1"/>
                </a:solidFill>
                <a:latin typeface="Arial" charset="0"/>
                <a:ea typeface="新細明體" charset="-120"/>
              </a:defRPr>
            </a:lvl4pPr>
            <a:lvl5pPr marL="2057400" indent="-228600">
              <a:defRPr kumimoji="1">
                <a:solidFill>
                  <a:schemeClr val="tx1"/>
                </a:solidFill>
                <a:latin typeface="Arial" charset="0"/>
                <a:ea typeface="新細明體" charset="-120"/>
              </a:defRPr>
            </a:lvl5pPr>
            <a:lvl6pPr marL="2514600" indent="-228600" eaLnBrk="0" fontAlgn="base" hangingPunct="0">
              <a:spcBef>
                <a:spcPct val="0"/>
              </a:spcBef>
              <a:spcAft>
                <a:spcPct val="0"/>
              </a:spcAft>
              <a:defRPr kumimoji="1">
                <a:solidFill>
                  <a:schemeClr val="tx1"/>
                </a:solidFill>
                <a:latin typeface="Arial" charset="0"/>
                <a:ea typeface="新細明體" charset="-120"/>
              </a:defRPr>
            </a:lvl6pPr>
            <a:lvl7pPr marL="2971800" indent="-228600" eaLnBrk="0" fontAlgn="base" hangingPunct="0">
              <a:spcBef>
                <a:spcPct val="0"/>
              </a:spcBef>
              <a:spcAft>
                <a:spcPct val="0"/>
              </a:spcAft>
              <a:defRPr kumimoji="1">
                <a:solidFill>
                  <a:schemeClr val="tx1"/>
                </a:solidFill>
                <a:latin typeface="Arial" charset="0"/>
                <a:ea typeface="新細明體" charset="-120"/>
              </a:defRPr>
            </a:lvl7pPr>
            <a:lvl8pPr marL="3429000" indent="-228600" eaLnBrk="0" fontAlgn="base" hangingPunct="0">
              <a:spcBef>
                <a:spcPct val="0"/>
              </a:spcBef>
              <a:spcAft>
                <a:spcPct val="0"/>
              </a:spcAft>
              <a:defRPr kumimoji="1">
                <a:solidFill>
                  <a:schemeClr val="tx1"/>
                </a:solidFill>
                <a:latin typeface="Arial" charset="0"/>
                <a:ea typeface="新細明體" charset="-120"/>
              </a:defRPr>
            </a:lvl8pPr>
            <a:lvl9pPr marL="3886200" indent="-228600" eaLnBrk="0" fontAlgn="base" hangingPunct="0">
              <a:spcBef>
                <a:spcPct val="0"/>
              </a:spcBef>
              <a:spcAft>
                <a:spcPct val="0"/>
              </a:spcAft>
              <a:defRPr kumimoji="1">
                <a:solidFill>
                  <a:schemeClr val="tx1"/>
                </a:solidFill>
                <a:latin typeface="Arial" charset="0"/>
                <a:ea typeface="新細明體" charset="-120"/>
              </a:defRPr>
            </a:lvl9pPr>
          </a:lstStyle>
          <a:p>
            <a:fld id="{35DAF501-8ED9-45F7-81AB-BC51841362D8}" type="slidenum">
              <a:rPr lang="zh-TW" altLang="en-US"/>
              <a:pPr/>
              <a:t>15</a:t>
            </a:fld>
            <a:endParaRPr lang="zh-TW"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150000"/>
              </a:lnSpc>
            </a:pPr>
            <a:r>
              <a:rPr lang="zh-TW" altLang="zh-TW" b="1" smtClean="0">
                <a:latin typeface="微軟正黑體" pitchFamily="34" charset="-120"/>
                <a:ea typeface="微軟正黑體" pitchFamily="34" charset="-120"/>
              </a:rPr>
              <a:t>【英語類】：</a:t>
            </a:r>
            <a:endParaRPr lang="zh-TW" altLang="zh-TW" smtClean="0">
              <a:latin typeface="微軟正黑體" pitchFamily="34" charset="-120"/>
              <a:ea typeface="微軟正黑體" pitchFamily="34" charset="-120"/>
            </a:endParaRPr>
          </a:p>
          <a:p>
            <a:pPr eaLnBrk="1" hangingPunct="1">
              <a:lnSpc>
                <a:spcPct val="150000"/>
              </a:lnSpc>
              <a:buFont typeface="Wingdings" pitchFamily="2" charset="2"/>
              <a:buChar char="ü"/>
            </a:pPr>
            <a:r>
              <a:rPr lang="zh-TW" altLang="zh-TW" b="1" smtClean="0">
                <a:latin typeface="微軟正黑體" pitchFamily="34" charset="-120"/>
                <a:ea typeface="微軟正黑體" pitchFamily="34" charset="-120"/>
              </a:rPr>
              <a:t>商業概論</a:t>
            </a:r>
            <a:endParaRPr lang="zh-TW" altLang="zh-TW" smtClean="0">
              <a:latin typeface="微軟正黑體" pitchFamily="34" charset="-120"/>
              <a:ea typeface="微軟正黑體" pitchFamily="34" charset="-120"/>
            </a:endParaRPr>
          </a:p>
          <a:p>
            <a:pPr eaLnBrk="1" hangingPunct="1">
              <a:lnSpc>
                <a:spcPct val="150000"/>
              </a:lnSpc>
            </a:pPr>
            <a:r>
              <a:rPr lang="zh-TW" altLang="zh-TW" smtClean="0">
                <a:latin typeface="微軟正黑體" pitchFamily="34" charset="-120"/>
                <a:ea typeface="微軟正黑體" pitchFamily="34" charset="-120"/>
              </a:rPr>
              <a:t>了解現代化的商業環境，認識商業及其管理基本概念，培養正確的工作態度及創業精神。</a:t>
            </a:r>
          </a:p>
          <a:p>
            <a:pPr eaLnBrk="1" hangingPunct="1">
              <a:lnSpc>
                <a:spcPct val="150000"/>
              </a:lnSpc>
            </a:pPr>
            <a:r>
              <a:rPr lang="en-US" altLang="zh-TW" smtClean="0">
                <a:latin typeface="微軟正黑體" pitchFamily="34" charset="-120"/>
                <a:ea typeface="微軟正黑體" pitchFamily="34" charset="-120"/>
              </a:rPr>
              <a:t> </a:t>
            </a:r>
            <a:endParaRPr lang="zh-TW" altLang="zh-TW" smtClean="0">
              <a:latin typeface="微軟正黑體" pitchFamily="34" charset="-120"/>
              <a:ea typeface="微軟正黑體" pitchFamily="34" charset="-120"/>
            </a:endParaRPr>
          </a:p>
          <a:p>
            <a:pPr eaLnBrk="1" hangingPunct="1">
              <a:lnSpc>
                <a:spcPct val="150000"/>
              </a:lnSpc>
            </a:pPr>
            <a:r>
              <a:rPr lang="zh-TW" altLang="zh-TW" smtClean="0">
                <a:latin typeface="微軟正黑體" pitchFamily="34" charset="-120"/>
                <a:ea typeface="微軟正黑體" pitchFamily="34" charset="-120"/>
              </a:rPr>
              <a:t>例如：</a:t>
            </a:r>
            <a:r>
              <a:rPr lang="en-US" altLang="zh-TW" smtClean="0">
                <a:latin typeface="微軟正黑體" pitchFamily="34" charset="-120"/>
                <a:ea typeface="微軟正黑體" pitchFamily="34" charset="-120"/>
              </a:rPr>
              <a:t/>
            </a:r>
            <a:br>
              <a:rPr lang="en-US" altLang="zh-TW" smtClean="0">
                <a:latin typeface="微軟正黑體" pitchFamily="34" charset="-120"/>
                <a:ea typeface="微軟正黑體" pitchFamily="34" charset="-120"/>
              </a:rPr>
            </a:br>
            <a:r>
              <a:rPr lang="zh-TW" altLang="zh-TW" smtClean="0">
                <a:latin typeface="微軟正黑體" pitchFamily="34" charset="-120"/>
                <a:ea typeface="微軟正黑體" pitchFamily="34" charset="-120"/>
              </a:rPr>
              <a:t>以一系列的企業個案（如：宏碁電腦、國泰金控等）的經營模式為例，與學生進行討論。必要時搭配公司實務參訪，讓學生能更加了解企業的經營與管理。</a:t>
            </a:r>
          </a:p>
          <a:p>
            <a:endParaRPr lang="zh-TW" altLang="en-US" smtClean="0"/>
          </a:p>
        </p:txBody>
      </p:sp>
      <p:sp>
        <p:nvSpPr>
          <p:cNvPr id="56324"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charset="0"/>
                <a:ea typeface="新細明體" charset="-120"/>
              </a:defRPr>
            </a:lvl1pPr>
            <a:lvl2pPr marL="742950" indent="-285750">
              <a:defRPr kumimoji="1">
                <a:solidFill>
                  <a:schemeClr val="tx1"/>
                </a:solidFill>
                <a:latin typeface="Arial" charset="0"/>
                <a:ea typeface="新細明體" charset="-120"/>
              </a:defRPr>
            </a:lvl2pPr>
            <a:lvl3pPr marL="1143000" indent="-228600">
              <a:defRPr kumimoji="1">
                <a:solidFill>
                  <a:schemeClr val="tx1"/>
                </a:solidFill>
                <a:latin typeface="Arial" charset="0"/>
                <a:ea typeface="新細明體" charset="-120"/>
              </a:defRPr>
            </a:lvl3pPr>
            <a:lvl4pPr marL="1600200" indent="-228600">
              <a:defRPr kumimoji="1">
                <a:solidFill>
                  <a:schemeClr val="tx1"/>
                </a:solidFill>
                <a:latin typeface="Arial" charset="0"/>
                <a:ea typeface="新細明體" charset="-120"/>
              </a:defRPr>
            </a:lvl4pPr>
            <a:lvl5pPr marL="2057400" indent="-228600">
              <a:defRPr kumimoji="1">
                <a:solidFill>
                  <a:schemeClr val="tx1"/>
                </a:solidFill>
                <a:latin typeface="Arial" charset="0"/>
                <a:ea typeface="新細明體" charset="-120"/>
              </a:defRPr>
            </a:lvl5pPr>
            <a:lvl6pPr marL="2514600" indent="-228600" eaLnBrk="0" fontAlgn="base" hangingPunct="0">
              <a:spcBef>
                <a:spcPct val="0"/>
              </a:spcBef>
              <a:spcAft>
                <a:spcPct val="0"/>
              </a:spcAft>
              <a:defRPr kumimoji="1">
                <a:solidFill>
                  <a:schemeClr val="tx1"/>
                </a:solidFill>
                <a:latin typeface="Arial" charset="0"/>
                <a:ea typeface="新細明體" charset="-120"/>
              </a:defRPr>
            </a:lvl6pPr>
            <a:lvl7pPr marL="2971800" indent="-228600" eaLnBrk="0" fontAlgn="base" hangingPunct="0">
              <a:spcBef>
                <a:spcPct val="0"/>
              </a:spcBef>
              <a:spcAft>
                <a:spcPct val="0"/>
              </a:spcAft>
              <a:defRPr kumimoji="1">
                <a:solidFill>
                  <a:schemeClr val="tx1"/>
                </a:solidFill>
                <a:latin typeface="Arial" charset="0"/>
                <a:ea typeface="新細明體" charset="-120"/>
              </a:defRPr>
            </a:lvl7pPr>
            <a:lvl8pPr marL="3429000" indent="-228600" eaLnBrk="0" fontAlgn="base" hangingPunct="0">
              <a:spcBef>
                <a:spcPct val="0"/>
              </a:spcBef>
              <a:spcAft>
                <a:spcPct val="0"/>
              </a:spcAft>
              <a:defRPr kumimoji="1">
                <a:solidFill>
                  <a:schemeClr val="tx1"/>
                </a:solidFill>
                <a:latin typeface="Arial" charset="0"/>
                <a:ea typeface="新細明體" charset="-120"/>
              </a:defRPr>
            </a:lvl8pPr>
            <a:lvl9pPr marL="3886200" indent="-228600" eaLnBrk="0" fontAlgn="base" hangingPunct="0">
              <a:spcBef>
                <a:spcPct val="0"/>
              </a:spcBef>
              <a:spcAft>
                <a:spcPct val="0"/>
              </a:spcAft>
              <a:defRPr kumimoji="1">
                <a:solidFill>
                  <a:schemeClr val="tx1"/>
                </a:solidFill>
                <a:latin typeface="Arial" charset="0"/>
                <a:ea typeface="新細明體" charset="-120"/>
              </a:defRPr>
            </a:lvl9pPr>
          </a:lstStyle>
          <a:p>
            <a:fld id="{7FE3DC44-CE7B-469C-913E-A0D0880F199D}" type="slidenum">
              <a:rPr lang="zh-TW" altLang="en-US" smtClean="0"/>
              <a:pPr/>
              <a:t>67</a:t>
            </a:fld>
            <a:endParaRPr lang="zh-TW" alt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150000"/>
              </a:lnSpc>
            </a:pPr>
            <a:r>
              <a:rPr lang="zh-TW" altLang="zh-TW" sz="1600" b="1" smtClean="0">
                <a:solidFill>
                  <a:srgbClr val="006600"/>
                </a:solidFill>
                <a:latin typeface="微軟正黑體" pitchFamily="34" charset="-120"/>
                <a:ea typeface="微軟正黑體" pitchFamily="34" charset="-120"/>
              </a:rPr>
              <a:t>英語聽講練習</a:t>
            </a:r>
          </a:p>
          <a:p>
            <a:pPr eaLnBrk="1" hangingPunct="1">
              <a:lnSpc>
                <a:spcPct val="150000"/>
              </a:lnSpc>
              <a:buFontTx/>
              <a:buChar char="•"/>
            </a:pPr>
            <a:r>
              <a:rPr lang="zh-TW" altLang="zh-TW" smtClean="0">
                <a:latin typeface="微軟正黑體" pitchFamily="34" charset="-120"/>
                <a:ea typeface="微軟正黑體" pitchFamily="34" charset="-120"/>
              </a:rPr>
              <a:t>透過老師教學或數位語言學習系統，熟悉英語或美語的語調及口音，以便能聽懂英美相關人士的對談或講述。培養學生實用的聽講技巧，並進行實際的生活溝通；透過認識英美等外國文化，涵養正確的國際禮儀。</a:t>
            </a:r>
          </a:p>
          <a:p>
            <a:pPr eaLnBrk="1" hangingPunct="1">
              <a:lnSpc>
                <a:spcPct val="150000"/>
              </a:lnSpc>
            </a:pPr>
            <a:endParaRPr lang="zh-TW" altLang="zh-TW" smtClean="0">
              <a:latin typeface="微軟正黑體" pitchFamily="34" charset="-120"/>
              <a:ea typeface="微軟正黑體" pitchFamily="34" charset="-120"/>
            </a:endParaRPr>
          </a:p>
          <a:p>
            <a:pPr eaLnBrk="1" hangingPunct="1">
              <a:lnSpc>
                <a:spcPct val="150000"/>
              </a:lnSpc>
              <a:buFontTx/>
              <a:buChar char="•"/>
            </a:pPr>
            <a:r>
              <a:rPr lang="zh-TW" altLang="zh-TW" smtClean="0">
                <a:latin typeface="微軟正黑體" pitchFamily="34" charset="-120"/>
                <a:ea typeface="微軟正黑體" pitchFamily="34" charset="-120"/>
              </a:rPr>
              <a:t>例如：</a:t>
            </a:r>
            <a:r>
              <a:rPr lang="en-US" altLang="zh-TW" smtClean="0">
                <a:latin typeface="微軟正黑體" pitchFamily="34" charset="-120"/>
                <a:ea typeface="微軟正黑體" pitchFamily="34" charset="-120"/>
              </a:rPr>
              <a:t/>
            </a:r>
            <a:br>
              <a:rPr lang="en-US" altLang="zh-TW" smtClean="0">
                <a:latin typeface="微軟正黑體" pitchFamily="34" charset="-120"/>
                <a:ea typeface="微軟正黑體" pitchFamily="34" charset="-120"/>
              </a:rPr>
            </a:br>
            <a:r>
              <a:rPr lang="zh-TW" altLang="zh-TW" smtClean="0">
                <a:latin typeface="微軟正黑體" pitchFamily="34" charset="-120"/>
                <a:ea typeface="微軟正黑體" pitchFamily="34" charset="-120"/>
              </a:rPr>
              <a:t>能與外籍人士流暢地溝通，並熟知正確的文化禮儀。在各種場合中，可以運用英文進行對談，或者幫助其他人與外籍人士達成溝通的目的。</a:t>
            </a:r>
            <a:endParaRPr lang="zh-TW" altLang="en-US" smtClean="0"/>
          </a:p>
        </p:txBody>
      </p:sp>
      <p:sp>
        <p:nvSpPr>
          <p:cNvPr id="58372"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charset="0"/>
                <a:ea typeface="新細明體" charset="-120"/>
              </a:defRPr>
            </a:lvl1pPr>
            <a:lvl2pPr marL="742950" indent="-285750">
              <a:defRPr kumimoji="1">
                <a:solidFill>
                  <a:schemeClr val="tx1"/>
                </a:solidFill>
                <a:latin typeface="Arial" charset="0"/>
                <a:ea typeface="新細明體" charset="-120"/>
              </a:defRPr>
            </a:lvl2pPr>
            <a:lvl3pPr marL="1143000" indent="-228600">
              <a:defRPr kumimoji="1">
                <a:solidFill>
                  <a:schemeClr val="tx1"/>
                </a:solidFill>
                <a:latin typeface="Arial" charset="0"/>
                <a:ea typeface="新細明體" charset="-120"/>
              </a:defRPr>
            </a:lvl3pPr>
            <a:lvl4pPr marL="1600200" indent="-228600">
              <a:defRPr kumimoji="1">
                <a:solidFill>
                  <a:schemeClr val="tx1"/>
                </a:solidFill>
                <a:latin typeface="Arial" charset="0"/>
                <a:ea typeface="新細明體" charset="-120"/>
              </a:defRPr>
            </a:lvl4pPr>
            <a:lvl5pPr marL="2057400" indent="-228600">
              <a:defRPr kumimoji="1">
                <a:solidFill>
                  <a:schemeClr val="tx1"/>
                </a:solidFill>
                <a:latin typeface="Arial" charset="0"/>
                <a:ea typeface="新細明體" charset="-120"/>
              </a:defRPr>
            </a:lvl5pPr>
            <a:lvl6pPr marL="2514600" indent="-228600" eaLnBrk="0" fontAlgn="base" hangingPunct="0">
              <a:spcBef>
                <a:spcPct val="0"/>
              </a:spcBef>
              <a:spcAft>
                <a:spcPct val="0"/>
              </a:spcAft>
              <a:defRPr kumimoji="1">
                <a:solidFill>
                  <a:schemeClr val="tx1"/>
                </a:solidFill>
                <a:latin typeface="Arial" charset="0"/>
                <a:ea typeface="新細明體" charset="-120"/>
              </a:defRPr>
            </a:lvl6pPr>
            <a:lvl7pPr marL="2971800" indent="-228600" eaLnBrk="0" fontAlgn="base" hangingPunct="0">
              <a:spcBef>
                <a:spcPct val="0"/>
              </a:spcBef>
              <a:spcAft>
                <a:spcPct val="0"/>
              </a:spcAft>
              <a:defRPr kumimoji="1">
                <a:solidFill>
                  <a:schemeClr val="tx1"/>
                </a:solidFill>
                <a:latin typeface="Arial" charset="0"/>
                <a:ea typeface="新細明體" charset="-120"/>
              </a:defRPr>
            </a:lvl7pPr>
            <a:lvl8pPr marL="3429000" indent="-228600" eaLnBrk="0" fontAlgn="base" hangingPunct="0">
              <a:spcBef>
                <a:spcPct val="0"/>
              </a:spcBef>
              <a:spcAft>
                <a:spcPct val="0"/>
              </a:spcAft>
              <a:defRPr kumimoji="1">
                <a:solidFill>
                  <a:schemeClr val="tx1"/>
                </a:solidFill>
                <a:latin typeface="Arial" charset="0"/>
                <a:ea typeface="新細明體" charset="-120"/>
              </a:defRPr>
            </a:lvl8pPr>
            <a:lvl9pPr marL="3886200" indent="-228600" eaLnBrk="0" fontAlgn="base" hangingPunct="0">
              <a:spcBef>
                <a:spcPct val="0"/>
              </a:spcBef>
              <a:spcAft>
                <a:spcPct val="0"/>
              </a:spcAft>
              <a:defRPr kumimoji="1">
                <a:solidFill>
                  <a:schemeClr val="tx1"/>
                </a:solidFill>
                <a:latin typeface="Arial" charset="0"/>
                <a:ea typeface="新細明體" charset="-120"/>
              </a:defRPr>
            </a:lvl9pPr>
          </a:lstStyle>
          <a:p>
            <a:fld id="{3AB10008-E355-4291-A18A-FBBAFD4346CD}" type="slidenum">
              <a:rPr lang="zh-TW" altLang="en-US" smtClean="0"/>
              <a:pPr/>
              <a:t>68</a:t>
            </a:fld>
            <a:endParaRPr lang="zh-TW" alt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160000"/>
              </a:lnSpc>
            </a:pPr>
            <a:r>
              <a:rPr lang="zh-TW" altLang="zh-TW" sz="1600" b="1" smtClean="0">
                <a:solidFill>
                  <a:srgbClr val="006600"/>
                </a:solidFill>
                <a:latin typeface="微軟正黑體" pitchFamily="34" charset="-120"/>
                <a:ea typeface="微軟正黑體" pitchFamily="34" charset="-120"/>
              </a:rPr>
              <a:t>日語聽講練習</a:t>
            </a:r>
          </a:p>
          <a:p>
            <a:pPr eaLnBrk="1" hangingPunct="1">
              <a:lnSpc>
                <a:spcPct val="150000"/>
              </a:lnSpc>
              <a:buFontTx/>
              <a:buChar char="•"/>
            </a:pPr>
            <a:r>
              <a:rPr lang="zh-TW" altLang="zh-TW" smtClean="0">
                <a:latin typeface="微軟正黑體" pitchFamily="34" charset="-120"/>
                <a:ea typeface="微軟正黑體" pitchFamily="34" charset="-120"/>
              </a:rPr>
              <a:t>利用電腦語言學習系統或是</a:t>
            </a:r>
            <a:r>
              <a:rPr lang="en-US" altLang="zh-TW" smtClean="0">
                <a:latin typeface="微軟正黑體" pitchFamily="34" charset="-120"/>
                <a:ea typeface="微軟正黑體" pitchFamily="34" charset="-120"/>
              </a:rPr>
              <a:t>CD</a:t>
            </a:r>
            <a:r>
              <a:rPr lang="zh-TW" altLang="zh-TW" smtClean="0">
                <a:latin typeface="微軟正黑體" pitchFamily="34" charset="-120"/>
                <a:ea typeface="微軟正黑體" pitchFamily="34" charset="-120"/>
              </a:rPr>
              <a:t>播放器，訓練學生聽懂日語，並做出正確的解讀。透過跟讀練習、反覆朗誦或小組對話，能夠運用學過的單字、句型說出正確的句子。內容包含利用日語討論家庭、學校生活、外出用餐購物等。</a:t>
            </a:r>
          </a:p>
          <a:p>
            <a:pPr eaLnBrk="1" hangingPunct="1">
              <a:lnSpc>
                <a:spcPct val="150000"/>
              </a:lnSpc>
            </a:pPr>
            <a:r>
              <a:rPr lang="en-US" altLang="zh-TW" smtClean="0">
                <a:latin typeface="微軟正黑體" pitchFamily="34" charset="-120"/>
                <a:ea typeface="微軟正黑體" pitchFamily="34" charset="-120"/>
              </a:rPr>
              <a:t> </a:t>
            </a:r>
            <a:endParaRPr lang="zh-TW" altLang="zh-TW" smtClean="0">
              <a:latin typeface="微軟正黑體" pitchFamily="34" charset="-120"/>
              <a:ea typeface="微軟正黑體" pitchFamily="34" charset="-120"/>
            </a:endParaRPr>
          </a:p>
          <a:p>
            <a:pPr eaLnBrk="1" hangingPunct="1">
              <a:lnSpc>
                <a:spcPct val="150000"/>
              </a:lnSpc>
              <a:buFontTx/>
              <a:buChar char="•"/>
            </a:pPr>
            <a:r>
              <a:rPr lang="zh-TW" altLang="zh-TW" smtClean="0">
                <a:latin typeface="微軟正黑體" pitchFamily="34" charset="-120"/>
                <a:ea typeface="微軟正黑體" pitchFamily="34" charset="-120"/>
              </a:rPr>
              <a:t>例如：</a:t>
            </a:r>
            <a:r>
              <a:rPr lang="en-US" altLang="zh-TW" smtClean="0">
                <a:latin typeface="微軟正黑體" pitchFamily="34" charset="-120"/>
                <a:ea typeface="微軟正黑體" pitchFamily="34" charset="-120"/>
              </a:rPr>
              <a:t/>
            </a:r>
            <a:br>
              <a:rPr lang="en-US" altLang="zh-TW" smtClean="0">
                <a:latin typeface="微軟正黑體" pitchFamily="34" charset="-120"/>
                <a:ea typeface="微軟正黑體" pitchFamily="34" charset="-120"/>
              </a:rPr>
            </a:br>
            <a:r>
              <a:rPr lang="zh-TW" altLang="zh-TW" smtClean="0">
                <a:latin typeface="微軟正黑體" pitchFamily="34" charset="-120"/>
                <a:ea typeface="微軟正黑體" pitchFamily="34" charset="-120"/>
              </a:rPr>
              <a:t>從簡單的日常生活會話（如：打招呼、詢問時間、購買物品等），到利用日語進行簡單的觀光導覽（如：介紹</a:t>
            </a:r>
            <a:r>
              <a:rPr lang="zh-TW" altLang="en-US" smtClean="0">
                <a:latin typeface="微軟正黑體" pitchFamily="34" charset="-120"/>
                <a:ea typeface="微軟正黑體" pitchFamily="34" charset="-120"/>
              </a:rPr>
              <a:t>臺</a:t>
            </a:r>
            <a:r>
              <a:rPr lang="zh-TW" altLang="zh-TW" smtClean="0">
                <a:latin typeface="微軟正黑體" pitchFamily="34" charset="-120"/>
                <a:ea typeface="微軟正黑體" pitchFamily="34" charset="-120"/>
              </a:rPr>
              <a:t>灣美食、觀光景點等），未來也能以流利的日文出國留學或自助旅行。</a:t>
            </a:r>
          </a:p>
          <a:p>
            <a:endParaRPr lang="zh-TW" altLang="en-US" smtClean="0"/>
          </a:p>
        </p:txBody>
      </p:sp>
      <p:sp>
        <p:nvSpPr>
          <p:cNvPr id="61444"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charset="0"/>
                <a:ea typeface="新細明體" charset="-120"/>
              </a:defRPr>
            </a:lvl1pPr>
            <a:lvl2pPr marL="742950" indent="-285750">
              <a:defRPr kumimoji="1">
                <a:solidFill>
                  <a:schemeClr val="tx1"/>
                </a:solidFill>
                <a:latin typeface="Arial" charset="0"/>
                <a:ea typeface="新細明體" charset="-120"/>
              </a:defRPr>
            </a:lvl2pPr>
            <a:lvl3pPr marL="1143000" indent="-228600">
              <a:defRPr kumimoji="1">
                <a:solidFill>
                  <a:schemeClr val="tx1"/>
                </a:solidFill>
                <a:latin typeface="Arial" charset="0"/>
                <a:ea typeface="新細明體" charset="-120"/>
              </a:defRPr>
            </a:lvl3pPr>
            <a:lvl4pPr marL="1600200" indent="-228600">
              <a:defRPr kumimoji="1">
                <a:solidFill>
                  <a:schemeClr val="tx1"/>
                </a:solidFill>
                <a:latin typeface="Arial" charset="0"/>
                <a:ea typeface="新細明體" charset="-120"/>
              </a:defRPr>
            </a:lvl4pPr>
            <a:lvl5pPr marL="2057400" indent="-228600">
              <a:defRPr kumimoji="1">
                <a:solidFill>
                  <a:schemeClr val="tx1"/>
                </a:solidFill>
                <a:latin typeface="Arial" charset="0"/>
                <a:ea typeface="新細明體" charset="-120"/>
              </a:defRPr>
            </a:lvl5pPr>
            <a:lvl6pPr marL="2514600" indent="-228600" eaLnBrk="0" fontAlgn="base" hangingPunct="0">
              <a:spcBef>
                <a:spcPct val="0"/>
              </a:spcBef>
              <a:spcAft>
                <a:spcPct val="0"/>
              </a:spcAft>
              <a:defRPr kumimoji="1">
                <a:solidFill>
                  <a:schemeClr val="tx1"/>
                </a:solidFill>
                <a:latin typeface="Arial" charset="0"/>
                <a:ea typeface="新細明體" charset="-120"/>
              </a:defRPr>
            </a:lvl6pPr>
            <a:lvl7pPr marL="2971800" indent="-228600" eaLnBrk="0" fontAlgn="base" hangingPunct="0">
              <a:spcBef>
                <a:spcPct val="0"/>
              </a:spcBef>
              <a:spcAft>
                <a:spcPct val="0"/>
              </a:spcAft>
              <a:defRPr kumimoji="1">
                <a:solidFill>
                  <a:schemeClr val="tx1"/>
                </a:solidFill>
                <a:latin typeface="Arial" charset="0"/>
                <a:ea typeface="新細明體" charset="-120"/>
              </a:defRPr>
            </a:lvl7pPr>
            <a:lvl8pPr marL="3429000" indent="-228600" eaLnBrk="0" fontAlgn="base" hangingPunct="0">
              <a:spcBef>
                <a:spcPct val="0"/>
              </a:spcBef>
              <a:spcAft>
                <a:spcPct val="0"/>
              </a:spcAft>
              <a:defRPr kumimoji="1">
                <a:solidFill>
                  <a:schemeClr val="tx1"/>
                </a:solidFill>
                <a:latin typeface="Arial" charset="0"/>
                <a:ea typeface="新細明體" charset="-120"/>
              </a:defRPr>
            </a:lvl8pPr>
            <a:lvl9pPr marL="3886200" indent="-228600" eaLnBrk="0" fontAlgn="base" hangingPunct="0">
              <a:spcBef>
                <a:spcPct val="0"/>
              </a:spcBef>
              <a:spcAft>
                <a:spcPct val="0"/>
              </a:spcAft>
              <a:defRPr kumimoji="1">
                <a:solidFill>
                  <a:schemeClr val="tx1"/>
                </a:solidFill>
                <a:latin typeface="Arial" charset="0"/>
                <a:ea typeface="新細明體" charset="-120"/>
              </a:defRPr>
            </a:lvl9pPr>
          </a:lstStyle>
          <a:p>
            <a:fld id="{349F4AC1-8E4B-48DA-AF9F-E65F116A1339}" type="slidenum">
              <a:rPr lang="zh-TW" altLang="en-US" smtClean="0"/>
              <a:pPr/>
              <a:t>69</a:t>
            </a:fld>
            <a:endParaRPr lang="zh-TW"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TW" altLang="zh-TW" smtClean="0"/>
              <a:t>餐旅群科</a:t>
            </a:r>
          </a:p>
          <a:p>
            <a:pPr eaLnBrk="1" hangingPunct="1">
              <a:spcBef>
                <a:spcPct val="0"/>
              </a:spcBef>
            </a:pPr>
            <a:r>
              <a:rPr lang="zh-TW" altLang="zh-TW" b="1" smtClean="0"/>
              <a:t>餐飲管理科：</a:t>
            </a:r>
            <a:endParaRPr lang="zh-TW" altLang="zh-TW" smtClean="0"/>
          </a:p>
          <a:p>
            <a:pPr eaLnBrk="1" hangingPunct="1">
              <a:spcBef>
                <a:spcPct val="0"/>
              </a:spcBef>
            </a:pPr>
            <a:r>
              <a:rPr lang="zh-TW" altLang="zh-TW" smtClean="0"/>
              <a:t>主要學習內容為外場服務、內場烹調、營運實務、管理控制等四個方向，以及語言訓練等專長，培育學生具有專業性及國際觀的餐飲管理知能，造就餐飲業的「全方位優秀人才」（例如：中</a:t>
            </a:r>
            <a:r>
              <a:rPr lang="en-US" altLang="zh-TW" smtClean="0"/>
              <a:t>(</a:t>
            </a:r>
            <a:r>
              <a:rPr lang="zh-TW" altLang="zh-TW" smtClean="0"/>
              <a:t>西</a:t>
            </a:r>
            <a:r>
              <a:rPr lang="en-US" altLang="zh-TW" smtClean="0"/>
              <a:t>)</a:t>
            </a:r>
            <a:r>
              <a:rPr lang="zh-TW" altLang="zh-TW" smtClean="0"/>
              <a:t>餐烹飪、烘焙食品、餐旅服務技術……等）。</a:t>
            </a:r>
          </a:p>
          <a:p>
            <a:pPr eaLnBrk="1" hangingPunct="1">
              <a:spcBef>
                <a:spcPct val="0"/>
              </a:spcBef>
            </a:pPr>
            <a:r>
              <a:rPr lang="zh-TW" altLang="zh-TW" b="1" smtClean="0"/>
              <a:t>實務訓練包含：</a:t>
            </a:r>
            <a:r>
              <a:rPr lang="zh-TW" altLang="zh-TW" smtClean="0"/>
              <a:t>利用各校餐飲科設置的專業教室，針對課程內容進行實際操作，幫助學生將理論與實作結合，訓練其基本技能。</a:t>
            </a:r>
          </a:p>
          <a:p>
            <a:pPr eaLnBrk="1" hangingPunct="1">
              <a:spcBef>
                <a:spcPct val="0"/>
              </a:spcBef>
            </a:pPr>
            <a:endParaRPr lang="zh-TW" altLang="zh-TW" smtClean="0"/>
          </a:p>
        </p:txBody>
      </p:sp>
      <p:sp>
        <p:nvSpPr>
          <p:cNvPr id="35844"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charset="0"/>
                <a:ea typeface="新細明體" charset="-120"/>
              </a:defRPr>
            </a:lvl1pPr>
            <a:lvl2pPr marL="742950" indent="-285750">
              <a:defRPr kumimoji="1">
                <a:solidFill>
                  <a:schemeClr val="tx1"/>
                </a:solidFill>
                <a:latin typeface="Arial" charset="0"/>
                <a:ea typeface="新細明體" charset="-120"/>
              </a:defRPr>
            </a:lvl2pPr>
            <a:lvl3pPr marL="1143000" indent="-228600">
              <a:defRPr kumimoji="1">
                <a:solidFill>
                  <a:schemeClr val="tx1"/>
                </a:solidFill>
                <a:latin typeface="Arial" charset="0"/>
                <a:ea typeface="新細明體" charset="-120"/>
              </a:defRPr>
            </a:lvl3pPr>
            <a:lvl4pPr marL="1600200" indent="-228600">
              <a:defRPr kumimoji="1">
                <a:solidFill>
                  <a:schemeClr val="tx1"/>
                </a:solidFill>
                <a:latin typeface="Arial" charset="0"/>
                <a:ea typeface="新細明體" charset="-120"/>
              </a:defRPr>
            </a:lvl4pPr>
            <a:lvl5pPr marL="2057400" indent="-228600">
              <a:defRPr kumimoji="1">
                <a:solidFill>
                  <a:schemeClr val="tx1"/>
                </a:solidFill>
                <a:latin typeface="Arial" charset="0"/>
                <a:ea typeface="新細明體" charset="-120"/>
              </a:defRPr>
            </a:lvl5pPr>
            <a:lvl6pPr marL="2514600" indent="-228600" eaLnBrk="0" fontAlgn="base" hangingPunct="0">
              <a:spcBef>
                <a:spcPct val="0"/>
              </a:spcBef>
              <a:spcAft>
                <a:spcPct val="0"/>
              </a:spcAft>
              <a:defRPr kumimoji="1">
                <a:solidFill>
                  <a:schemeClr val="tx1"/>
                </a:solidFill>
                <a:latin typeface="Arial" charset="0"/>
                <a:ea typeface="新細明體" charset="-120"/>
              </a:defRPr>
            </a:lvl6pPr>
            <a:lvl7pPr marL="2971800" indent="-228600" eaLnBrk="0" fontAlgn="base" hangingPunct="0">
              <a:spcBef>
                <a:spcPct val="0"/>
              </a:spcBef>
              <a:spcAft>
                <a:spcPct val="0"/>
              </a:spcAft>
              <a:defRPr kumimoji="1">
                <a:solidFill>
                  <a:schemeClr val="tx1"/>
                </a:solidFill>
                <a:latin typeface="Arial" charset="0"/>
                <a:ea typeface="新細明體" charset="-120"/>
              </a:defRPr>
            </a:lvl7pPr>
            <a:lvl8pPr marL="3429000" indent="-228600" eaLnBrk="0" fontAlgn="base" hangingPunct="0">
              <a:spcBef>
                <a:spcPct val="0"/>
              </a:spcBef>
              <a:spcAft>
                <a:spcPct val="0"/>
              </a:spcAft>
              <a:defRPr kumimoji="1">
                <a:solidFill>
                  <a:schemeClr val="tx1"/>
                </a:solidFill>
                <a:latin typeface="Arial" charset="0"/>
                <a:ea typeface="新細明體" charset="-120"/>
              </a:defRPr>
            </a:lvl8pPr>
            <a:lvl9pPr marL="3886200" indent="-228600" eaLnBrk="0" fontAlgn="base" hangingPunct="0">
              <a:spcBef>
                <a:spcPct val="0"/>
              </a:spcBef>
              <a:spcAft>
                <a:spcPct val="0"/>
              </a:spcAft>
              <a:defRPr kumimoji="1">
                <a:solidFill>
                  <a:schemeClr val="tx1"/>
                </a:solidFill>
                <a:latin typeface="Arial" charset="0"/>
                <a:ea typeface="新細明體" charset="-120"/>
              </a:defRPr>
            </a:lvl9pPr>
          </a:lstStyle>
          <a:p>
            <a:fld id="{2116CB27-E93D-4252-992C-47C557600028}" type="slidenum">
              <a:rPr lang="zh-TW" altLang="en-US"/>
              <a:pPr/>
              <a:t>16</a:t>
            </a:fld>
            <a:endParaRPr lang="zh-TW"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TW" altLang="zh-TW" b="1" smtClean="0"/>
              <a:t>餐旅服務：</a:t>
            </a:r>
            <a:endParaRPr lang="zh-TW" altLang="zh-TW" smtClean="0"/>
          </a:p>
          <a:p>
            <a:pPr eaLnBrk="1" hangingPunct="1">
              <a:spcBef>
                <a:spcPct val="0"/>
              </a:spcBef>
            </a:pPr>
            <a:r>
              <a:rPr lang="zh-TW" altLang="zh-TW" smtClean="0"/>
              <a:t>利用課程進行現場示範與說明，並透過實地操作與餐飲情境演練，幫助學生了解職場能力需求。此外，藉由職場參觀與辦理專家講座，讓學生了解餐飲職場的趨勢、建立職業道德。</a:t>
            </a:r>
          </a:p>
          <a:p>
            <a:pPr eaLnBrk="1" hangingPunct="1">
              <a:spcBef>
                <a:spcPct val="0"/>
              </a:spcBef>
            </a:pPr>
            <a:r>
              <a:rPr lang="zh-TW" altLang="zh-TW" smtClean="0"/>
              <a:t>例如：</a:t>
            </a:r>
          </a:p>
          <a:p>
            <a:pPr eaLnBrk="1" hangingPunct="1">
              <a:spcBef>
                <a:spcPct val="0"/>
              </a:spcBef>
            </a:pPr>
            <a:r>
              <a:rPr lang="zh-TW" altLang="zh-TW" smtClean="0"/>
              <a:t>將餐飲禮儀知能與生活飲食做結合，並能運用服務技術促進用餐品質。</a:t>
            </a:r>
          </a:p>
        </p:txBody>
      </p:sp>
      <p:sp>
        <p:nvSpPr>
          <p:cNvPr id="37892"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charset="0"/>
                <a:ea typeface="新細明體" charset="-120"/>
              </a:defRPr>
            </a:lvl1pPr>
            <a:lvl2pPr marL="742950" indent="-285750">
              <a:defRPr kumimoji="1">
                <a:solidFill>
                  <a:schemeClr val="tx1"/>
                </a:solidFill>
                <a:latin typeface="Arial" charset="0"/>
                <a:ea typeface="新細明體" charset="-120"/>
              </a:defRPr>
            </a:lvl2pPr>
            <a:lvl3pPr marL="1143000" indent="-228600">
              <a:defRPr kumimoji="1">
                <a:solidFill>
                  <a:schemeClr val="tx1"/>
                </a:solidFill>
                <a:latin typeface="Arial" charset="0"/>
                <a:ea typeface="新細明體" charset="-120"/>
              </a:defRPr>
            </a:lvl3pPr>
            <a:lvl4pPr marL="1600200" indent="-228600">
              <a:defRPr kumimoji="1">
                <a:solidFill>
                  <a:schemeClr val="tx1"/>
                </a:solidFill>
                <a:latin typeface="Arial" charset="0"/>
                <a:ea typeface="新細明體" charset="-120"/>
              </a:defRPr>
            </a:lvl4pPr>
            <a:lvl5pPr marL="2057400" indent="-228600">
              <a:defRPr kumimoji="1">
                <a:solidFill>
                  <a:schemeClr val="tx1"/>
                </a:solidFill>
                <a:latin typeface="Arial" charset="0"/>
                <a:ea typeface="新細明體" charset="-120"/>
              </a:defRPr>
            </a:lvl5pPr>
            <a:lvl6pPr marL="2514600" indent="-228600" eaLnBrk="0" fontAlgn="base" hangingPunct="0">
              <a:spcBef>
                <a:spcPct val="0"/>
              </a:spcBef>
              <a:spcAft>
                <a:spcPct val="0"/>
              </a:spcAft>
              <a:defRPr kumimoji="1">
                <a:solidFill>
                  <a:schemeClr val="tx1"/>
                </a:solidFill>
                <a:latin typeface="Arial" charset="0"/>
                <a:ea typeface="新細明體" charset="-120"/>
              </a:defRPr>
            </a:lvl6pPr>
            <a:lvl7pPr marL="2971800" indent="-228600" eaLnBrk="0" fontAlgn="base" hangingPunct="0">
              <a:spcBef>
                <a:spcPct val="0"/>
              </a:spcBef>
              <a:spcAft>
                <a:spcPct val="0"/>
              </a:spcAft>
              <a:defRPr kumimoji="1">
                <a:solidFill>
                  <a:schemeClr val="tx1"/>
                </a:solidFill>
                <a:latin typeface="Arial" charset="0"/>
                <a:ea typeface="新細明體" charset="-120"/>
              </a:defRPr>
            </a:lvl7pPr>
            <a:lvl8pPr marL="3429000" indent="-228600" eaLnBrk="0" fontAlgn="base" hangingPunct="0">
              <a:spcBef>
                <a:spcPct val="0"/>
              </a:spcBef>
              <a:spcAft>
                <a:spcPct val="0"/>
              </a:spcAft>
              <a:defRPr kumimoji="1">
                <a:solidFill>
                  <a:schemeClr val="tx1"/>
                </a:solidFill>
                <a:latin typeface="Arial" charset="0"/>
                <a:ea typeface="新細明體" charset="-120"/>
              </a:defRPr>
            </a:lvl8pPr>
            <a:lvl9pPr marL="3886200" indent="-228600" eaLnBrk="0" fontAlgn="base" hangingPunct="0">
              <a:spcBef>
                <a:spcPct val="0"/>
              </a:spcBef>
              <a:spcAft>
                <a:spcPct val="0"/>
              </a:spcAft>
              <a:defRPr kumimoji="1">
                <a:solidFill>
                  <a:schemeClr val="tx1"/>
                </a:solidFill>
                <a:latin typeface="Arial" charset="0"/>
                <a:ea typeface="新細明體" charset="-120"/>
              </a:defRPr>
            </a:lvl9pPr>
          </a:lstStyle>
          <a:p>
            <a:fld id="{416C8019-17C4-466E-BF7D-5C4DD0784B1C}" type="slidenum">
              <a:rPr lang="zh-TW" altLang="en-US"/>
              <a:pPr/>
              <a:t>17</a:t>
            </a:fld>
            <a:endParaRPr lang="zh-TW"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備忘稿版面配置區 2"/>
          <p:cNvSpPr>
            <a:spLocks noGrp="1"/>
          </p:cNvSpPr>
          <p:nvPr>
            <p:ph type="body" idx="1"/>
          </p:nvPr>
        </p:nvSpPr>
        <p:spPr/>
        <p:txBody>
          <a:bodyPr/>
          <a:lstStyle/>
          <a:p>
            <a:pPr eaLnBrk="1" fontAlgn="auto" hangingPunct="1">
              <a:spcAft>
                <a:spcPts val="0"/>
              </a:spcAft>
              <a:buFont typeface="Arial" pitchFamily="34" charset="0"/>
              <a:buNone/>
              <a:defRPr/>
            </a:pPr>
            <a:r>
              <a:rPr lang="zh-TW" altLang="en-US" b="1" dirty="0" smtClean="0">
                <a:solidFill>
                  <a:srgbClr val="FF0000"/>
                </a:solidFill>
                <a:latin typeface="微軟正黑體" panose="020B0604030504040204" pitchFamily="34" charset="-120"/>
                <a:ea typeface="微軟正黑體" panose="020B0604030504040204" pitchFamily="34" charset="-120"/>
              </a:rPr>
              <a:t>商業與管理群共有</a:t>
            </a:r>
            <a:r>
              <a:rPr lang="en-US" altLang="zh-TW" b="1" dirty="0" smtClean="0">
                <a:solidFill>
                  <a:srgbClr val="FF0000"/>
                </a:solidFill>
                <a:latin typeface="微軟正黑體" panose="020B0604030504040204" pitchFamily="34" charset="-120"/>
                <a:ea typeface="微軟正黑體" panose="020B0604030504040204" pitchFamily="34" charset="-120"/>
              </a:rPr>
              <a:t>7</a:t>
            </a:r>
            <a:r>
              <a:rPr lang="zh-TW" altLang="en-US" b="1" dirty="0" smtClean="0">
                <a:solidFill>
                  <a:srgbClr val="FF0000"/>
                </a:solidFill>
                <a:latin typeface="微軟正黑體" panose="020B0604030504040204" pitchFamily="34" charset="-120"/>
                <a:ea typeface="微軟正黑體" panose="020B0604030504040204" pitchFamily="34" charset="-120"/>
              </a:rPr>
              <a:t>科：</a:t>
            </a:r>
            <a:endParaRPr lang="en-US" altLang="zh-TW" b="1" dirty="0" smtClean="0">
              <a:solidFill>
                <a:srgbClr val="FF0000"/>
              </a:solidFill>
              <a:latin typeface="微軟正黑體" panose="020B0604030504040204" pitchFamily="34" charset="-120"/>
              <a:ea typeface="微軟正黑體" panose="020B0604030504040204" pitchFamily="34" charset="-120"/>
            </a:endParaRPr>
          </a:p>
          <a:p>
            <a:pPr eaLnBrk="1" fontAlgn="auto" hangingPunct="1">
              <a:spcAft>
                <a:spcPts val="0"/>
              </a:spcAft>
              <a:buFont typeface="Arial" pitchFamily="34" charset="0"/>
              <a:buNone/>
              <a:defRPr/>
            </a:pPr>
            <a:r>
              <a:rPr lang="zh-TW" altLang="en-US" dirty="0" smtClean="0">
                <a:solidFill>
                  <a:schemeClr val="tx1">
                    <a:lumMod val="65000"/>
                    <a:lumOff val="35000"/>
                  </a:schemeClr>
                </a:solidFill>
                <a:latin typeface="微軟正黑體" panose="020B0604030504040204" pitchFamily="34" charset="-120"/>
                <a:ea typeface="微軟正黑體" panose="020B0604030504040204" pitchFamily="34" charset="-120"/>
              </a:rPr>
              <a:t>商業經營科、國際貿易科、會計事務科、資料處理科、電子商務科、流通管理科、航運管理科</a:t>
            </a:r>
          </a:p>
          <a:p>
            <a:pPr>
              <a:defRPr/>
            </a:pPr>
            <a:endParaRPr lang="zh-TW" altLang="en-US" dirty="0"/>
          </a:p>
        </p:txBody>
      </p:sp>
      <p:sp>
        <p:nvSpPr>
          <p:cNvPr id="22532"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ea typeface="新細明體" pitchFamily="18" charset="-120"/>
              </a:defRPr>
            </a:lvl1pPr>
            <a:lvl2pPr marL="742950" indent="-285750">
              <a:spcBef>
                <a:spcPct val="30000"/>
              </a:spcBef>
              <a:defRPr sz="1200">
                <a:solidFill>
                  <a:schemeClr val="tx1"/>
                </a:solidFill>
                <a:latin typeface="Calibri" pitchFamily="34" charset="0"/>
                <a:ea typeface="新細明體" pitchFamily="18" charset="-120"/>
              </a:defRPr>
            </a:lvl2pPr>
            <a:lvl3pPr marL="1143000" indent="-228600">
              <a:spcBef>
                <a:spcPct val="30000"/>
              </a:spcBef>
              <a:defRPr sz="1200">
                <a:solidFill>
                  <a:schemeClr val="tx1"/>
                </a:solidFill>
                <a:latin typeface="Calibri" pitchFamily="34" charset="0"/>
                <a:ea typeface="新細明體" pitchFamily="18" charset="-120"/>
              </a:defRPr>
            </a:lvl3pPr>
            <a:lvl4pPr marL="1600200" indent="-228600">
              <a:spcBef>
                <a:spcPct val="30000"/>
              </a:spcBef>
              <a:defRPr sz="1200">
                <a:solidFill>
                  <a:schemeClr val="tx1"/>
                </a:solidFill>
                <a:latin typeface="Calibri" pitchFamily="34" charset="0"/>
                <a:ea typeface="新細明體" pitchFamily="18" charset="-120"/>
              </a:defRPr>
            </a:lvl4pPr>
            <a:lvl5pPr marL="2057400" indent="-228600">
              <a:spcBef>
                <a:spcPct val="30000"/>
              </a:spcBef>
              <a:defRPr sz="1200">
                <a:solidFill>
                  <a:schemeClr val="tx1"/>
                </a:solidFill>
                <a:latin typeface="Calibri" pitchFamily="34" charset="0"/>
                <a:ea typeface="新細明體" pitchFamily="18" charset="-120"/>
              </a:defRPr>
            </a:lvl5pPr>
            <a:lvl6pPr marL="2514600" indent="-228600" eaLnBrk="0" fontAlgn="base" hangingPunct="0">
              <a:spcBef>
                <a:spcPct val="30000"/>
              </a:spcBef>
              <a:spcAft>
                <a:spcPct val="0"/>
              </a:spcAft>
              <a:defRPr sz="1200">
                <a:solidFill>
                  <a:schemeClr val="tx1"/>
                </a:solidFill>
                <a:latin typeface="Calibri" pitchFamily="34" charset="0"/>
                <a:ea typeface="新細明體" pitchFamily="18" charset="-120"/>
              </a:defRPr>
            </a:lvl6pPr>
            <a:lvl7pPr marL="2971800" indent="-228600" eaLnBrk="0" fontAlgn="base" hangingPunct="0">
              <a:spcBef>
                <a:spcPct val="30000"/>
              </a:spcBef>
              <a:spcAft>
                <a:spcPct val="0"/>
              </a:spcAft>
              <a:defRPr sz="1200">
                <a:solidFill>
                  <a:schemeClr val="tx1"/>
                </a:solidFill>
                <a:latin typeface="Calibri" pitchFamily="34" charset="0"/>
                <a:ea typeface="新細明體" pitchFamily="18" charset="-120"/>
              </a:defRPr>
            </a:lvl7pPr>
            <a:lvl8pPr marL="3429000" indent="-228600" eaLnBrk="0" fontAlgn="base" hangingPunct="0">
              <a:spcBef>
                <a:spcPct val="30000"/>
              </a:spcBef>
              <a:spcAft>
                <a:spcPct val="0"/>
              </a:spcAft>
              <a:defRPr sz="1200">
                <a:solidFill>
                  <a:schemeClr val="tx1"/>
                </a:solidFill>
                <a:latin typeface="Calibri" pitchFamily="34" charset="0"/>
                <a:ea typeface="新細明體" pitchFamily="18" charset="-120"/>
              </a:defRPr>
            </a:lvl8pPr>
            <a:lvl9pPr marL="3886200" indent="-228600" eaLnBrk="0" fontAlgn="base" hangingPunct="0">
              <a:spcBef>
                <a:spcPct val="30000"/>
              </a:spcBef>
              <a:spcAft>
                <a:spcPct val="0"/>
              </a:spcAft>
              <a:defRPr sz="1200">
                <a:solidFill>
                  <a:schemeClr val="tx1"/>
                </a:solidFill>
                <a:latin typeface="Calibri" pitchFamily="34" charset="0"/>
                <a:ea typeface="新細明體" pitchFamily="18" charset="-120"/>
              </a:defRPr>
            </a:lvl9pPr>
          </a:lstStyle>
          <a:p>
            <a:pPr>
              <a:spcBef>
                <a:spcPct val="0"/>
              </a:spcBef>
            </a:pPr>
            <a:fld id="{3DB81BF5-388E-4AF7-BD49-8C683855C235}" type="slidenum">
              <a:rPr lang="zh-TW" altLang="en-US"/>
              <a:pPr>
                <a:spcBef>
                  <a:spcPct val="0"/>
                </a:spcBef>
              </a:pPr>
              <a:t>18</a:t>
            </a:fld>
            <a:endParaRPr lang="zh-TW"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備忘稿版面配置區 2"/>
          <p:cNvSpPr>
            <a:spLocks noGrp="1"/>
          </p:cNvSpPr>
          <p:nvPr>
            <p:ph type="body" idx="1"/>
          </p:nvPr>
        </p:nvSpPr>
        <p:spPr/>
        <p:txBody>
          <a:bodyPr/>
          <a:lstStyle/>
          <a:p>
            <a:pPr eaLnBrk="1" fontAlgn="auto" hangingPunct="1">
              <a:spcAft>
                <a:spcPts val="0"/>
              </a:spcAft>
              <a:buFont typeface="Arial" pitchFamily="34" charset="0"/>
              <a:buNone/>
              <a:defRPr/>
            </a:pPr>
            <a:r>
              <a:rPr lang="zh-TW" altLang="en-US" b="1" dirty="0" smtClean="0">
                <a:solidFill>
                  <a:srgbClr val="FF0000"/>
                </a:solidFill>
                <a:latin typeface="微軟正黑體" panose="020B0604030504040204" pitchFamily="34" charset="-120"/>
                <a:ea typeface="微軟正黑體" panose="020B0604030504040204" pitchFamily="34" charset="-120"/>
              </a:rPr>
              <a:t>商業與管理群共有</a:t>
            </a:r>
            <a:r>
              <a:rPr lang="en-US" altLang="zh-TW" b="1" dirty="0" smtClean="0">
                <a:solidFill>
                  <a:srgbClr val="FF0000"/>
                </a:solidFill>
                <a:latin typeface="微軟正黑體" panose="020B0604030504040204" pitchFamily="34" charset="-120"/>
                <a:ea typeface="微軟正黑體" panose="020B0604030504040204" pitchFamily="34" charset="-120"/>
              </a:rPr>
              <a:t>7</a:t>
            </a:r>
            <a:r>
              <a:rPr lang="zh-TW" altLang="en-US" b="1" dirty="0" smtClean="0">
                <a:solidFill>
                  <a:srgbClr val="FF0000"/>
                </a:solidFill>
                <a:latin typeface="微軟正黑體" panose="020B0604030504040204" pitchFamily="34" charset="-120"/>
                <a:ea typeface="微軟正黑體" panose="020B0604030504040204" pitchFamily="34" charset="-120"/>
              </a:rPr>
              <a:t>科：</a:t>
            </a:r>
            <a:endParaRPr lang="en-US" altLang="zh-TW" b="1" dirty="0" smtClean="0">
              <a:solidFill>
                <a:srgbClr val="FF0000"/>
              </a:solidFill>
              <a:latin typeface="微軟正黑體" panose="020B0604030504040204" pitchFamily="34" charset="-120"/>
              <a:ea typeface="微軟正黑體" panose="020B0604030504040204" pitchFamily="34" charset="-120"/>
            </a:endParaRPr>
          </a:p>
          <a:p>
            <a:pPr eaLnBrk="1" fontAlgn="auto" hangingPunct="1">
              <a:spcAft>
                <a:spcPts val="0"/>
              </a:spcAft>
              <a:buFont typeface="Arial" pitchFamily="34" charset="0"/>
              <a:buNone/>
              <a:defRPr/>
            </a:pPr>
            <a:r>
              <a:rPr lang="zh-TW" altLang="en-US" dirty="0" smtClean="0">
                <a:solidFill>
                  <a:schemeClr val="tx1">
                    <a:lumMod val="65000"/>
                    <a:lumOff val="35000"/>
                  </a:schemeClr>
                </a:solidFill>
                <a:latin typeface="微軟正黑體" panose="020B0604030504040204" pitchFamily="34" charset="-120"/>
                <a:ea typeface="微軟正黑體" panose="020B0604030504040204" pitchFamily="34" charset="-120"/>
              </a:rPr>
              <a:t>商業經營科、國際貿易科、會計事務科、資料處理科、電子商務科、流通管理科、航運管理科</a:t>
            </a:r>
          </a:p>
          <a:p>
            <a:pPr>
              <a:defRPr/>
            </a:pPr>
            <a:endParaRPr lang="zh-TW" altLang="en-US" dirty="0"/>
          </a:p>
        </p:txBody>
      </p:sp>
      <p:sp>
        <p:nvSpPr>
          <p:cNvPr id="22532"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ea typeface="新細明體" pitchFamily="18" charset="-120"/>
              </a:defRPr>
            </a:lvl1pPr>
            <a:lvl2pPr marL="742950" indent="-285750">
              <a:spcBef>
                <a:spcPct val="30000"/>
              </a:spcBef>
              <a:defRPr sz="1200">
                <a:solidFill>
                  <a:schemeClr val="tx1"/>
                </a:solidFill>
                <a:latin typeface="Calibri" pitchFamily="34" charset="0"/>
                <a:ea typeface="新細明體" pitchFamily="18" charset="-120"/>
              </a:defRPr>
            </a:lvl2pPr>
            <a:lvl3pPr marL="1143000" indent="-228600">
              <a:spcBef>
                <a:spcPct val="30000"/>
              </a:spcBef>
              <a:defRPr sz="1200">
                <a:solidFill>
                  <a:schemeClr val="tx1"/>
                </a:solidFill>
                <a:latin typeface="Calibri" pitchFamily="34" charset="0"/>
                <a:ea typeface="新細明體" pitchFamily="18" charset="-120"/>
              </a:defRPr>
            </a:lvl3pPr>
            <a:lvl4pPr marL="1600200" indent="-228600">
              <a:spcBef>
                <a:spcPct val="30000"/>
              </a:spcBef>
              <a:defRPr sz="1200">
                <a:solidFill>
                  <a:schemeClr val="tx1"/>
                </a:solidFill>
                <a:latin typeface="Calibri" pitchFamily="34" charset="0"/>
                <a:ea typeface="新細明體" pitchFamily="18" charset="-120"/>
              </a:defRPr>
            </a:lvl4pPr>
            <a:lvl5pPr marL="2057400" indent="-228600">
              <a:spcBef>
                <a:spcPct val="30000"/>
              </a:spcBef>
              <a:defRPr sz="1200">
                <a:solidFill>
                  <a:schemeClr val="tx1"/>
                </a:solidFill>
                <a:latin typeface="Calibri" pitchFamily="34" charset="0"/>
                <a:ea typeface="新細明體" pitchFamily="18" charset="-120"/>
              </a:defRPr>
            </a:lvl5pPr>
            <a:lvl6pPr marL="2514600" indent="-228600" eaLnBrk="0" fontAlgn="base" hangingPunct="0">
              <a:spcBef>
                <a:spcPct val="30000"/>
              </a:spcBef>
              <a:spcAft>
                <a:spcPct val="0"/>
              </a:spcAft>
              <a:defRPr sz="1200">
                <a:solidFill>
                  <a:schemeClr val="tx1"/>
                </a:solidFill>
                <a:latin typeface="Calibri" pitchFamily="34" charset="0"/>
                <a:ea typeface="新細明體" pitchFamily="18" charset="-120"/>
              </a:defRPr>
            </a:lvl6pPr>
            <a:lvl7pPr marL="2971800" indent="-228600" eaLnBrk="0" fontAlgn="base" hangingPunct="0">
              <a:spcBef>
                <a:spcPct val="30000"/>
              </a:spcBef>
              <a:spcAft>
                <a:spcPct val="0"/>
              </a:spcAft>
              <a:defRPr sz="1200">
                <a:solidFill>
                  <a:schemeClr val="tx1"/>
                </a:solidFill>
                <a:latin typeface="Calibri" pitchFamily="34" charset="0"/>
                <a:ea typeface="新細明體" pitchFamily="18" charset="-120"/>
              </a:defRPr>
            </a:lvl7pPr>
            <a:lvl8pPr marL="3429000" indent="-228600" eaLnBrk="0" fontAlgn="base" hangingPunct="0">
              <a:spcBef>
                <a:spcPct val="30000"/>
              </a:spcBef>
              <a:spcAft>
                <a:spcPct val="0"/>
              </a:spcAft>
              <a:defRPr sz="1200">
                <a:solidFill>
                  <a:schemeClr val="tx1"/>
                </a:solidFill>
                <a:latin typeface="Calibri" pitchFamily="34" charset="0"/>
                <a:ea typeface="新細明體" pitchFamily="18" charset="-120"/>
              </a:defRPr>
            </a:lvl8pPr>
            <a:lvl9pPr marL="3886200" indent="-228600" eaLnBrk="0" fontAlgn="base" hangingPunct="0">
              <a:spcBef>
                <a:spcPct val="30000"/>
              </a:spcBef>
              <a:spcAft>
                <a:spcPct val="0"/>
              </a:spcAft>
              <a:defRPr sz="1200">
                <a:solidFill>
                  <a:schemeClr val="tx1"/>
                </a:solidFill>
                <a:latin typeface="Calibri" pitchFamily="34" charset="0"/>
                <a:ea typeface="新細明體" pitchFamily="18" charset="-120"/>
              </a:defRPr>
            </a:lvl9pPr>
          </a:lstStyle>
          <a:p>
            <a:pPr>
              <a:spcBef>
                <a:spcPct val="0"/>
              </a:spcBef>
            </a:pPr>
            <a:fld id="{3DB81BF5-388E-4AF7-BD49-8C683855C235}" type="slidenum">
              <a:rPr lang="zh-TW" altLang="en-US"/>
              <a:pPr>
                <a:spcBef>
                  <a:spcPct val="0"/>
                </a:spcBef>
              </a:pPr>
              <a:t>19</a:t>
            </a:fld>
            <a:endParaRPr lang="zh-TW"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TW" altLang="zh-TW" b="1" smtClean="0"/>
              <a:t>商業經營科：</a:t>
            </a:r>
            <a:endParaRPr lang="zh-TW" altLang="zh-TW" smtClean="0"/>
          </a:p>
          <a:p>
            <a:r>
              <a:rPr lang="zh-TW" altLang="zh-TW" smtClean="0"/>
              <a:t>主要學習會計基礎帳務處理、門市服務、商事法規、商業相關知識及零售業服務技能，培養現代化的商業經營人才。</a:t>
            </a:r>
          </a:p>
          <a:p>
            <a:r>
              <a:rPr lang="en-US" altLang="zh-TW" smtClean="0"/>
              <a:t> </a:t>
            </a:r>
            <a:endParaRPr lang="zh-TW" altLang="zh-TW" smtClean="0"/>
          </a:p>
          <a:p>
            <a:r>
              <a:rPr lang="zh-TW" altLang="zh-TW" smtClean="0"/>
              <a:t>實務訓練上，利用「門市服務」與觸控式的「電腦銷售點管理系統</a:t>
            </a:r>
            <a:r>
              <a:rPr lang="en-US" altLang="zh-TW" smtClean="0"/>
              <a:t>(POS)</a:t>
            </a:r>
            <a:r>
              <a:rPr lang="zh-TW" altLang="zh-TW" smtClean="0"/>
              <a:t>」提升學生的門市管理能力，奠定良好的就業基礎。</a:t>
            </a:r>
          </a:p>
          <a:p>
            <a:endParaRPr lang="zh-TW" altLang="en-US" smtClean="0"/>
          </a:p>
        </p:txBody>
      </p:sp>
      <p:sp>
        <p:nvSpPr>
          <p:cNvPr id="35844"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ea typeface="新細明體" pitchFamily="18" charset="-120"/>
              </a:defRPr>
            </a:lvl1pPr>
            <a:lvl2pPr marL="742950" indent="-285750">
              <a:spcBef>
                <a:spcPct val="30000"/>
              </a:spcBef>
              <a:defRPr sz="1200">
                <a:solidFill>
                  <a:schemeClr val="tx1"/>
                </a:solidFill>
                <a:latin typeface="Calibri" pitchFamily="34" charset="0"/>
                <a:ea typeface="新細明體" pitchFamily="18" charset="-120"/>
              </a:defRPr>
            </a:lvl2pPr>
            <a:lvl3pPr marL="1143000" indent="-228600">
              <a:spcBef>
                <a:spcPct val="30000"/>
              </a:spcBef>
              <a:defRPr sz="1200">
                <a:solidFill>
                  <a:schemeClr val="tx1"/>
                </a:solidFill>
                <a:latin typeface="Calibri" pitchFamily="34" charset="0"/>
                <a:ea typeface="新細明體" pitchFamily="18" charset="-120"/>
              </a:defRPr>
            </a:lvl3pPr>
            <a:lvl4pPr marL="1600200" indent="-228600">
              <a:spcBef>
                <a:spcPct val="30000"/>
              </a:spcBef>
              <a:defRPr sz="1200">
                <a:solidFill>
                  <a:schemeClr val="tx1"/>
                </a:solidFill>
                <a:latin typeface="Calibri" pitchFamily="34" charset="0"/>
                <a:ea typeface="新細明體" pitchFamily="18" charset="-120"/>
              </a:defRPr>
            </a:lvl4pPr>
            <a:lvl5pPr marL="2057400" indent="-228600">
              <a:spcBef>
                <a:spcPct val="30000"/>
              </a:spcBef>
              <a:defRPr sz="1200">
                <a:solidFill>
                  <a:schemeClr val="tx1"/>
                </a:solidFill>
                <a:latin typeface="Calibri" pitchFamily="34" charset="0"/>
                <a:ea typeface="新細明體" pitchFamily="18" charset="-120"/>
              </a:defRPr>
            </a:lvl5pPr>
            <a:lvl6pPr marL="2514600" indent="-228600" eaLnBrk="0" fontAlgn="base" hangingPunct="0">
              <a:spcBef>
                <a:spcPct val="30000"/>
              </a:spcBef>
              <a:spcAft>
                <a:spcPct val="0"/>
              </a:spcAft>
              <a:defRPr sz="1200">
                <a:solidFill>
                  <a:schemeClr val="tx1"/>
                </a:solidFill>
                <a:latin typeface="Calibri" pitchFamily="34" charset="0"/>
                <a:ea typeface="新細明體" pitchFamily="18" charset="-120"/>
              </a:defRPr>
            </a:lvl6pPr>
            <a:lvl7pPr marL="2971800" indent="-228600" eaLnBrk="0" fontAlgn="base" hangingPunct="0">
              <a:spcBef>
                <a:spcPct val="30000"/>
              </a:spcBef>
              <a:spcAft>
                <a:spcPct val="0"/>
              </a:spcAft>
              <a:defRPr sz="1200">
                <a:solidFill>
                  <a:schemeClr val="tx1"/>
                </a:solidFill>
                <a:latin typeface="Calibri" pitchFamily="34" charset="0"/>
                <a:ea typeface="新細明體" pitchFamily="18" charset="-120"/>
              </a:defRPr>
            </a:lvl7pPr>
            <a:lvl8pPr marL="3429000" indent="-228600" eaLnBrk="0" fontAlgn="base" hangingPunct="0">
              <a:spcBef>
                <a:spcPct val="30000"/>
              </a:spcBef>
              <a:spcAft>
                <a:spcPct val="0"/>
              </a:spcAft>
              <a:defRPr sz="1200">
                <a:solidFill>
                  <a:schemeClr val="tx1"/>
                </a:solidFill>
                <a:latin typeface="Calibri" pitchFamily="34" charset="0"/>
                <a:ea typeface="新細明體" pitchFamily="18" charset="-120"/>
              </a:defRPr>
            </a:lvl8pPr>
            <a:lvl9pPr marL="3886200" indent="-228600" eaLnBrk="0" fontAlgn="base" hangingPunct="0">
              <a:spcBef>
                <a:spcPct val="30000"/>
              </a:spcBef>
              <a:spcAft>
                <a:spcPct val="0"/>
              </a:spcAft>
              <a:defRPr sz="1200">
                <a:solidFill>
                  <a:schemeClr val="tx1"/>
                </a:solidFill>
                <a:latin typeface="Calibri" pitchFamily="34" charset="0"/>
                <a:ea typeface="新細明體" pitchFamily="18" charset="-120"/>
              </a:defRPr>
            </a:lvl9pPr>
          </a:lstStyle>
          <a:p>
            <a:pPr>
              <a:spcBef>
                <a:spcPct val="0"/>
              </a:spcBef>
            </a:pPr>
            <a:fld id="{0A971B82-F799-4FAD-9A3B-6F2BCDCF641A}" type="slidenum">
              <a:rPr lang="zh-TW" altLang="en-US"/>
              <a:pPr>
                <a:spcBef>
                  <a:spcPct val="0"/>
                </a:spcBef>
              </a:pPr>
              <a:t>21</a:t>
            </a:fld>
            <a:endParaRPr lang="zh-TW"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6.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pic>
        <p:nvPicPr>
          <p:cNvPr id="4" name="圖片 8" descr="001.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5" name="圖片 10" descr="link-KHEDU.gif"/>
          <p:cNvPicPr>
            <a:picLocks noChangeAspect="1"/>
          </p:cNvPicPr>
          <p:nvPr/>
        </p:nvPicPr>
        <p:blipFill>
          <a:blip r:embed="rId3" cstate="print"/>
          <a:srcRect/>
          <a:stretch>
            <a:fillRect/>
          </a:stretch>
        </p:blipFill>
        <p:spPr bwMode="auto">
          <a:xfrm>
            <a:off x="0" y="0"/>
            <a:ext cx="1992313" cy="539750"/>
          </a:xfrm>
          <a:prstGeom prst="rect">
            <a:avLst/>
          </a:prstGeom>
          <a:noFill/>
          <a:ln w="9525">
            <a:noFill/>
            <a:miter lim="800000"/>
            <a:headEnd/>
            <a:tailEnd/>
          </a:ln>
        </p:spPr>
      </p:pic>
      <p:pic>
        <p:nvPicPr>
          <p:cNvPr id="6" name="Picture 1" descr="G:\103適性入學\image\1191892486865.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8685213" y="0"/>
            <a:ext cx="458787" cy="539750"/>
          </a:xfrm>
          <a:prstGeom prst="rect">
            <a:avLst/>
          </a:prstGeom>
          <a:noFill/>
          <a:ln w="9525">
            <a:noFill/>
            <a:miter lim="800000"/>
            <a:headEnd/>
            <a:tailEnd/>
          </a:ln>
        </p:spPr>
      </p:pic>
      <p:sp>
        <p:nvSpPr>
          <p:cNvPr id="2" name="標題 1"/>
          <p:cNvSpPr>
            <a:spLocks noGrp="1"/>
          </p:cNvSpPr>
          <p:nvPr>
            <p:ph type="ctrTitle"/>
          </p:nvPr>
        </p:nvSpPr>
        <p:spPr>
          <a:xfrm>
            <a:off x="685800" y="2130425"/>
            <a:ext cx="7772400" cy="1470025"/>
          </a:xfrm>
        </p:spPr>
        <p:txBody>
          <a:bodyPr/>
          <a:lstStyle>
            <a:lvl1pPr>
              <a:defRPr b="1">
                <a:solidFill>
                  <a:srgbClr val="006600"/>
                </a:solidFill>
                <a:latin typeface="微軟正黑體" pitchFamily="34" charset="-120"/>
                <a:ea typeface="微軟正黑體" pitchFamily="34" charset="-120"/>
              </a:defRPr>
            </a:lvl1pPr>
          </a:lstStyle>
          <a:p>
            <a:r>
              <a:rPr lang="zh-TW" altLang="en-US" dirty="0" smtClean="0"/>
              <a:t>按一下以編輯母片標題樣式</a:t>
            </a:r>
            <a:endParaRPr lang="zh-TW" altLang="en-US" dirty="0"/>
          </a:p>
        </p:txBody>
      </p:sp>
      <p:sp>
        <p:nvSpPr>
          <p:cNvPr id="3" name="副標題 2"/>
          <p:cNvSpPr>
            <a:spLocks noGrp="1"/>
          </p:cNvSpPr>
          <p:nvPr>
            <p:ph type="subTitle" idx="1"/>
          </p:nvPr>
        </p:nvSpPr>
        <p:spPr>
          <a:xfrm>
            <a:off x="1371600" y="3886200"/>
            <a:ext cx="6400800" cy="1752600"/>
          </a:xfrm>
        </p:spPr>
        <p:txBody>
          <a:bodyPr/>
          <a:lstStyle>
            <a:lvl1pPr marL="0" indent="0" algn="ctr">
              <a:buNone/>
              <a:defRPr b="1">
                <a:solidFill>
                  <a:srgbClr val="660066"/>
                </a:solidFill>
                <a:latin typeface="微軟正黑體" pitchFamily="34" charset="-120"/>
                <a:ea typeface="微軟正黑體" pitchFamily="34" charset="-12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dirty="0" smtClean="0"/>
              <a:t>按一下以編輯母片副標題樣式</a:t>
            </a:r>
            <a:endParaRPr lang="zh-TW" altLang="en-US" dirty="0"/>
          </a:p>
        </p:txBody>
      </p:sp>
      <p:sp>
        <p:nvSpPr>
          <p:cNvPr id="7" name="日期版面配置區 3"/>
          <p:cNvSpPr>
            <a:spLocks noGrp="1"/>
          </p:cNvSpPr>
          <p:nvPr>
            <p:ph type="dt" sz="half" idx="10"/>
          </p:nvPr>
        </p:nvSpPr>
        <p:spPr/>
        <p:txBody>
          <a:bodyPr/>
          <a:lstStyle>
            <a:lvl1pPr>
              <a:defRPr/>
            </a:lvl1pPr>
          </a:lstStyle>
          <a:p>
            <a:fld id="{EE1D6FF7-7235-479C-BEA9-6F702979D267}" type="datetimeFigureOut">
              <a:rPr lang="zh-TW" altLang="en-US" smtClean="0"/>
              <a:t>2017/12/6</a:t>
            </a:fld>
            <a:endParaRPr lang="zh-TW" altLang="en-US"/>
          </a:p>
        </p:txBody>
      </p:sp>
      <p:sp>
        <p:nvSpPr>
          <p:cNvPr id="8" name="頁尾版面配置區 4"/>
          <p:cNvSpPr>
            <a:spLocks noGrp="1"/>
          </p:cNvSpPr>
          <p:nvPr>
            <p:ph type="ftr" sz="quarter" idx="11"/>
          </p:nvPr>
        </p:nvSpPr>
        <p:spPr/>
        <p:txBody>
          <a:bodyPr/>
          <a:lstStyle>
            <a:lvl1pPr>
              <a:defRPr/>
            </a:lvl1pPr>
          </a:lstStyle>
          <a:p>
            <a:endParaRPr lang="zh-TW" altLang="en-US"/>
          </a:p>
        </p:txBody>
      </p:sp>
      <p:sp>
        <p:nvSpPr>
          <p:cNvPr id="9" name="投影片編號版面配置區 5"/>
          <p:cNvSpPr>
            <a:spLocks noGrp="1"/>
          </p:cNvSpPr>
          <p:nvPr>
            <p:ph type="sldNum" sz="quarter" idx="12"/>
          </p:nvPr>
        </p:nvSpPr>
        <p:spPr/>
        <p:txBody>
          <a:bodyPr/>
          <a:lstStyle>
            <a:lvl1pPr>
              <a:defRPr/>
            </a:lvl1pPr>
          </a:lstStyle>
          <a:p>
            <a:fld id="{D7D8B683-75D8-40A4-89ED-1789566CCFD2}" type="slidenum">
              <a:rPr lang="zh-TW" altLang="en-US" smtClean="0"/>
              <a:t>‹#›</a:t>
            </a:fld>
            <a:endParaRPr lang="zh-TW"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lvl1pPr>
              <a:defRPr/>
            </a:lvl1pPr>
          </a:lstStyle>
          <a:p>
            <a:fld id="{EE1D6FF7-7235-479C-BEA9-6F702979D267}" type="datetimeFigureOut">
              <a:rPr lang="zh-TW" altLang="en-US" smtClean="0"/>
              <a:t>2017/12/6</a:t>
            </a:fld>
            <a:endParaRPr lang="zh-TW" altLang="en-US"/>
          </a:p>
        </p:txBody>
      </p:sp>
      <p:sp>
        <p:nvSpPr>
          <p:cNvPr id="5" name="頁尾版面配置區 4"/>
          <p:cNvSpPr>
            <a:spLocks noGrp="1"/>
          </p:cNvSpPr>
          <p:nvPr>
            <p:ph type="ftr" sz="quarter" idx="11"/>
          </p:nvPr>
        </p:nvSpPr>
        <p:spPr/>
        <p:txBody>
          <a:bodyPr/>
          <a:lstStyle>
            <a:lvl1pPr>
              <a:defRPr/>
            </a:lvl1pPr>
          </a:lstStyle>
          <a:p>
            <a:endParaRPr lang="zh-TW" altLang="en-US"/>
          </a:p>
        </p:txBody>
      </p:sp>
      <p:sp>
        <p:nvSpPr>
          <p:cNvPr id="6" name="投影片編號版面配置區 5"/>
          <p:cNvSpPr>
            <a:spLocks noGrp="1"/>
          </p:cNvSpPr>
          <p:nvPr>
            <p:ph type="sldNum" sz="quarter" idx="12"/>
          </p:nvPr>
        </p:nvSpPr>
        <p:spPr/>
        <p:txBody>
          <a:bodyPr/>
          <a:lstStyle>
            <a:lvl1pPr>
              <a:defRPr/>
            </a:lvl1pPr>
          </a:lstStyle>
          <a:p>
            <a:fld id="{D7D8B683-75D8-40A4-89ED-1789566CCFD2}" type="slidenum">
              <a:rPr lang="zh-TW" altLang="en-US" smtClean="0"/>
              <a:t>‹#›</a:t>
            </a:fld>
            <a:endParaRPr lang="zh-TW"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38"/>
            <a:ext cx="2057400" cy="5851525"/>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274638"/>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lvl1pPr>
              <a:defRPr/>
            </a:lvl1pPr>
          </a:lstStyle>
          <a:p>
            <a:fld id="{EE1D6FF7-7235-479C-BEA9-6F702979D267}" type="datetimeFigureOut">
              <a:rPr lang="zh-TW" altLang="en-US" smtClean="0"/>
              <a:t>2017/12/6</a:t>
            </a:fld>
            <a:endParaRPr lang="zh-TW" altLang="en-US"/>
          </a:p>
        </p:txBody>
      </p:sp>
      <p:sp>
        <p:nvSpPr>
          <p:cNvPr id="5" name="頁尾版面配置區 4"/>
          <p:cNvSpPr>
            <a:spLocks noGrp="1"/>
          </p:cNvSpPr>
          <p:nvPr>
            <p:ph type="ftr" sz="quarter" idx="11"/>
          </p:nvPr>
        </p:nvSpPr>
        <p:spPr/>
        <p:txBody>
          <a:bodyPr/>
          <a:lstStyle>
            <a:lvl1pPr>
              <a:defRPr/>
            </a:lvl1pPr>
          </a:lstStyle>
          <a:p>
            <a:endParaRPr lang="zh-TW" altLang="en-US"/>
          </a:p>
        </p:txBody>
      </p:sp>
      <p:sp>
        <p:nvSpPr>
          <p:cNvPr id="6" name="投影片編號版面配置區 5"/>
          <p:cNvSpPr>
            <a:spLocks noGrp="1"/>
          </p:cNvSpPr>
          <p:nvPr>
            <p:ph type="sldNum" sz="quarter" idx="12"/>
          </p:nvPr>
        </p:nvSpPr>
        <p:spPr/>
        <p:txBody>
          <a:bodyPr/>
          <a:lstStyle>
            <a:lvl1pPr>
              <a:defRPr/>
            </a:lvl1pPr>
          </a:lstStyle>
          <a:p>
            <a:fld id="{D7D8B683-75D8-40A4-89ED-1789566CCFD2}" type="slidenum">
              <a:rPr lang="zh-TW" altLang="en-US" smtClean="0"/>
              <a:t>‹#›</a:t>
            </a:fld>
            <a:endParaRPr lang="zh-TW"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850106"/>
          </a:xfrm>
        </p:spPr>
        <p:txBody>
          <a:bodyPr/>
          <a:lstStyle>
            <a:lvl1pPr>
              <a:defRPr>
                <a:solidFill>
                  <a:srgbClr val="660066"/>
                </a:solidFill>
              </a:defRPr>
            </a:lvl1pPr>
          </a:lstStyle>
          <a:p>
            <a:r>
              <a:rPr lang="zh-TW" altLang="en-US" dirty="0" smtClean="0"/>
              <a:t>按一下以編輯母片標題樣式</a:t>
            </a:r>
            <a:endParaRPr lang="zh-TW" altLang="en-US" dirty="0"/>
          </a:p>
        </p:txBody>
      </p:sp>
      <p:sp>
        <p:nvSpPr>
          <p:cNvPr id="3" name="內容版面配置區 2"/>
          <p:cNvSpPr>
            <a:spLocks noGrp="1"/>
          </p:cNvSpPr>
          <p:nvPr>
            <p:ph idx="1"/>
          </p:nvPr>
        </p:nvSpPr>
        <p:spPr>
          <a:xfrm>
            <a:off x="457200" y="1340768"/>
            <a:ext cx="8229600" cy="4785395"/>
          </a:xfrm>
        </p:spPr>
        <p:txBody>
          <a:bodyPr/>
          <a:lstStyle>
            <a:lvl1pPr>
              <a:defRPr>
                <a:solidFill>
                  <a:srgbClr val="006600"/>
                </a:solidFill>
              </a:defRPr>
            </a:lvl1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zh-TW" altLang="en-US" dirty="0"/>
          </a:p>
        </p:txBody>
      </p:sp>
      <p:sp>
        <p:nvSpPr>
          <p:cNvPr id="4" name="日期版面配置區 3"/>
          <p:cNvSpPr>
            <a:spLocks noGrp="1"/>
          </p:cNvSpPr>
          <p:nvPr>
            <p:ph type="dt" sz="half" idx="10"/>
          </p:nvPr>
        </p:nvSpPr>
        <p:spPr/>
        <p:txBody>
          <a:bodyPr/>
          <a:lstStyle>
            <a:lvl1pPr>
              <a:defRPr/>
            </a:lvl1pPr>
          </a:lstStyle>
          <a:p>
            <a:fld id="{EE1D6FF7-7235-479C-BEA9-6F702979D267}" type="datetimeFigureOut">
              <a:rPr lang="zh-TW" altLang="en-US" smtClean="0"/>
              <a:t>2017/12/6</a:t>
            </a:fld>
            <a:endParaRPr lang="zh-TW" altLang="en-US"/>
          </a:p>
        </p:txBody>
      </p:sp>
      <p:sp>
        <p:nvSpPr>
          <p:cNvPr id="5" name="頁尾版面配置區 4"/>
          <p:cNvSpPr>
            <a:spLocks noGrp="1"/>
          </p:cNvSpPr>
          <p:nvPr>
            <p:ph type="ftr" sz="quarter" idx="11"/>
          </p:nvPr>
        </p:nvSpPr>
        <p:spPr/>
        <p:txBody>
          <a:bodyPr/>
          <a:lstStyle>
            <a:lvl1pPr>
              <a:defRPr/>
            </a:lvl1pPr>
          </a:lstStyle>
          <a:p>
            <a:endParaRPr lang="zh-TW" altLang="en-US"/>
          </a:p>
        </p:txBody>
      </p:sp>
      <p:sp>
        <p:nvSpPr>
          <p:cNvPr id="6" name="投影片編號版面配置區 5"/>
          <p:cNvSpPr>
            <a:spLocks noGrp="1"/>
          </p:cNvSpPr>
          <p:nvPr>
            <p:ph type="sldNum" sz="quarter" idx="12"/>
          </p:nvPr>
        </p:nvSpPr>
        <p:spPr/>
        <p:txBody>
          <a:bodyPr/>
          <a:lstStyle>
            <a:lvl1pPr>
              <a:defRPr/>
            </a:lvl1pPr>
          </a:lstStyle>
          <a:p>
            <a:fld id="{D7D8B683-75D8-40A4-89ED-1789566CCFD2}" type="slidenum">
              <a:rPr lang="zh-TW" altLang="en-US" smtClean="0"/>
              <a:t>‹#›</a:t>
            </a:fld>
            <a:endParaRPr lang="zh-TW"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4" name="日期版面配置區 3"/>
          <p:cNvSpPr>
            <a:spLocks noGrp="1"/>
          </p:cNvSpPr>
          <p:nvPr>
            <p:ph type="dt" sz="half" idx="10"/>
          </p:nvPr>
        </p:nvSpPr>
        <p:spPr/>
        <p:txBody>
          <a:bodyPr/>
          <a:lstStyle>
            <a:lvl1pPr>
              <a:defRPr/>
            </a:lvl1pPr>
          </a:lstStyle>
          <a:p>
            <a:fld id="{EE1D6FF7-7235-479C-BEA9-6F702979D267}" type="datetimeFigureOut">
              <a:rPr lang="zh-TW" altLang="en-US" smtClean="0"/>
              <a:t>2017/12/6</a:t>
            </a:fld>
            <a:endParaRPr lang="zh-TW" altLang="en-US"/>
          </a:p>
        </p:txBody>
      </p:sp>
      <p:sp>
        <p:nvSpPr>
          <p:cNvPr id="5" name="頁尾版面配置區 4"/>
          <p:cNvSpPr>
            <a:spLocks noGrp="1"/>
          </p:cNvSpPr>
          <p:nvPr>
            <p:ph type="ftr" sz="quarter" idx="11"/>
          </p:nvPr>
        </p:nvSpPr>
        <p:spPr/>
        <p:txBody>
          <a:bodyPr/>
          <a:lstStyle>
            <a:lvl1pPr>
              <a:defRPr/>
            </a:lvl1pPr>
          </a:lstStyle>
          <a:p>
            <a:endParaRPr lang="zh-TW" altLang="en-US"/>
          </a:p>
        </p:txBody>
      </p:sp>
      <p:sp>
        <p:nvSpPr>
          <p:cNvPr id="6" name="投影片編號版面配置區 5"/>
          <p:cNvSpPr>
            <a:spLocks noGrp="1"/>
          </p:cNvSpPr>
          <p:nvPr>
            <p:ph type="sldNum" sz="quarter" idx="12"/>
          </p:nvPr>
        </p:nvSpPr>
        <p:spPr/>
        <p:txBody>
          <a:bodyPr/>
          <a:lstStyle>
            <a:lvl1pPr>
              <a:defRPr/>
            </a:lvl1pPr>
          </a:lstStyle>
          <a:p>
            <a:fld id="{D7D8B683-75D8-40A4-89ED-1789566CCFD2}" type="slidenum">
              <a:rPr lang="zh-TW" altLang="en-US" smtClean="0"/>
              <a:t>‹#›</a:t>
            </a:fld>
            <a:endParaRPr lang="zh-TW"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3"/>
          <p:cNvSpPr>
            <a:spLocks noGrp="1"/>
          </p:cNvSpPr>
          <p:nvPr>
            <p:ph type="dt" sz="half" idx="10"/>
          </p:nvPr>
        </p:nvSpPr>
        <p:spPr/>
        <p:txBody>
          <a:bodyPr/>
          <a:lstStyle>
            <a:lvl1pPr>
              <a:defRPr/>
            </a:lvl1pPr>
          </a:lstStyle>
          <a:p>
            <a:fld id="{EE1D6FF7-7235-479C-BEA9-6F702979D267}" type="datetimeFigureOut">
              <a:rPr lang="zh-TW" altLang="en-US" smtClean="0"/>
              <a:t>2017/12/6</a:t>
            </a:fld>
            <a:endParaRPr lang="zh-TW" altLang="en-US"/>
          </a:p>
        </p:txBody>
      </p:sp>
      <p:sp>
        <p:nvSpPr>
          <p:cNvPr id="6" name="頁尾版面配置區 4"/>
          <p:cNvSpPr>
            <a:spLocks noGrp="1"/>
          </p:cNvSpPr>
          <p:nvPr>
            <p:ph type="ftr" sz="quarter" idx="11"/>
          </p:nvPr>
        </p:nvSpPr>
        <p:spPr/>
        <p:txBody>
          <a:bodyPr/>
          <a:lstStyle>
            <a:lvl1pPr>
              <a:defRPr/>
            </a:lvl1pPr>
          </a:lstStyle>
          <a:p>
            <a:endParaRPr lang="zh-TW" altLang="en-US"/>
          </a:p>
        </p:txBody>
      </p:sp>
      <p:sp>
        <p:nvSpPr>
          <p:cNvPr id="7" name="投影片編號版面配置區 5"/>
          <p:cNvSpPr>
            <a:spLocks noGrp="1"/>
          </p:cNvSpPr>
          <p:nvPr>
            <p:ph type="sldNum" sz="quarter" idx="12"/>
          </p:nvPr>
        </p:nvSpPr>
        <p:spPr/>
        <p:txBody>
          <a:bodyPr/>
          <a:lstStyle>
            <a:lvl1pPr>
              <a:defRPr/>
            </a:lvl1pPr>
          </a:lstStyle>
          <a:p>
            <a:fld id="{D7D8B683-75D8-40A4-89ED-1789566CCFD2}" type="slidenum">
              <a:rPr lang="zh-TW" altLang="en-US" smtClean="0"/>
              <a:t>‹#›</a:t>
            </a:fld>
            <a:endParaRPr lang="zh-TW"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日期版面配置區 3"/>
          <p:cNvSpPr>
            <a:spLocks noGrp="1"/>
          </p:cNvSpPr>
          <p:nvPr>
            <p:ph type="dt" sz="half" idx="10"/>
          </p:nvPr>
        </p:nvSpPr>
        <p:spPr/>
        <p:txBody>
          <a:bodyPr/>
          <a:lstStyle>
            <a:lvl1pPr>
              <a:defRPr/>
            </a:lvl1pPr>
          </a:lstStyle>
          <a:p>
            <a:fld id="{EE1D6FF7-7235-479C-BEA9-6F702979D267}" type="datetimeFigureOut">
              <a:rPr lang="zh-TW" altLang="en-US" smtClean="0"/>
              <a:t>2017/12/6</a:t>
            </a:fld>
            <a:endParaRPr lang="zh-TW" altLang="en-US"/>
          </a:p>
        </p:txBody>
      </p:sp>
      <p:sp>
        <p:nvSpPr>
          <p:cNvPr id="8" name="頁尾版面配置區 4"/>
          <p:cNvSpPr>
            <a:spLocks noGrp="1"/>
          </p:cNvSpPr>
          <p:nvPr>
            <p:ph type="ftr" sz="quarter" idx="11"/>
          </p:nvPr>
        </p:nvSpPr>
        <p:spPr/>
        <p:txBody>
          <a:bodyPr/>
          <a:lstStyle>
            <a:lvl1pPr>
              <a:defRPr/>
            </a:lvl1pPr>
          </a:lstStyle>
          <a:p>
            <a:endParaRPr lang="zh-TW" altLang="en-US"/>
          </a:p>
        </p:txBody>
      </p:sp>
      <p:sp>
        <p:nvSpPr>
          <p:cNvPr id="9" name="投影片編號版面配置區 5"/>
          <p:cNvSpPr>
            <a:spLocks noGrp="1"/>
          </p:cNvSpPr>
          <p:nvPr>
            <p:ph type="sldNum" sz="quarter" idx="12"/>
          </p:nvPr>
        </p:nvSpPr>
        <p:spPr/>
        <p:txBody>
          <a:bodyPr/>
          <a:lstStyle>
            <a:lvl1pPr>
              <a:defRPr/>
            </a:lvl1pPr>
          </a:lstStyle>
          <a:p>
            <a:fld id="{D7D8B683-75D8-40A4-89ED-1789566CCFD2}" type="slidenum">
              <a:rPr lang="zh-TW" altLang="en-US" smtClean="0"/>
              <a:t>‹#›</a:t>
            </a:fld>
            <a:endParaRPr lang="zh-TW"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850106"/>
          </a:xfrm>
        </p:spPr>
        <p:txBody>
          <a:bodyPr/>
          <a:lstStyle/>
          <a:p>
            <a:r>
              <a:rPr lang="zh-TW" altLang="en-US" dirty="0" smtClean="0"/>
              <a:t>按一下以編輯母片標題樣式</a:t>
            </a:r>
            <a:endParaRPr lang="zh-TW" altLang="en-US" dirty="0"/>
          </a:p>
        </p:txBody>
      </p:sp>
      <p:sp>
        <p:nvSpPr>
          <p:cNvPr id="3" name="日期版面配置區 3"/>
          <p:cNvSpPr>
            <a:spLocks noGrp="1"/>
          </p:cNvSpPr>
          <p:nvPr>
            <p:ph type="dt" sz="half" idx="10"/>
          </p:nvPr>
        </p:nvSpPr>
        <p:spPr/>
        <p:txBody>
          <a:bodyPr/>
          <a:lstStyle>
            <a:lvl1pPr>
              <a:defRPr/>
            </a:lvl1pPr>
          </a:lstStyle>
          <a:p>
            <a:fld id="{EE1D6FF7-7235-479C-BEA9-6F702979D267}" type="datetimeFigureOut">
              <a:rPr lang="zh-TW" altLang="en-US" smtClean="0"/>
              <a:t>2017/12/6</a:t>
            </a:fld>
            <a:endParaRPr lang="zh-TW" altLang="en-US"/>
          </a:p>
        </p:txBody>
      </p:sp>
      <p:sp>
        <p:nvSpPr>
          <p:cNvPr id="4" name="頁尾版面配置區 4"/>
          <p:cNvSpPr>
            <a:spLocks noGrp="1"/>
          </p:cNvSpPr>
          <p:nvPr>
            <p:ph type="ftr" sz="quarter" idx="11"/>
          </p:nvPr>
        </p:nvSpPr>
        <p:spPr/>
        <p:txBody>
          <a:bodyPr/>
          <a:lstStyle>
            <a:lvl1pPr>
              <a:defRPr/>
            </a:lvl1pPr>
          </a:lstStyle>
          <a:p>
            <a:endParaRPr lang="zh-TW" altLang="en-US"/>
          </a:p>
        </p:txBody>
      </p:sp>
      <p:sp>
        <p:nvSpPr>
          <p:cNvPr id="5" name="投影片編號版面配置區 5"/>
          <p:cNvSpPr>
            <a:spLocks noGrp="1"/>
          </p:cNvSpPr>
          <p:nvPr>
            <p:ph type="sldNum" sz="quarter" idx="12"/>
          </p:nvPr>
        </p:nvSpPr>
        <p:spPr/>
        <p:txBody>
          <a:bodyPr/>
          <a:lstStyle>
            <a:lvl1pPr>
              <a:defRPr/>
            </a:lvl1pPr>
          </a:lstStyle>
          <a:p>
            <a:fld id="{D7D8B683-75D8-40A4-89ED-1789566CCFD2}" type="slidenum">
              <a:rPr lang="zh-TW" altLang="en-US" smtClean="0"/>
              <a:t>‹#›</a:t>
            </a:fld>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版面配置區 3"/>
          <p:cNvSpPr>
            <a:spLocks noGrp="1"/>
          </p:cNvSpPr>
          <p:nvPr>
            <p:ph type="dt" sz="half" idx="10"/>
          </p:nvPr>
        </p:nvSpPr>
        <p:spPr/>
        <p:txBody>
          <a:bodyPr/>
          <a:lstStyle>
            <a:lvl1pPr>
              <a:defRPr/>
            </a:lvl1pPr>
          </a:lstStyle>
          <a:p>
            <a:fld id="{EE1D6FF7-7235-479C-BEA9-6F702979D267}" type="datetimeFigureOut">
              <a:rPr lang="zh-TW" altLang="en-US" smtClean="0"/>
              <a:t>2017/12/6</a:t>
            </a:fld>
            <a:endParaRPr lang="zh-TW" altLang="en-US"/>
          </a:p>
        </p:txBody>
      </p:sp>
      <p:sp>
        <p:nvSpPr>
          <p:cNvPr id="3" name="頁尾版面配置區 4"/>
          <p:cNvSpPr>
            <a:spLocks noGrp="1"/>
          </p:cNvSpPr>
          <p:nvPr>
            <p:ph type="ftr" sz="quarter" idx="11"/>
          </p:nvPr>
        </p:nvSpPr>
        <p:spPr/>
        <p:txBody>
          <a:bodyPr/>
          <a:lstStyle>
            <a:lvl1pPr>
              <a:defRPr/>
            </a:lvl1pPr>
          </a:lstStyle>
          <a:p>
            <a:endParaRPr lang="zh-TW" altLang="en-US"/>
          </a:p>
        </p:txBody>
      </p:sp>
      <p:sp>
        <p:nvSpPr>
          <p:cNvPr id="4" name="投影片編號版面配置區 5"/>
          <p:cNvSpPr>
            <a:spLocks noGrp="1"/>
          </p:cNvSpPr>
          <p:nvPr>
            <p:ph type="sldNum" sz="quarter" idx="12"/>
          </p:nvPr>
        </p:nvSpPr>
        <p:spPr/>
        <p:txBody>
          <a:bodyPr/>
          <a:lstStyle>
            <a:lvl1pPr>
              <a:defRPr/>
            </a:lvl1pPr>
          </a:lstStyle>
          <a:p>
            <a:fld id="{D7D8B683-75D8-40A4-89ED-1789566CCFD2}" type="slidenum">
              <a:rPr lang="zh-TW" altLang="en-US" smtClean="0"/>
              <a:t>‹#›</a:t>
            </a:fld>
            <a:endParaRPr lang="zh-TW"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3"/>
          <p:cNvSpPr>
            <a:spLocks noGrp="1"/>
          </p:cNvSpPr>
          <p:nvPr>
            <p:ph type="dt" sz="half" idx="10"/>
          </p:nvPr>
        </p:nvSpPr>
        <p:spPr/>
        <p:txBody>
          <a:bodyPr/>
          <a:lstStyle>
            <a:lvl1pPr>
              <a:defRPr/>
            </a:lvl1pPr>
          </a:lstStyle>
          <a:p>
            <a:fld id="{EE1D6FF7-7235-479C-BEA9-6F702979D267}" type="datetimeFigureOut">
              <a:rPr lang="zh-TW" altLang="en-US" smtClean="0"/>
              <a:t>2017/12/6</a:t>
            </a:fld>
            <a:endParaRPr lang="zh-TW" altLang="en-US"/>
          </a:p>
        </p:txBody>
      </p:sp>
      <p:sp>
        <p:nvSpPr>
          <p:cNvPr id="6" name="頁尾版面配置區 4"/>
          <p:cNvSpPr>
            <a:spLocks noGrp="1"/>
          </p:cNvSpPr>
          <p:nvPr>
            <p:ph type="ftr" sz="quarter" idx="11"/>
          </p:nvPr>
        </p:nvSpPr>
        <p:spPr/>
        <p:txBody>
          <a:bodyPr/>
          <a:lstStyle>
            <a:lvl1pPr>
              <a:defRPr/>
            </a:lvl1pPr>
          </a:lstStyle>
          <a:p>
            <a:endParaRPr lang="zh-TW" altLang="en-US"/>
          </a:p>
        </p:txBody>
      </p:sp>
      <p:sp>
        <p:nvSpPr>
          <p:cNvPr id="7" name="投影片編號版面配置區 5"/>
          <p:cNvSpPr>
            <a:spLocks noGrp="1"/>
          </p:cNvSpPr>
          <p:nvPr>
            <p:ph type="sldNum" sz="quarter" idx="12"/>
          </p:nvPr>
        </p:nvSpPr>
        <p:spPr/>
        <p:txBody>
          <a:bodyPr/>
          <a:lstStyle>
            <a:lvl1pPr>
              <a:defRPr/>
            </a:lvl1pPr>
          </a:lstStyle>
          <a:p>
            <a:fld id="{D7D8B683-75D8-40A4-89ED-1789566CCFD2}" type="slidenum">
              <a:rPr lang="zh-TW" altLang="en-US" smtClean="0"/>
              <a:t>‹#›</a:t>
            </a:fld>
            <a:endParaRPr lang="zh-TW"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TW" altLang="en-US" noProof="0"/>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3"/>
          <p:cNvSpPr>
            <a:spLocks noGrp="1"/>
          </p:cNvSpPr>
          <p:nvPr>
            <p:ph type="dt" sz="half" idx="10"/>
          </p:nvPr>
        </p:nvSpPr>
        <p:spPr/>
        <p:txBody>
          <a:bodyPr/>
          <a:lstStyle>
            <a:lvl1pPr>
              <a:defRPr/>
            </a:lvl1pPr>
          </a:lstStyle>
          <a:p>
            <a:fld id="{EE1D6FF7-7235-479C-BEA9-6F702979D267}" type="datetimeFigureOut">
              <a:rPr lang="zh-TW" altLang="en-US" smtClean="0"/>
              <a:t>2017/12/6</a:t>
            </a:fld>
            <a:endParaRPr lang="zh-TW" altLang="en-US"/>
          </a:p>
        </p:txBody>
      </p:sp>
      <p:sp>
        <p:nvSpPr>
          <p:cNvPr id="6" name="頁尾版面配置區 4"/>
          <p:cNvSpPr>
            <a:spLocks noGrp="1"/>
          </p:cNvSpPr>
          <p:nvPr>
            <p:ph type="ftr" sz="quarter" idx="11"/>
          </p:nvPr>
        </p:nvSpPr>
        <p:spPr/>
        <p:txBody>
          <a:bodyPr/>
          <a:lstStyle>
            <a:lvl1pPr>
              <a:defRPr/>
            </a:lvl1pPr>
          </a:lstStyle>
          <a:p>
            <a:endParaRPr lang="zh-TW" altLang="en-US"/>
          </a:p>
        </p:txBody>
      </p:sp>
      <p:sp>
        <p:nvSpPr>
          <p:cNvPr id="7" name="投影片編號版面配置區 5"/>
          <p:cNvSpPr>
            <a:spLocks noGrp="1"/>
          </p:cNvSpPr>
          <p:nvPr>
            <p:ph type="sldNum" sz="quarter" idx="12"/>
          </p:nvPr>
        </p:nvSpPr>
        <p:spPr/>
        <p:txBody>
          <a:bodyPr/>
          <a:lstStyle>
            <a:lvl1pPr>
              <a:defRPr/>
            </a:lvl1pPr>
          </a:lstStyle>
          <a:p>
            <a:fld id="{D7D8B683-75D8-40A4-89ED-1789566CCFD2}" type="slidenum">
              <a:rPr lang="zh-TW" altLang="en-US" smtClean="0"/>
              <a:t>‹#›</a:t>
            </a:fld>
            <a:endParaRPr lang="zh-TW"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8000" r="-8000"/>
          </a:stretch>
        </a:blipFill>
        <a:effectLst/>
      </p:bgPr>
    </p:bg>
    <p:spTree>
      <p:nvGrpSpPr>
        <p:cNvPr id="1" name=""/>
        <p:cNvGrpSpPr/>
        <p:nvPr/>
      </p:nvGrpSpPr>
      <p:grpSpPr>
        <a:xfrm>
          <a:off x="0" y="0"/>
          <a:ext cx="0" cy="0"/>
          <a:chOff x="0" y="0"/>
          <a:chExt cx="0" cy="0"/>
        </a:xfrm>
      </p:grpSpPr>
      <p:pic>
        <p:nvPicPr>
          <p:cNvPr id="2050" name="圖片 6" descr="002.jpg"/>
          <p:cNvPicPr>
            <a:picLocks noChangeAspect="1"/>
          </p:cNvPicPr>
          <p:nvPr/>
        </p:nvPicPr>
        <p:blipFill>
          <a:blip r:embed="rId14" cstate="print"/>
          <a:srcRect/>
          <a:stretch>
            <a:fillRect/>
          </a:stretch>
        </p:blipFill>
        <p:spPr bwMode="auto">
          <a:xfrm>
            <a:off x="0" y="0"/>
            <a:ext cx="9144000" cy="6858000"/>
          </a:xfrm>
          <a:prstGeom prst="rect">
            <a:avLst/>
          </a:prstGeom>
          <a:noFill/>
          <a:ln w="9525">
            <a:noFill/>
            <a:miter lim="800000"/>
            <a:headEnd/>
            <a:tailEnd/>
          </a:ln>
        </p:spPr>
      </p:pic>
      <p:pic>
        <p:nvPicPr>
          <p:cNvPr id="2051" name="圖片 9" descr="link-KHEDU.gif"/>
          <p:cNvPicPr>
            <a:picLocks noChangeAspect="1"/>
          </p:cNvPicPr>
          <p:nvPr/>
        </p:nvPicPr>
        <p:blipFill>
          <a:blip r:embed="rId15" cstate="print"/>
          <a:srcRect/>
          <a:stretch>
            <a:fillRect/>
          </a:stretch>
        </p:blipFill>
        <p:spPr bwMode="auto">
          <a:xfrm>
            <a:off x="0" y="0"/>
            <a:ext cx="1265238" cy="342900"/>
          </a:xfrm>
          <a:prstGeom prst="rect">
            <a:avLst/>
          </a:prstGeom>
          <a:noFill/>
          <a:ln w="9525">
            <a:noFill/>
            <a:miter lim="800000"/>
            <a:headEnd/>
            <a:tailEnd/>
          </a:ln>
        </p:spPr>
      </p:pic>
      <p:sp>
        <p:nvSpPr>
          <p:cNvPr id="2052" name="標題版面配置區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TW" altLang="en-US" smtClean="0"/>
              <a:t>按一下以編輯母片標題樣式</a:t>
            </a:r>
          </a:p>
        </p:txBody>
      </p:sp>
      <p:sp>
        <p:nvSpPr>
          <p:cNvPr id="2053" name="文字版面配置區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p>
        </p:txBody>
      </p:sp>
      <p:sp>
        <p:nvSpPr>
          <p:cNvPr id="4" name="日期版面配置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kumimoji="0" sz="1200" smtClean="0">
                <a:solidFill>
                  <a:schemeClr val="tx1">
                    <a:tint val="75000"/>
                  </a:schemeClr>
                </a:solidFill>
                <a:latin typeface="+mn-lt"/>
                <a:ea typeface="+mn-ea"/>
              </a:defRPr>
            </a:lvl1pPr>
          </a:lstStyle>
          <a:p>
            <a:fld id="{EE1D6FF7-7235-479C-BEA9-6F702979D267}" type="datetimeFigureOut">
              <a:rPr lang="zh-TW" altLang="en-US" smtClean="0"/>
              <a:t>2017/12/6</a:t>
            </a:fld>
            <a:endParaRPr lang="zh-TW" altLang="en-US"/>
          </a:p>
        </p:txBody>
      </p:sp>
      <p:sp>
        <p:nvSpPr>
          <p:cNvPr id="5" name="頁尾版面配置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kumimoji="0" sz="1200">
                <a:solidFill>
                  <a:schemeClr val="tx1">
                    <a:tint val="75000"/>
                  </a:schemeClr>
                </a:solidFill>
                <a:latin typeface="+mn-lt"/>
                <a:ea typeface="+mn-ea"/>
              </a:defRPr>
            </a:lvl1pPr>
          </a:lstStyle>
          <a:p>
            <a:endParaRPr lang="zh-TW" altLang="en-US"/>
          </a:p>
        </p:txBody>
      </p:sp>
      <p:sp>
        <p:nvSpPr>
          <p:cNvPr id="6" name="投影片編號版面配置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kumimoji="0" sz="1200" smtClean="0">
                <a:solidFill>
                  <a:schemeClr val="tx1">
                    <a:tint val="75000"/>
                  </a:schemeClr>
                </a:solidFill>
                <a:latin typeface="+mn-lt"/>
                <a:ea typeface="+mn-ea"/>
              </a:defRPr>
            </a:lvl1pPr>
          </a:lstStyle>
          <a:p>
            <a:fld id="{D7D8B683-75D8-40A4-89ED-1789566CCFD2}" type="slidenum">
              <a:rPr lang="zh-TW" altLang="en-US" smtClean="0"/>
              <a:t>‹#›</a:t>
            </a:fld>
            <a:endParaRPr lang="zh-TW" altLang="en-US"/>
          </a:p>
        </p:txBody>
      </p:sp>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xStyles>
    <p:titleStyle>
      <a:lvl1pPr algn="ctr" rtl="0" fontAlgn="base">
        <a:spcBef>
          <a:spcPct val="0"/>
        </a:spcBef>
        <a:spcAft>
          <a:spcPct val="0"/>
        </a:spcAft>
        <a:defRPr sz="4400" b="1" kern="1200">
          <a:solidFill>
            <a:srgbClr val="006600"/>
          </a:solidFill>
          <a:latin typeface="微軟正黑體" pitchFamily="34" charset="-120"/>
          <a:ea typeface="微軟正黑體" pitchFamily="34" charset="-120"/>
          <a:cs typeface="+mj-cs"/>
        </a:defRPr>
      </a:lvl1pPr>
      <a:lvl2pPr algn="ctr" rtl="0" fontAlgn="base">
        <a:spcBef>
          <a:spcPct val="0"/>
        </a:spcBef>
        <a:spcAft>
          <a:spcPct val="0"/>
        </a:spcAft>
        <a:defRPr sz="4400" b="1">
          <a:solidFill>
            <a:srgbClr val="006600"/>
          </a:solidFill>
          <a:latin typeface="微軟正黑體" pitchFamily="34" charset="-120"/>
          <a:ea typeface="微軟正黑體" pitchFamily="34" charset="-120"/>
        </a:defRPr>
      </a:lvl2pPr>
      <a:lvl3pPr algn="ctr" rtl="0" fontAlgn="base">
        <a:spcBef>
          <a:spcPct val="0"/>
        </a:spcBef>
        <a:spcAft>
          <a:spcPct val="0"/>
        </a:spcAft>
        <a:defRPr sz="4400" b="1">
          <a:solidFill>
            <a:srgbClr val="006600"/>
          </a:solidFill>
          <a:latin typeface="微軟正黑體" pitchFamily="34" charset="-120"/>
          <a:ea typeface="微軟正黑體" pitchFamily="34" charset="-120"/>
        </a:defRPr>
      </a:lvl3pPr>
      <a:lvl4pPr algn="ctr" rtl="0" fontAlgn="base">
        <a:spcBef>
          <a:spcPct val="0"/>
        </a:spcBef>
        <a:spcAft>
          <a:spcPct val="0"/>
        </a:spcAft>
        <a:defRPr sz="4400" b="1">
          <a:solidFill>
            <a:srgbClr val="006600"/>
          </a:solidFill>
          <a:latin typeface="微軟正黑體" pitchFamily="34" charset="-120"/>
          <a:ea typeface="微軟正黑體" pitchFamily="34" charset="-120"/>
        </a:defRPr>
      </a:lvl4pPr>
      <a:lvl5pPr algn="ctr" rtl="0" fontAlgn="base">
        <a:spcBef>
          <a:spcPct val="0"/>
        </a:spcBef>
        <a:spcAft>
          <a:spcPct val="0"/>
        </a:spcAft>
        <a:defRPr sz="4400" b="1">
          <a:solidFill>
            <a:srgbClr val="006600"/>
          </a:solidFill>
          <a:latin typeface="微軟正黑體" pitchFamily="34" charset="-120"/>
          <a:ea typeface="微軟正黑體" pitchFamily="34" charset="-120"/>
        </a:defRPr>
      </a:lvl5pPr>
      <a:lvl6pPr marL="457200" algn="ctr" rtl="0" fontAlgn="base">
        <a:spcBef>
          <a:spcPct val="0"/>
        </a:spcBef>
        <a:spcAft>
          <a:spcPct val="0"/>
        </a:spcAft>
        <a:defRPr sz="4400" b="1">
          <a:solidFill>
            <a:srgbClr val="006600"/>
          </a:solidFill>
          <a:latin typeface="微軟正黑體" pitchFamily="34" charset="-120"/>
          <a:ea typeface="微軟正黑體" pitchFamily="34" charset="-120"/>
        </a:defRPr>
      </a:lvl6pPr>
      <a:lvl7pPr marL="914400" algn="ctr" rtl="0" fontAlgn="base">
        <a:spcBef>
          <a:spcPct val="0"/>
        </a:spcBef>
        <a:spcAft>
          <a:spcPct val="0"/>
        </a:spcAft>
        <a:defRPr sz="4400" b="1">
          <a:solidFill>
            <a:srgbClr val="006600"/>
          </a:solidFill>
          <a:latin typeface="微軟正黑體" pitchFamily="34" charset="-120"/>
          <a:ea typeface="微軟正黑體" pitchFamily="34" charset="-120"/>
        </a:defRPr>
      </a:lvl7pPr>
      <a:lvl8pPr marL="1371600" algn="ctr" rtl="0" fontAlgn="base">
        <a:spcBef>
          <a:spcPct val="0"/>
        </a:spcBef>
        <a:spcAft>
          <a:spcPct val="0"/>
        </a:spcAft>
        <a:defRPr sz="4400" b="1">
          <a:solidFill>
            <a:srgbClr val="006600"/>
          </a:solidFill>
          <a:latin typeface="微軟正黑體" pitchFamily="34" charset="-120"/>
          <a:ea typeface="微軟正黑體" pitchFamily="34" charset="-120"/>
        </a:defRPr>
      </a:lvl8pPr>
      <a:lvl9pPr marL="1828800" algn="ctr" rtl="0" fontAlgn="base">
        <a:spcBef>
          <a:spcPct val="0"/>
        </a:spcBef>
        <a:spcAft>
          <a:spcPct val="0"/>
        </a:spcAft>
        <a:defRPr sz="4400" b="1">
          <a:solidFill>
            <a:srgbClr val="006600"/>
          </a:solidFill>
          <a:latin typeface="微軟正黑體" pitchFamily="34" charset="-120"/>
          <a:ea typeface="微軟正黑體" pitchFamily="34" charset="-120"/>
        </a:defRPr>
      </a:lvl9pPr>
    </p:titleStyle>
    <p:bodyStyle>
      <a:lvl1pPr marL="342900" indent="-342900" algn="l" rtl="0" fontAlgn="base">
        <a:spcBef>
          <a:spcPct val="20000"/>
        </a:spcBef>
        <a:spcAft>
          <a:spcPct val="0"/>
        </a:spcAft>
        <a:buBlip>
          <a:blip r:embed="rId16"/>
        </a:buBlip>
        <a:defRPr sz="3200" b="1" kern="1200">
          <a:solidFill>
            <a:srgbClr val="002060"/>
          </a:solidFill>
          <a:latin typeface="微軟正黑體" pitchFamily="34" charset="-120"/>
          <a:ea typeface="微軟正黑體" pitchFamily="34" charset="-120"/>
          <a:cs typeface="+mn-cs"/>
        </a:defRPr>
      </a:lvl1pPr>
      <a:lvl2pPr marL="742950" indent="-285750" algn="l" rtl="0" fontAlgn="base">
        <a:spcBef>
          <a:spcPct val="20000"/>
        </a:spcBef>
        <a:spcAft>
          <a:spcPct val="0"/>
        </a:spcAft>
        <a:buFont typeface="Arial" pitchFamily="34" charset="0"/>
        <a:buChar char="–"/>
        <a:defRPr sz="2800" b="1" kern="1200">
          <a:solidFill>
            <a:srgbClr val="660033"/>
          </a:solidFill>
          <a:latin typeface="微軟正黑體" pitchFamily="34" charset="-120"/>
          <a:ea typeface="微軟正黑體" pitchFamily="34" charset="-120"/>
          <a:cs typeface="+mn-cs"/>
        </a:defRPr>
      </a:lvl2pPr>
      <a:lvl3pPr marL="1143000" indent="-228600" algn="l" rtl="0" fontAlgn="base">
        <a:spcBef>
          <a:spcPct val="20000"/>
        </a:spcBef>
        <a:spcAft>
          <a:spcPct val="0"/>
        </a:spcAft>
        <a:buFont typeface="Arial" pitchFamily="34" charset="0"/>
        <a:buChar char="•"/>
        <a:defRPr sz="2400" b="1" kern="1200">
          <a:solidFill>
            <a:srgbClr val="660033"/>
          </a:solidFill>
          <a:latin typeface="微軟正黑體" pitchFamily="34" charset="-120"/>
          <a:ea typeface="微軟正黑體" pitchFamily="34" charset="-120"/>
          <a:cs typeface="+mn-cs"/>
        </a:defRPr>
      </a:lvl3pPr>
      <a:lvl4pPr marL="1600200" indent="-228600" algn="l" rtl="0" fontAlgn="base">
        <a:spcBef>
          <a:spcPct val="20000"/>
        </a:spcBef>
        <a:spcAft>
          <a:spcPct val="0"/>
        </a:spcAft>
        <a:buFont typeface="Arial" pitchFamily="34" charset="0"/>
        <a:buChar char="–"/>
        <a:defRPr sz="2000" b="1" kern="1200">
          <a:solidFill>
            <a:srgbClr val="660033"/>
          </a:solidFill>
          <a:latin typeface="微軟正黑體" pitchFamily="34" charset="-120"/>
          <a:ea typeface="微軟正黑體" pitchFamily="34" charset="-120"/>
          <a:cs typeface="+mn-cs"/>
        </a:defRPr>
      </a:lvl4pPr>
      <a:lvl5pPr marL="2057400" indent="-228600" algn="l" rtl="0" fontAlgn="base">
        <a:spcBef>
          <a:spcPct val="20000"/>
        </a:spcBef>
        <a:spcAft>
          <a:spcPct val="0"/>
        </a:spcAft>
        <a:buFont typeface="Arial" pitchFamily="34" charset="0"/>
        <a:buChar char="»"/>
        <a:defRPr sz="2000" b="1" kern="1200">
          <a:solidFill>
            <a:srgbClr val="660033"/>
          </a:solidFill>
          <a:latin typeface="微軟正黑體" pitchFamily="34" charset="-120"/>
          <a:ea typeface="微軟正黑體" pitchFamily="34" charset="-12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png"/><Relationship Id="rId13" Type="http://schemas.microsoft.com/office/2007/relationships/hdphoto" Target="../media/hdphoto5.wdp"/><Relationship Id="rId3" Type="http://schemas.openxmlformats.org/officeDocument/2006/relationships/image" Target="../media/image8.png"/><Relationship Id="rId7" Type="http://schemas.microsoft.com/office/2007/relationships/hdphoto" Target="../media/hdphoto2.wdp"/><Relationship Id="rId12" Type="http://schemas.openxmlformats.org/officeDocument/2006/relationships/image" Target="../media/image13.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10.png"/><Relationship Id="rId11" Type="http://schemas.microsoft.com/office/2007/relationships/hdphoto" Target="../media/hdphoto4.wdp"/><Relationship Id="rId5" Type="http://schemas.microsoft.com/office/2007/relationships/hdphoto" Target="../media/hdphoto1.wdp"/><Relationship Id="rId10" Type="http://schemas.openxmlformats.org/officeDocument/2006/relationships/image" Target="../media/image12.png"/><Relationship Id="rId4" Type="http://schemas.openxmlformats.org/officeDocument/2006/relationships/image" Target="../media/image9.png"/><Relationship Id="rId9" Type="http://schemas.microsoft.com/office/2007/relationships/hdphoto" Target="../media/hdphoto3.wdp"/></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image" Target="../media/image35.jpeg"/><Relationship Id="rId5" Type="http://schemas.openxmlformats.org/officeDocument/2006/relationships/image" Target="../media/image34.png"/><Relationship Id="rId4" Type="http://schemas.openxmlformats.org/officeDocument/2006/relationships/image" Target="../media/image33.png"/></Relationships>
</file>

<file path=ppt/slides/_rels/slide11.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image" Target="../media/image37.jpeg"/><Relationship Id="rId7" Type="http://schemas.openxmlformats.org/officeDocument/2006/relationships/image" Target="../media/image41.jpeg"/><Relationship Id="rId2" Type="http://schemas.openxmlformats.org/officeDocument/2006/relationships/image" Target="../media/image36.jpeg"/><Relationship Id="rId1" Type="http://schemas.openxmlformats.org/officeDocument/2006/relationships/slideLayout" Target="../slideLayouts/slideLayout6.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image" Target="../media/image43.png"/><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14.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2.png"/><Relationship Id="rId11" Type="http://schemas.openxmlformats.org/officeDocument/2006/relationships/image" Target="../media/image57.png"/><Relationship Id="rId5" Type="http://schemas.openxmlformats.org/officeDocument/2006/relationships/image" Target="../media/image51.png"/><Relationship Id="rId10" Type="http://schemas.openxmlformats.org/officeDocument/2006/relationships/image" Target="../media/image56.png"/><Relationship Id="rId4" Type="http://schemas.openxmlformats.org/officeDocument/2006/relationships/image" Target="../media/image50.png"/><Relationship Id="rId9" Type="http://schemas.openxmlformats.org/officeDocument/2006/relationships/image" Target="../media/image55.png"/></Relationships>
</file>

<file path=ppt/slides/_rels/slide15.xml.rels><?xml version="1.0" encoding="UTF-8" standalone="yes"?>
<Relationships xmlns="http://schemas.openxmlformats.org/package/2006/relationships"><Relationship Id="rId3" Type="http://schemas.openxmlformats.org/officeDocument/2006/relationships/image" Target="../media/image58.jpeg"/><Relationship Id="rId7" Type="http://schemas.openxmlformats.org/officeDocument/2006/relationships/image" Target="../media/image62.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59.jpeg"/></Relationships>
</file>

<file path=ppt/slides/_rels/slide1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1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68.png"/><Relationship Id="rId4" Type="http://schemas.openxmlformats.org/officeDocument/2006/relationships/image" Target="../media/image67.png"/></Relationships>
</file>

<file path=ppt/slides/_rels/slide18.xml.rels><?xml version="1.0" encoding="UTF-8" standalone="yes"?>
<Relationships xmlns="http://schemas.openxmlformats.org/package/2006/relationships"><Relationship Id="rId8" Type="http://schemas.openxmlformats.org/officeDocument/2006/relationships/image" Target="../media/image74.png"/><Relationship Id="rId13" Type="http://schemas.openxmlformats.org/officeDocument/2006/relationships/image" Target="../media/image78.png"/><Relationship Id="rId3" Type="http://schemas.openxmlformats.org/officeDocument/2006/relationships/image" Target="../media/image69.png"/><Relationship Id="rId7" Type="http://schemas.openxmlformats.org/officeDocument/2006/relationships/image" Target="../media/image73.png"/><Relationship Id="rId12" Type="http://schemas.openxmlformats.org/officeDocument/2006/relationships/image" Target="../media/image77.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72.png"/><Relationship Id="rId11" Type="http://schemas.openxmlformats.org/officeDocument/2006/relationships/image" Target="../media/image43.png"/><Relationship Id="rId5" Type="http://schemas.openxmlformats.org/officeDocument/2006/relationships/image" Target="../media/image71.png"/><Relationship Id="rId10" Type="http://schemas.openxmlformats.org/officeDocument/2006/relationships/image" Target="../media/image76.png"/><Relationship Id="rId4" Type="http://schemas.openxmlformats.org/officeDocument/2006/relationships/image" Target="../media/image70.png"/><Relationship Id="rId9" Type="http://schemas.openxmlformats.org/officeDocument/2006/relationships/image" Target="../media/image75.png"/></Relationships>
</file>

<file path=ppt/slides/_rels/slide19.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43.png"/><Relationship Id="rId7" Type="http://schemas.openxmlformats.org/officeDocument/2006/relationships/hyperlink" Target="&#35336;&#31639;&#27231;&#27010;&#35542;.wmv"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7.png"/></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image" Target="../media/image83.jpeg"/><Relationship Id="rId7" Type="http://schemas.openxmlformats.org/officeDocument/2006/relationships/image" Target="../media/image43.png"/><Relationship Id="rId2" Type="http://schemas.openxmlformats.org/officeDocument/2006/relationships/image" Target="../media/image82.jpeg"/><Relationship Id="rId1" Type="http://schemas.openxmlformats.org/officeDocument/2006/relationships/slideLayout" Target="../slideLayouts/slideLayout2.xml"/><Relationship Id="rId6" Type="http://schemas.openxmlformats.org/officeDocument/2006/relationships/image" Target="../media/image86.jpeg"/><Relationship Id="rId5" Type="http://schemas.openxmlformats.org/officeDocument/2006/relationships/image" Target="../media/image85.jpeg"/><Relationship Id="rId4" Type="http://schemas.openxmlformats.org/officeDocument/2006/relationships/image" Target="../media/image84.jpeg"/><Relationship Id="rId9" Type="http://schemas.openxmlformats.org/officeDocument/2006/relationships/image" Target="../media/image79.png"/></Relationships>
</file>

<file path=ppt/slides/_rels/slide2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78.png"/><Relationship Id="rId5" Type="http://schemas.openxmlformats.org/officeDocument/2006/relationships/image" Target="../media/image88.jpeg"/><Relationship Id="rId4" Type="http://schemas.openxmlformats.org/officeDocument/2006/relationships/hyperlink" Target="../&#24433;&#29255;/&#38272;&#24066;&#26381;&#21209;.wmv"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91.jpeg"/><Relationship Id="rId4" Type="http://schemas.openxmlformats.org/officeDocument/2006/relationships/image" Target="../media/image90.png"/></Relationships>
</file>

<file path=ppt/slides/_rels/slide23.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78.png"/><Relationship Id="rId5" Type="http://schemas.openxmlformats.org/officeDocument/2006/relationships/image" Target="../media/image94.png"/><Relationship Id="rId4" Type="http://schemas.openxmlformats.org/officeDocument/2006/relationships/hyperlink" Target="../&#24433;&#29255;/&#35657;&#21048;&#25237;&#36039;&#23526;&#21209;.wmv"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90.png"/><Relationship Id="rId4" Type="http://schemas.openxmlformats.org/officeDocument/2006/relationships/image" Target="../media/image96.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99.png"/><Relationship Id="rId4" Type="http://schemas.openxmlformats.org/officeDocument/2006/relationships/image" Target="../media/image98.jpeg"/></Relationships>
</file>

<file path=ppt/slides/_rels/slide29.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99.png"/><Relationship Id="rId4" Type="http://schemas.openxmlformats.org/officeDocument/2006/relationships/image" Target="../media/image101.jpeg"/></Relationships>
</file>

<file path=ppt/slides/_rels/slide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77.png"/><Relationship Id="rId7" Type="http://schemas.openxmlformats.org/officeDocument/2006/relationships/image" Target="../media/image104.png"/><Relationship Id="rId2" Type="http://schemas.openxmlformats.org/officeDocument/2006/relationships/image" Target="../media/image43.png"/><Relationship Id="rId1" Type="http://schemas.openxmlformats.org/officeDocument/2006/relationships/slideLayout" Target="../slideLayouts/slideLayout2.xml"/><Relationship Id="rId6" Type="http://schemas.openxmlformats.org/officeDocument/2006/relationships/image" Target="../media/image103.png"/><Relationship Id="rId5" Type="http://schemas.openxmlformats.org/officeDocument/2006/relationships/image" Target="../media/image102.png"/><Relationship Id="rId4" Type="http://schemas.openxmlformats.org/officeDocument/2006/relationships/image" Target="../media/image79.png"/></Relationships>
</file>

<file path=ppt/slides/_rels/slide31.xml.rels><?xml version="1.0" encoding="UTF-8" standalone="yes"?>
<Relationships xmlns="http://schemas.openxmlformats.org/package/2006/relationships"><Relationship Id="rId8" Type="http://schemas.openxmlformats.org/officeDocument/2006/relationships/image" Target="../media/image109.png"/><Relationship Id="rId13" Type="http://schemas.openxmlformats.org/officeDocument/2006/relationships/image" Target="../media/image114.png"/><Relationship Id="rId3" Type="http://schemas.openxmlformats.org/officeDocument/2006/relationships/image" Target="../media/image43.png"/><Relationship Id="rId7" Type="http://schemas.openxmlformats.org/officeDocument/2006/relationships/image" Target="../media/image108.png"/><Relationship Id="rId12" Type="http://schemas.openxmlformats.org/officeDocument/2006/relationships/image" Target="../media/image113.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07.png"/><Relationship Id="rId11" Type="http://schemas.openxmlformats.org/officeDocument/2006/relationships/image" Target="../media/image112.png"/><Relationship Id="rId5" Type="http://schemas.openxmlformats.org/officeDocument/2006/relationships/image" Target="../media/image106.png"/><Relationship Id="rId10" Type="http://schemas.openxmlformats.org/officeDocument/2006/relationships/image" Target="../media/image111.png"/><Relationship Id="rId4" Type="http://schemas.openxmlformats.org/officeDocument/2006/relationships/image" Target="../media/image105.png"/><Relationship Id="rId9" Type="http://schemas.openxmlformats.org/officeDocument/2006/relationships/image" Target="../media/image110.png"/></Relationships>
</file>

<file path=ppt/slides/_rels/slide3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07.png"/><Relationship Id="rId5" Type="http://schemas.openxmlformats.org/officeDocument/2006/relationships/image" Target="../media/image115.png"/><Relationship Id="rId4" Type="http://schemas.openxmlformats.org/officeDocument/2006/relationships/image" Target="../media/image80.png"/></Relationships>
</file>

<file path=ppt/slides/_rels/slide33.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116.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07.png"/><Relationship Id="rId5" Type="http://schemas.openxmlformats.org/officeDocument/2006/relationships/image" Target="../media/image115.png"/><Relationship Id="rId4" Type="http://schemas.openxmlformats.org/officeDocument/2006/relationships/image" Target="../media/image80.png"/></Relationships>
</file>

<file path=ppt/slides/_rels/slide34.xml.rels><?xml version="1.0" encoding="UTF-8" standalone="yes"?>
<Relationships xmlns="http://schemas.openxmlformats.org/package/2006/relationships"><Relationship Id="rId8" Type="http://schemas.openxmlformats.org/officeDocument/2006/relationships/image" Target="../media/image121.png"/><Relationship Id="rId3" Type="http://schemas.openxmlformats.org/officeDocument/2006/relationships/image" Target="../media/image117.jpeg"/><Relationship Id="rId7" Type="http://schemas.openxmlformats.org/officeDocument/2006/relationships/image" Target="../media/image43.png"/><Relationship Id="rId2" Type="http://schemas.openxmlformats.org/officeDocument/2006/relationships/slideLayout" Target="../slideLayouts/slideLayout7.xml"/><Relationship Id="rId1" Type="http://schemas.openxmlformats.org/officeDocument/2006/relationships/themeOverride" Target="../theme/themeOverride1.xml"/><Relationship Id="rId6" Type="http://schemas.openxmlformats.org/officeDocument/2006/relationships/image" Target="../media/image120.jpeg"/><Relationship Id="rId5" Type="http://schemas.openxmlformats.org/officeDocument/2006/relationships/image" Target="../media/image119.jpeg"/><Relationship Id="rId4" Type="http://schemas.openxmlformats.org/officeDocument/2006/relationships/image" Target="../media/image118.jpeg"/><Relationship Id="rId9" Type="http://schemas.openxmlformats.org/officeDocument/2006/relationships/image" Target="../media/image122.jpeg"/></Relationships>
</file>

<file path=ppt/slides/_rels/slide35.xml.rels><?xml version="1.0" encoding="UTF-8" standalone="yes"?>
<Relationships xmlns="http://schemas.openxmlformats.org/package/2006/relationships"><Relationship Id="rId8" Type="http://schemas.openxmlformats.org/officeDocument/2006/relationships/image" Target="../media/image127.png"/><Relationship Id="rId13" Type="http://schemas.openxmlformats.org/officeDocument/2006/relationships/image" Target="../media/image132.png"/><Relationship Id="rId3" Type="http://schemas.openxmlformats.org/officeDocument/2006/relationships/image" Target="../media/image123.png"/><Relationship Id="rId7" Type="http://schemas.openxmlformats.org/officeDocument/2006/relationships/image" Target="../media/image126.png"/><Relationship Id="rId12" Type="http://schemas.openxmlformats.org/officeDocument/2006/relationships/image" Target="../media/image131.png"/><Relationship Id="rId2" Type="http://schemas.openxmlformats.org/officeDocument/2006/relationships/notesSlide" Target="../notesSlides/notesSlide18.xml"/><Relationship Id="rId16" Type="http://schemas.openxmlformats.org/officeDocument/2006/relationships/image" Target="../media/image135.png"/><Relationship Id="rId1" Type="http://schemas.openxmlformats.org/officeDocument/2006/relationships/slideLayout" Target="../slideLayouts/slideLayout7.xml"/><Relationship Id="rId6" Type="http://schemas.openxmlformats.org/officeDocument/2006/relationships/image" Target="../media/image125.jpeg"/><Relationship Id="rId11" Type="http://schemas.openxmlformats.org/officeDocument/2006/relationships/image" Target="../media/image130.png"/><Relationship Id="rId5" Type="http://schemas.openxmlformats.org/officeDocument/2006/relationships/image" Target="../media/image112.png"/><Relationship Id="rId15" Type="http://schemas.openxmlformats.org/officeDocument/2006/relationships/image" Target="../media/image134.png"/><Relationship Id="rId10" Type="http://schemas.openxmlformats.org/officeDocument/2006/relationships/image" Target="../media/image129.png"/><Relationship Id="rId4" Type="http://schemas.openxmlformats.org/officeDocument/2006/relationships/image" Target="../media/image124.png"/><Relationship Id="rId9" Type="http://schemas.openxmlformats.org/officeDocument/2006/relationships/image" Target="../media/image128.png"/><Relationship Id="rId14" Type="http://schemas.openxmlformats.org/officeDocument/2006/relationships/image" Target="../media/image133.png"/></Relationships>
</file>

<file path=ppt/slides/_rels/slide36.xml.rels><?xml version="1.0" encoding="UTF-8" standalone="yes"?>
<Relationships xmlns="http://schemas.openxmlformats.org/package/2006/relationships"><Relationship Id="rId3" Type="http://schemas.openxmlformats.org/officeDocument/2006/relationships/image" Target="../media/image136.png"/><Relationship Id="rId7" Type="http://schemas.openxmlformats.org/officeDocument/2006/relationships/image" Target="../media/image138.jpe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137.png"/><Relationship Id="rId5" Type="http://schemas.openxmlformats.org/officeDocument/2006/relationships/image" Target="../media/image111.png"/><Relationship Id="rId4" Type="http://schemas.openxmlformats.org/officeDocument/2006/relationships/image" Target="../media/image124.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8" Type="http://schemas.openxmlformats.org/officeDocument/2006/relationships/image" Target="../media/image142.png"/><Relationship Id="rId3" Type="http://schemas.openxmlformats.org/officeDocument/2006/relationships/image" Target="../media/image139.png"/><Relationship Id="rId7" Type="http://schemas.openxmlformats.org/officeDocument/2006/relationships/image" Target="../media/image141.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140.png"/><Relationship Id="rId5" Type="http://schemas.openxmlformats.org/officeDocument/2006/relationships/image" Target="../media/image105.png"/><Relationship Id="rId10" Type="http://schemas.openxmlformats.org/officeDocument/2006/relationships/image" Target="../media/image144.jpeg"/><Relationship Id="rId4" Type="http://schemas.openxmlformats.org/officeDocument/2006/relationships/image" Target="../media/image124.png"/><Relationship Id="rId9" Type="http://schemas.openxmlformats.org/officeDocument/2006/relationships/image" Target="../media/image143.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image" Target="../media/image17.wmf"/><Relationship Id="rId1" Type="http://schemas.openxmlformats.org/officeDocument/2006/relationships/slideLayout" Target="../slideLayouts/slideLayout7.xml"/><Relationship Id="rId5" Type="http://schemas.openxmlformats.org/officeDocument/2006/relationships/image" Target="../media/image20.jpeg"/><Relationship Id="rId4" Type="http://schemas.openxmlformats.org/officeDocument/2006/relationships/image" Target="../media/image19.wmf"/></Relationships>
</file>

<file path=ppt/slides/_rels/slide40.xml.rels><?xml version="1.0" encoding="UTF-8" standalone="yes"?>
<Relationships xmlns="http://schemas.openxmlformats.org/package/2006/relationships"><Relationship Id="rId8" Type="http://schemas.openxmlformats.org/officeDocument/2006/relationships/image" Target="../media/image148.png"/><Relationship Id="rId13" Type="http://schemas.openxmlformats.org/officeDocument/2006/relationships/image" Target="../media/image153.png"/><Relationship Id="rId3" Type="http://schemas.openxmlformats.org/officeDocument/2006/relationships/image" Target="../media/image145.png"/><Relationship Id="rId7" Type="http://schemas.openxmlformats.org/officeDocument/2006/relationships/image" Target="../media/image147.png"/><Relationship Id="rId12" Type="http://schemas.openxmlformats.org/officeDocument/2006/relationships/image" Target="../media/image152.png"/><Relationship Id="rId17" Type="http://schemas.openxmlformats.org/officeDocument/2006/relationships/image" Target="../media/image116.jpeg"/><Relationship Id="rId2" Type="http://schemas.openxmlformats.org/officeDocument/2006/relationships/notesSlide" Target="../notesSlides/notesSlide21.xml"/><Relationship Id="rId16" Type="http://schemas.openxmlformats.org/officeDocument/2006/relationships/image" Target="../media/image156.png"/><Relationship Id="rId1" Type="http://schemas.openxmlformats.org/officeDocument/2006/relationships/slideLayout" Target="../slideLayouts/slideLayout7.xml"/><Relationship Id="rId6" Type="http://schemas.openxmlformats.org/officeDocument/2006/relationships/image" Target="../media/image146.png"/><Relationship Id="rId11" Type="http://schemas.openxmlformats.org/officeDocument/2006/relationships/image" Target="../media/image151.png"/><Relationship Id="rId5" Type="http://schemas.openxmlformats.org/officeDocument/2006/relationships/image" Target="../media/image110.png"/><Relationship Id="rId15" Type="http://schemas.openxmlformats.org/officeDocument/2006/relationships/image" Target="../media/image155.png"/><Relationship Id="rId10" Type="http://schemas.openxmlformats.org/officeDocument/2006/relationships/image" Target="../media/image150.png"/><Relationship Id="rId4" Type="http://schemas.openxmlformats.org/officeDocument/2006/relationships/image" Target="../media/image124.png"/><Relationship Id="rId9" Type="http://schemas.openxmlformats.org/officeDocument/2006/relationships/image" Target="../media/image149.png"/><Relationship Id="rId14" Type="http://schemas.openxmlformats.org/officeDocument/2006/relationships/image" Target="../media/image154.png"/></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2.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58.jpeg"/><Relationship Id="rId7" Type="http://schemas.openxmlformats.org/officeDocument/2006/relationships/diagramColors" Target="../diagrams/colors2.xml"/><Relationship Id="rId2" Type="http://schemas.openxmlformats.org/officeDocument/2006/relationships/image" Target="../media/image157.png"/><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43.xml.rels><?xml version="1.0" encoding="UTF-8" standalone="yes"?>
<Relationships xmlns="http://schemas.openxmlformats.org/package/2006/relationships"><Relationship Id="rId8" Type="http://schemas.openxmlformats.org/officeDocument/2006/relationships/image" Target="../media/image159.jpeg"/><Relationship Id="rId3" Type="http://schemas.openxmlformats.org/officeDocument/2006/relationships/image" Target="../media/image136.png"/><Relationship Id="rId7" Type="http://schemas.openxmlformats.org/officeDocument/2006/relationships/hyperlink" Target="../&#24433;&#29255;/&#23478;&#25919;&#32676;%20&#23560;&#26989;02.wmv" TargetMode="External"/><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137.png"/><Relationship Id="rId5" Type="http://schemas.openxmlformats.org/officeDocument/2006/relationships/image" Target="../media/image109.png"/><Relationship Id="rId4" Type="http://schemas.openxmlformats.org/officeDocument/2006/relationships/image" Target="../media/image124.png"/></Relationships>
</file>

<file path=ppt/slides/_rels/slide44.xml.rels><?xml version="1.0" encoding="UTF-8" standalone="yes"?>
<Relationships xmlns="http://schemas.openxmlformats.org/package/2006/relationships"><Relationship Id="rId8" Type="http://schemas.openxmlformats.org/officeDocument/2006/relationships/image" Target="../media/image146.png"/><Relationship Id="rId3" Type="http://schemas.openxmlformats.org/officeDocument/2006/relationships/image" Target="../media/image160.png"/><Relationship Id="rId7" Type="http://schemas.openxmlformats.org/officeDocument/2006/relationships/image" Target="../media/image162.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161.png"/><Relationship Id="rId11" Type="http://schemas.openxmlformats.org/officeDocument/2006/relationships/image" Target="../media/image155.png"/><Relationship Id="rId5" Type="http://schemas.openxmlformats.org/officeDocument/2006/relationships/hyperlink" Target="../&#24433;&#29255;/&#23478;&#25919;&#32676;%20&#23560;&#26989;03.wmv" TargetMode="External"/><Relationship Id="rId10" Type="http://schemas.openxmlformats.org/officeDocument/2006/relationships/image" Target="../media/image151.png"/><Relationship Id="rId4" Type="http://schemas.openxmlformats.org/officeDocument/2006/relationships/image" Target="../media/image109.png"/><Relationship Id="rId9" Type="http://schemas.openxmlformats.org/officeDocument/2006/relationships/image" Target="../media/image163.png"/></Relationships>
</file>

<file path=ppt/slides/_rels/slide45.xml.rels><?xml version="1.0" encoding="UTF-8" standalone="yes"?>
<Relationships xmlns="http://schemas.openxmlformats.org/package/2006/relationships"><Relationship Id="rId8" Type="http://schemas.openxmlformats.org/officeDocument/2006/relationships/image" Target="../media/image164.png"/><Relationship Id="rId3" Type="http://schemas.openxmlformats.org/officeDocument/2006/relationships/image" Target="../media/image102.png"/><Relationship Id="rId7" Type="http://schemas.openxmlformats.org/officeDocument/2006/relationships/image" Target="../media/image155.png"/><Relationship Id="rId2" Type="http://schemas.openxmlformats.org/officeDocument/2006/relationships/image" Target="../media/image43.png"/><Relationship Id="rId1" Type="http://schemas.openxmlformats.org/officeDocument/2006/relationships/slideLayout" Target="../slideLayouts/slideLayout2.xml"/><Relationship Id="rId6" Type="http://schemas.openxmlformats.org/officeDocument/2006/relationships/image" Target="../media/image151.png"/><Relationship Id="rId11" Type="http://schemas.openxmlformats.org/officeDocument/2006/relationships/image" Target="../media/image167.png"/><Relationship Id="rId5" Type="http://schemas.openxmlformats.org/officeDocument/2006/relationships/image" Target="../media/image163.png"/><Relationship Id="rId10" Type="http://schemas.openxmlformats.org/officeDocument/2006/relationships/image" Target="../media/image166.png"/><Relationship Id="rId4" Type="http://schemas.openxmlformats.org/officeDocument/2006/relationships/image" Target="../media/image146.png"/><Relationship Id="rId9" Type="http://schemas.openxmlformats.org/officeDocument/2006/relationships/image" Target="../media/image165.png"/></Relationships>
</file>

<file path=ppt/slides/_rels/slide46.xml.rels><?xml version="1.0" encoding="UTF-8" standalone="yes"?>
<Relationships xmlns="http://schemas.openxmlformats.org/package/2006/relationships"><Relationship Id="rId8" Type="http://schemas.openxmlformats.org/officeDocument/2006/relationships/image" Target="../media/image172.png"/><Relationship Id="rId13" Type="http://schemas.openxmlformats.org/officeDocument/2006/relationships/image" Target="../media/image177.png"/><Relationship Id="rId3" Type="http://schemas.openxmlformats.org/officeDocument/2006/relationships/image" Target="../media/image43.png"/><Relationship Id="rId7" Type="http://schemas.openxmlformats.org/officeDocument/2006/relationships/image" Target="../media/image171.png"/><Relationship Id="rId12" Type="http://schemas.openxmlformats.org/officeDocument/2006/relationships/image" Target="../media/image176.png"/><Relationship Id="rId17" Type="http://schemas.openxmlformats.org/officeDocument/2006/relationships/image" Target="../media/image181.png"/><Relationship Id="rId2" Type="http://schemas.openxmlformats.org/officeDocument/2006/relationships/notesSlide" Target="../notesSlides/notesSlide24.xml"/><Relationship Id="rId16" Type="http://schemas.openxmlformats.org/officeDocument/2006/relationships/image" Target="../media/image180.png"/><Relationship Id="rId1" Type="http://schemas.openxmlformats.org/officeDocument/2006/relationships/slideLayout" Target="../slideLayouts/slideLayout2.xml"/><Relationship Id="rId6" Type="http://schemas.openxmlformats.org/officeDocument/2006/relationships/image" Target="../media/image170.png"/><Relationship Id="rId11" Type="http://schemas.openxmlformats.org/officeDocument/2006/relationships/image" Target="../media/image175.png"/><Relationship Id="rId5" Type="http://schemas.openxmlformats.org/officeDocument/2006/relationships/image" Target="../media/image169.png"/><Relationship Id="rId15" Type="http://schemas.openxmlformats.org/officeDocument/2006/relationships/image" Target="../media/image179.png"/><Relationship Id="rId10" Type="http://schemas.openxmlformats.org/officeDocument/2006/relationships/image" Target="../media/image174.png"/><Relationship Id="rId4" Type="http://schemas.openxmlformats.org/officeDocument/2006/relationships/image" Target="../media/image168.png"/><Relationship Id="rId9" Type="http://schemas.openxmlformats.org/officeDocument/2006/relationships/image" Target="../media/image173.png"/><Relationship Id="rId14" Type="http://schemas.openxmlformats.org/officeDocument/2006/relationships/image" Target="../media/image178.png"/></Relationships>
</file>

<file path=ppt/slides/_rels/slide47.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180.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182.jpeg"/><Relationship Id="rId5" Type="http://schemas.openxmlformats.org/officeDocument/2006/relationships/image" Target="../media/image179.png"/><Relationship Id="rId4" Type="http://schemas.openxmlformats.org/officeDocument/2006/relationships/image" Target="../media/image115.png"/></Relationships>
</file>

<file path=ppt/slides/_rels/slide48.xml.rels><?xml version="1.0" encoding="UTF-8" standalone="yes"?>
<Relationships xmlns="http://schemas.openxmlformats.org/package/2006/relationships"><Relationship Id="rId8" Type="http://schemas.openxmlformats.org/officeDocument/2006/relationships/image" Target="../media/image186.png"/><Relationship Id="rId13" Type="http://schemas.openxmlformats.org/officeDocument/2006/relationships/image" Target="../media/image179.png"/><Relationship Id="rId3" Type="http://schemas.openxmlformats.org/officeDocument/2006/relationships/image" Target="../media/image43.png"/><Relationship Id="rId7" Type="http://schemas.openxmlformats.org/officeDocument/2006/relationships/image" Target="../media/image185.png"/><Relationship Id="rId12" Type="http://schemas.openxmlformats.org/officeDocument/2006/relationships/image" Target="../media/image190.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184.png"/><Relationship Id="rId11" Type="http://schemas.openxmlformats.org/officeDocument/2006/relationships/image" Target="../media/image189.png"/><Relationship Id="rId5" Type="http://schemas.openxmlformats.org/officeDocument/2006/relationships/image" Target="../media/image183.png"/><Relationship Id="rId10" Type="http://schemas.openxmlformats.org/officeDocument/2006/relationships/image" Target="../media/image188.png"/><Relationship Id="rId4" Type="http://schemas.openxmlformats.org/officeDocument/2006/relationships/image" Target="../media/image115.png"/><Relationship Id="rId9" Type="http://schemas.openxmlformats.org/officeDocument/2006/relationships/image" Target="../media/image187.png"/><Relationship Id="rId14" Type="http://schemas.openxmlformats.org/officeDocument/2006/relationships/image" Target="../media/image180.png"/></Relationships>
</file>

<file path=ppt/slides/_rels/slide4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191.jpeg"/><Relationship Id="rId1" Type="http://schemas.openxmlformats.org/officeDocument/2006/relationships/slideLayout" Target="../slideLayouts/slideLayout7.xml"/><Relationship Id="rId6" Type="http://schemas.openxmlformats.org/officeDocument/2006/relationships/image" Target="../media/image194.jpeg"/><Relationship Id="rId5" Type="http://schemas.openxmlformats.org/officeDocument/2006/relationships/image" Target="../media/image193.jpeg"/><Relationship Id="rId4" Type="http://schemas.openxmlformats.org/officeDocument/2006/relationships/image" Target="../media/image192.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image" Target="../media/image168.png"/><Relationship Id="rId3" Type="http://schemas.openxmlformats.org/officeDocument/2006/relationships/hyperlink" Target="&#31777;&#22577;&#36899;&#32080;&#27284;/&#24433;&#29255;/3D&#21205;&#30059;.wmv" TargetMode="External"/><Relationship Id="rId7" Type="http://schemas.openxmlformats.org/officeDocument/2006/relationships/image" Target="../media/image181.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180.png"/><Relationship Id="rId11" Type="http://schemas.openxmlformats.org/officeDocument/2006/relationships/image" Target="../media/image81.png"/><Relationship Id="rId5" Type="http://schemas.openxmlformats.org/officeDocument/2006/relationships/image" Target="../media/image179.png"/><Relationship Id="rId10" Type="http://schemas.openxmlformats.org/officeDocument/2006/relationships/hyperlink" Target="&#31777;&#22577;&#36899;&#32080;&#27284;/&#24433;&#29255;/&#35373;&#35336;%20-&#32676;&#31185;&#37325;&#40670;.wmv" TargetMode="External"/><Relationship Id="rId4" Type="http://schemas.openxmlformats.org/officeDocument/2006/relationships/image" Target="../media/image195.png"/><Relationship Id="rId9" Type="http://schemas.openxmlformats.org/officeDocument/2006/relationships/image" Target="../media/image196.png"/></Relationships>
</file>

<file path=ppt/slides/_rels/slide51.xml.rels><?xml version="1.0" encoding="UTF-8" standalone="yes"?>
<Relationships xmlns="http://schemas.openxmlformats.org/package/2006/relationships"><Relationship Id="rId8" Type="http://schemas.openxmlformats.org/officeDocument/2006/relationships/image" Target="../media/image169.png"/><Relationship Id="rId3" Type="http://schemas.openxmlformats.org/officeDocument/2006/relationships/image" Target="../media/image197.png"/><Relationship Id="rId7" Type="http://schemas.openxmlformats.org/officeDocument/2006/relationships/image" Target="../media/image201.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200.png"/><Relationship Id="rId5" Type="http://schemas.openxmlformats.org/officeDocument/2006/relationships/image" Target="../media/image199.png"/><Relationship Id="rId4" Type="http://schemas.openxmlformats.org/officeDocument/2006/relationships/image" Target="../media/image198.png"/></Relationships>
</file>

<file path=ppt/slides/_rels/slide52.xml.rels><?xml version="1.0" encoding="UTF-8" standalone="yes"?>
<Relationships xmlns="http://schemas.openxmlformats.org/package/2006/relationships"><Relationship Id="rId8" Type="http://schemas.openxmlformats.org/officeDocument/2006/relationships/image" Target="../media/image206.png"/><Relationship Id="rId3" Type="http://schemas.openxmlformats.org/officeDocument/2006/relationships/hyperlink" Target="&#31777;&#22577;&#36899;&#32080;&#27284;/&#24433;&#29255;/&#38518;&#29943;&#25216;&#27861;&#23526;&#32722;.wmv" TargetMode="External"/><Relationship Id="rId7" Type="http://schemas.openxmlformats.org/officeDocument/2006/relationships/image" Target="../media/image205.pn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204.png"/><Relationship Id="rId11" Type="http://schemas.openxmlformats.org/officeDocument/2006/relationships/image" Target="../media/image81.png"/><Relationship Id="rId5" Type="http://schemas.openxmlformats.org/officeDocument/2006/relationships/image" Target="../media/image203.png"/><Relationship Id="rId10" Type="http://schemas.openxmlformats.org/officeDocument/2006/relationships/image" Target="../media/image196.png"/><Relationship Id="rId4" Type="http://schemas.openxmlformats.org/officeDocument/2006/relationships/image" Target="../media/image202.png"/><Relationship Id="rId9" Type="http://schemas.openxmlformats.org/officeDocument/2006/relationships/image" Target="../media/image170.png"/></Relationships>
</file>

<file path=ppt/slides/_rels/slide53.xml.rels><?xml version="1.0" encoding="UTF-8" standalone="yes"?>
<Relationships xmlns="http://schemas.openxmlformats.org/package/2006/relationships"><Relationship Id="rId3" Type="http://schemas.openxmlformats.org/officeDocument/2006/relationships/image" Target="../media/image207.png"/><Relationship Id="rId7" Type="http://schemas.openxmlformats.org/officeDocument/2006/relationships/image" Target="../media/image171.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210.png"/><Relationship Id="rId5" Type="http://schemas.openxmlformats.org/officeDocument/2006/relationships/image" Target="../media/image209.png"/><Relationship Id="rId4" Type="http://schemas.openxmlformats.org/officeDocument/2006/relationships/image" Target="../media/image208.png"/></Relationships>
</file>

<file path=ppt/slides/_rels/slide54.xml.rels><?xml version="1.0" encoding="UTF-8" standalone="yes"?>
<Relationships xmlns="http://schemas.openxmlformats.org/package/2006/relationships"><Relationship Id="rId8" Type="http://schemas.openxmlformats.org/officeDocument/2006/relationships/image" Target="../media/image215.png"/><Relationship Id="rId13" Type="http://schemas.openxmlformats.org/officeDocument/2006/relationships/image" Target="../media/image172.png"/><Relationship Id="rId3" Type="http://schemas.openxmlformats.org/officeDocument/2006/relationships/image" Target="../media/image211.png"/><Relationship Id="rId7" Type="http://schemas.openxmlformats.org/officeDocument/2006/relationships/image" Target="../media/image214.png"/><Relationship Id="rId12" Type="http://schemas.openxmlformats.org/officeDocument/2006/relationships/image" Target="../media/image219.pn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213.png"/><Relationship Id="rId11" Type="http://schemas.openxmlformats.org/officeDocument/2006/relationships/image" Target="../media/image218.png"/><Relationship Id="rId5" Type="http://schemas.openxmlformats.org/officeDocument/2006/relationships/image" Target="../media/image212.png"/><Relationship Id="rId10" Type="http://schemas.openxmlformats.org/officeDocument/2006/relationships/image" Target="../media/image217.png"/><Relationship Id="rId4" Type="http://schemas.openxmlformats.org/officeDocument/2006/relationships/image" Target="../media/image180.png"/><Relationship Id="rId9" Type="http://schemas.openxmlformats.org/officeDocument/2006/relationships/image" Target="../media/image216.png"/></Relationships>
</file>

<file path=ppt/slides/_rels/slide55.xml.rels><?xml version="1.0" encoding="UTF-8" standalone="yes"?>
<Relationships xmlns="http://schemas.openxmlformats.org/package/2006/relationships"><Relationship Id="rId8" Type="http://schemas.openxmlformats.org/officeDocument/2006/relationships/image" Target="../media/image222.png"/><Relationship Id="rId3" Type="http://schemas.openxmlformats.org/officeDocument/2006/relationships/hyperlink" Target="&#31777;&#22577;&#36899;&#32080;&#27284;/&#24433;&#29255;/&#21830;&#26989;&#25885;&#24433;.wmv" TargetMode="External"/><Relationship Id="rId7" Type="http://schemas.openxmlformats.org/officeDocument/2006/relationships/image" Target="../media/image174.pn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221.png"/><Relationship Id="rId5" Type="http://schemas.openxmlformats.org/officeDocument/2006/relationships/image" Target="../media/image208.png"/><Relationship Id="rId4" Type="http://schemas.openxmlformats.org/officeDocument/2006/relationships/image" Target="../media/image220.png"/><Relationship Id="rId9" Type="http://schemas.openxmlformats.org/officeDocument/2006/relationships/image" Target="../media/image81.png"/></Relationships>
</file>

<file path=ppt/slides/_rels/slide56.xml.rels><?xml version="1.0" encoding="UTF-8" standalone="yes"?>
<Relationships xmlns="http://schemas.openxmlformats.org/package/2006/relationships"><Relationship Id="rId3" Type="http://schemas.openxmlformats.org/officeDocument/2006/relationships/image" Target="../media/image223.png"/><Relationship Id="rId7" Type="http://schemas.openxmlformats.org/officeDocument/2006/relationships/image" Target="../media/image173.pn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225.png"/><Relationship Id="rId5" Type="http://schemas.openxmlformats.org/officeDocument/2006/relationships/image" Target="../media/image224.png"/><Relationship Id="rId4" Type="http://schemas.openxmlformats.org/officeDocument/2006/relationships/image" Target="../media/image198.png"/></Relationships>
</file>

<file path=ppt/slides/_rels/slide57.xml.rels><?xml version="1.0" encoding="UTF-8" standalone="yes"?>
<Relationships xmlns="http://schemas.openxmlformats.org/package/2006/relationships"><Relationship Id="rId3" Type="http://schemas.openxmlformats.org/officeDocument/2006/relationships/image" Target="../media/image226.png"/><Relationship Id="rId7" Type="http://schemas.openxmlformats.org/officeDocument/2006/relationships/image" Target="../media/image175.pn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228.png"/><Relationship Id="rId5" Type="http://schemas.openxmlformats.org/officeDocument/2006/relationships/image" Target="../media/image227.png"/><Relationship Id="rId4" Type="http://schemas.openxmlformats.org/officeDocument/2006/relationships/image" Target="../media/image203.png"/></Relationships>
</file>

<file path=ppt/slides/_rels/slide58.xml.rels><?xml version="1.0" encoding="UTF-8" standalone="yes"?>
<Relationships xmlns="http://schemas.openxmlformats.org/package/2006/relationships"><Relationship Id="rId3" Type="http://schemas.openxmlformats.org/officeDocument/2006/relationships/image" Target="../media/image229.png"/><Relationship Id="rId7" Type="http://schemas.openxmlformats.org/officeDocument/2006/relationships/image" Target="../media/image176.pn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232.png"/><Relationship Id="rId5" Type="http://schemas.openxmlformats.org/officeDocument/2006/relationships/image" Target="../media/image231.png"/><Relationship Id="rId4" Type="http://schemas.openxmlformats.org/officeDocument/2006/relationships/image" Target="../media/image230.png"/></Relationships>
</file>

<file path=ppt/slides/_rels/slide59.xml.rels><?xml version="1.0" encoding="UTF-8" standalone="yes"?>
<Relationships xmlns="http://schemas.openxmlformats.org/package/2006/relationships"><Relationship Id="rId8" Type="http://schemas.openxmlformats.org/officeDocument/2006/relationships/image" Target="../media/image177.png"/><Relationship Id="rId3" Type="http://schemas.openxmlformats.org/officeDocument/2006/relationships/image" Target="../media/image233.png"/><Relationship Id="rId7" Type="http://schemas.openxmlformats.org/officeDocument/2006/relationships/image" Target="../media/image236.pn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235.png"/><Relationship Id="rId5" Type="http://schemas.openxmlformats.org/officeDocument/2006/relationships/image" Target="../media/image234.png"/><Relationship Id="rId4" Type="http://schemas.openxmlformats.org/officeDocument/2006/relationships/image" Target="../media/image180.png"/></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60.xml.rels><?xml version="1.0" encoding="UTF-8" standalone="yes"?>
<Relationships xmlns="http://schemas.openxmlformats.org/package/2006/relationships"><Relationship Id="rId8" Type="http://schemas.openxmlformats.org/officeDocument/2006/relationships/image" Target="../media/image242.png"/><Relationship Id="rId3" Type="http://schemas.openxmlformats.org/officeDocument/2006/relationships/image" Target="../media/image237.png"/><Relationship Id="rId7" Type="http://schemas.openxmlformats.org/officeDocument/2006/relationships/image" Target="../media/image241.png"/><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240.png"/><Relationship Id="rId5" Type="http://schemas.openxmlformats.org/officeDocument/2006/relationships/image" Target="../media/image239.png"/><Relationship Id="rId10" Type="http://schemas.openxmlformats.org/officeDocument/2006/relationships/image" Target="../media/image178.png"/><Relationship Id="rId4" Type="http://schemas.openxmlformats.org/officeDocument/2006/relationships/image" Target="../media/image238.png"/><Relationship Id="rId9" Type="http://schemas.openxmlformats.org/officeDocument/2006/relationships/image" Target="../media/image243.png"/></Relationships>
</file>

<file path=ppt/slides/_rels/slide61.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244.jpe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8" Type="http://schemas.openxmlformats.org/officeDocument/2006/relationships/image" Target="../media/image250.png"/><Relationship Id="rId13" Type="http://schemas.openxmlformats.org/officeDocument/2006/relationships/image" Target="../media/image255.png"/><Relationship Id="rId3" Type="http://schemas.openxmlformats.org/officeDocument/2006/relationships/image" Target="../media/image245.png"/><Relationship Id="rId7" Type="http://schemas.openxmlformats.org/officeDocument/2006/relationships/image" Target="../media/image249.png"/><Relationship Id="rId12" Type="http://schemas.openxmlformats.org/officeDocument/2006/relationships/image" Target="../media/image254.pn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248.png"/><Relationship Id="rId11" Type="http://schemas.openxmlformats.org/officeDocument/2006/relationships/image" Target="../media/image253.png"/><Relationship Id="rId5" Type="http://schemas.openxmlformats.org/officeDocument/2006/relationships/image" Target="../media/image247.png"/><Relationship Id="rId10" Type="http://schemas.openxmlformats.org/officeDocument/2006/relationships/image" Target="../media/image252.png"/><Relationship Id="rId4" Type="http://schemas.openxmlformats.org/officeDocument/2006/relationships/image" Target="../media/image246.png"/><Relationship Id="rId9" Type="http://schemas.openxmlformats.org/officeDocument/2006/relationships/image" Target="../media/image251.png"/></Relationships>
</file>

<file path=ppt/slides/_rels/slide66.xml.rels><?xml version="1.0" encoding="UTF-8" standalone="yes"?>
<Relationships xmlns="http://schemas.openxmlformats.org/package/2006/relationships"><Relationship Id="rId3" Type="http://schemas.openxmlformats.org/officeDocument/2006/relationships/image" Target="../media/image256.jpeg"/><Relationship Id="rId7" Type="http://schemas.openxmlformats.org/officeDocument/2006/relationships/image" Target="../media/image260.jpe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259.jpeg"/><Relationship Id="rId5" Type="http://schemas.openxmlformats.org/officeDocument/2006/relationships/image" Target="../media/image258.jpeg"/><Relationship Id="rId4" Type="http://schemas.openxmlformats.org/officeDocument/2006/relationships/image" Target="../media/image257.jpeg"/></Relationships>
</file>

<file path=ppt/slides/_rels/slide67.xml.rels><?xml version="1.0" encoding="UTF-8" standalone="yes"?>
<Relationships xmlns="http://schemas.openxmlformats.org/package/2006/relationships"><Relationship Id="rId8" Type="http://schemas.openxmlformats.org/officeDocument/2006/relationships/image" Target="../media/image252.png"/><Relationship Id="rId13" Type="http://schemas.openxmlformats.org/officeDocument/2006/relationships/image" Target="../media/image265.png"/><Relationship Id="rId3" Type="http://schemas.openxmlformats.org/officeDocument/2006/relationships/image" Target="../media/image245.png"/><Relationship Id="rId7" Type="http://schemas.openxmlformats.org/officeDocument/2006/relationships/image" Target="../media/image251.png"/><Relationship Id="rId12" Type="http://schemas.openxmlformats.org/officeDocument/2006/relationships/image" Target="../media/image264.pn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250.png"/><Relationship Id="rId11" Type="http://schemas.openxmlformats.org/officeDocument/2006/relationships/image" Target="../media/image263.png"/><Relationship Id="rId5" Type="http://schemas.openxmlformats.org/officeDocument/2006/relationships/image" Target="../media/image249.png"/><Relationship Id="rId10" Type="http://schemas.openxmlformats.org/officeDocument/2006/relationships/image" Target="../media/image262.png"/><Relationship Id="rId4" Type="http://schemas.openxmlformats.org/officeDocument/2006/relationships/image" Target="../media/image246.png"/><Relationship Id="rId9" Type="http://schemas.openxmlformats.org/officeDocument/2006/relationships/image" Target="../media/image261.png"/><Relationship Id="rId14" Type="http://schemas.openxmlformats.org/officeDocument/2006/relationships/image" Target="../media/image4.png"/></Relationships>
</file>

<file path=ppt/slides/_rels/slide68.xml.rels><?xml version="1.0" encoding="UTF-8" standalone="yes"?>
<Relationships xmlns="http://schemas.openxmlformats.org/package/2006/relationships"><Relationship Id="rId8" Type="http://schemas.openxmlformats.org/officeDocument/2006/relationships/image" Target="../media/image269.png"/><Relationship Id="rId13" Type="http://schemas.openxmlformats.org/officeDocument/2006/relationships/image" Target="../media/image4.png"/><Relationship Id="rId3" Type="http://schemas.openxmlformats.org/officeDocument/2006/relationships/image" Target="../media/image245.png"/><Relationship Id="rId7" Type="http://schemas.openxmlformats.org/officeDocument/2006/relationships/image" Target="../media/image268.png"/><Relationship Id="rId12" Type="http://schemas.openxmlformats.org/officeDocument/2006/relationships/image" Target="../media/image273.pn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267.png"/><Relationship Id="rId11" Type="http://schemas.openxmlformats.org/officeDocument/2006/relationships/image" Target="../media/image272.png"/><Relationship Id="rId5" Type="http://schemas.openxmlformats.org/officeDocument/2006/relationships/image" Target="../media/image266.png"/><Relationship Id="rId15" Type="http://schemas.openxmlformats.org/officeDocument/2006/relationships/image" Target="../media/image275.png"/><Relationship Id="rId10" Type="http://schemas.openxmlformats.org/officeDocument/2006/relationships/image" Target="../media/image271.png"/><Relationship Id="rId4" Type="http://schemas.openxmlformats.org/officeDocument/2006/relationships/image" Target="../media/image246.png"/><Relationship Id="rId9" Type="http://schemas.openxmlformats.org/officeDocument/2006/relationships/image" Target="../media/image270.png"/><Relationship Id="rId14" Type="http://schemas.openxmlformats.org/officeDocument/2006/relationships/image" Target="../media/image274.png"/></Relationships>
</file>

<file path=ppt/slides/_rels/slide69.xml.rels><?xml version="1.0" encoding="UTF-8" standalone="yes"?>
<Relationships xmlns="http://schemas.openxmlformats.org/package/2006/relationships"><Relationship Id="rId8" Type="http://schemas.openxmlformats.org/officeDocument/2006/relationships/image" Target="../media/image280.png"/><Relationship Id="rId13" Type="http://schemas.openxmlformats.org/officeDocument/2006/relationships/image" Target="../media/image285.png"/><Relationship Id="rId3" Type="http://schemas.openxmlformats.org/officeDocument/2006/relationships/image" Target="../media/image245.png"/><Relationship Id="rId7" Type="http://schemas.openxmlformats.org/officeDocument/2006/relationships/image" Target="../media/image279.png"/><Relationship Id="rId12" Type="http://schemas.openxmlformats.org/officeDocument/2006/relationships/image" Target="../media/image284.png"/><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edia/image278.png"/><Relationship Id="rId11" Type="http://schemas.openxmlformats.org/officeDocument/2006/relationships/image" Target="../media/image283.png"/><Relationship Id="rId5" Type="http://schemas.openxmlformats.org/officeDocument/2006/relationships/image" Target="../media/image277.png"/><Relationship Id="rId15" Type="http://schemas.openxmlformats.org/officeDocument/2006/relationships/image" Target="../media/image286.png"/><Relationship Id="rId10" Type="http://schemas.openxmlformats.org/officeDocument/2006/relationships/image" Target="../media/image282.png"/><Relationship Id="rId4" Type="http://schemas.openxmlformats.org/officeDocument/2006/relationships/image" Target="../media/image276.png"/><Relationship Id="rId9" Type="http://schemas.openxmlformats.org/officeDocument/2006/relationships/image" Target="../media/image281.png"/><Relationship Id="rId14" Type="http://schemas.openxmlformats.org/officeDocument/2006/relationships/image" Target="../media/image4.png"/></Relationships>
</file>

<file path=ppt/slides/_rels/slide7.xml.rels><?xml version="1.0" encoding="UTF-8" standalone="yes"?>
<Relationships xmlns="http://schemas.openxmlformats.org/package/2006/relationships"><Relationship Id="rId8" Type="http://schemas.openxmlformats.org/officeDocument/2006/relationships/image" Target="../media/image24.png"/><Relationship Id="rId3" Type="http://schemas.microsoft.com/office/2007/relationships/hdphoto" Target="../media/hdphoto6.wdp"/><Relationship Id="rId7" Type="http://schemas.openxmlformats.org/officeDocument/2006/relationships/image" Target="../media/image23.png"/><Relationship Id="rId2"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2.png"/></Relationships>
</file>

<file path=ppt/slides/_rels/slide70.xml.rels><?xml version="1.0" encoding="UTF-8" standalone="yes"?>
<Relationships xmlns="http://schemas.openxmlformats.org/package/2006/relationships"><Relationship Id="rId3" Type="http://schemas.openxmlformats.org/officeDocument/2006/relationships/image" Target="../media/image288.tmp"/><Relationship Id="rId2" Type="http://schemas.openxmlformats.org/officeDocument/2006/relationships/image" Target="../media/image287.tmp"/><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71.xml.rels><?xml version="1.0" encoding="UTF-8" standalone="yes"?>
<Relationships xmlns="http://schemas.openxmlformats.org/package/2006/relationships"><Relationship Id="rId3" Type="http://schemas.openxmlformats.org/officeDocument/2006/relationships/image" Target="../media/image290.jpeg"/><Relationship Id="rId2" Type="http://schemas.openxmlformats.org/officeDocument/2006/relationships/image" Target="../media/image289.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29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8" name="Picture 4" descr="C:\Users\Justin\Desktop\22去被.png"/>
          <p:cNvPicPr>
            <a:picLocks noChangeAspect="1" noChangeArrowheads="1"/>
          </p:cNvPicPr>
          <p:nvPr/>
        </p:nvPicPr>
        <p:blipFill>
          <a:blip r:embed="rId2" cstate="print">
            <a:duotone>
              <a:prstClr val="black"/>
              <a:schemeClr val="accent1">
                <a:tint val="45000"/>
                <a:satMod val="400000"/>
              </a:schemeClr>
            </a:duotone>
            <a:extLst>
              <a:ext uri="{28A0092B-C50C-407E-A947-70E740481C1C}">
                <a14:useLocalDpi xmlns:a14="http://schemas.microsoft.com/office/drawing/2010/main"/>
              </a:ext>
            </a:extLst>
          </a:blip>
          <a:srcRect/>
          <a:stretch>
            <a:fillRect/>
          </a:stretch>
        </p:blipFill>
        <p:spPr bwMode="auto">
          <a:xfrm>
            <a:off x="1693187" y="928915"/>
            <a:ext cx="6918253" cy="2500086"/>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Justin\Desktop\封面去被.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16016" y="1814752"/>
            <a:ext cx="5060897" cy="5229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7" name="投影片編號版面配置區 4"/>
          <p:cNvSpPr>
            <a:spLocks noGrp="1"/>
          </p:cNvSpPr>
          <p:nvPr>
            <p:ph type="sldNum" sz="quarter" idx="12"/>
          </p:nvPr>
        </p:nvSpPr>
        <p:spPr bwMode="auto">
          <a:xfrm>
            <a:off x="6553200" y="6356350"/>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spcBef>
                <a:spcPct val="20000"/>
              </a:spcBef>
              <a:buFont typeface="Arial" charset="0"/>
              <a:buChar char="•"/>
              <a:defRPr sz="3200">
                <a:solidFill>
                  <a:schemeClr val="tx1"/>
                </a:solidFill>
                <a:latin typeface="Calibri" pitchFamily="34" charset="0"/>
                <a:ea typeface="宋体" pitchFamily="2" charset="-122"/>
              </a:defRPr>
            </a:lvl1pPr>
            <a:lvl2pPr marL="742950" indent="-285750">
              <a:spcBef>
                <a:spcPct val="20000"/>
              </a:spcBef>
              <a:buFont typeface="Arial" charset="0"/>
              <a:buChar char="–"/>
              <a:defRPr sz="2800">
                <a:solidFill>
                  <a:schemeClr val="tx1"/>
                </a:solidFill>
                <a:latin typeface="Calibri" pitchFamily="34" charset="0"/>
                <a:ea typeface="宋体" pitchFamily="2" charset="-122"/>
              </a:defRPr>
            </a:lvl2pPr>
            <a:lvl3pPr marL="1143000" indent="-228600">
              <a:spcBef>
                <a:spcPct val="20000"/>
              </a:spcBef>
              <a:buFont typeface="Arial" charset="0"/>
              <a:buChar char="•"/>
              <a:defRPr sz="2400">
                <a:solidFill>
                  <a:schemeClr val="tx1"/>
                </a:solidFill>
                <a:latin typeface="Calibri" pitchFamily="34" charset="0"/>
                <a:ea typeface="宋体" pitchFamily="2" charset="-122"/>
              </a:defRPr>
            </a:lvl3pPr>
            <a:lvl4pPr marL="1600200" indent="-228600">
              <a:spcBef>
                <a:spcPct val="20000"/>
              </a:spcBef>
              <a:buFont typeface="Arial" charset="0"/>
              <a:buChar char="–"/>
              <a:defRPr sz="2000">
                <a:solidFill>
                  <a:schemeClr val="tx1"/>
                </a:solidFill>
                <a:latin typeface="Calibri" pitchFamily="34" charset="0"/>
                <a:ea typeface="宋体" pitchFamily="2" charset="-122"/>
              </a:defRPr>
            </a:lvl4pPr>
            <a:lvl5pPr marL="2057400" indent="-228600">
              <a:spcBef>
                <a:spcPct val="20000"/>
              </a:spcBef>
              <a:buFont typeface="Arial" charset="0"/>
              <a:buChar char="»"/>
              <a:defRPr sz="2000">
                <a:solidFill>
                  <a:schemeClr val="tx1"/>
                </a:solidFill>
                <a:latin typeface="Calibri" pitchFamily="34" charset="0"/>
                <a:ea typeface="宋体" pitchFamily="2" charset="-122"/>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spcBef>
                <a:spcPct val="0"/>
              </a:spcBef>
              <a:buFontTx/>
              <a:buNone/>
            </a:pPr>
            <a:fld id="{08E804B5-9EE9-4F24-84F1-92BAB872C222}" type="slidenum">
              <a:rPr lang="zh-CN" altLang="en-US" sz="1200">
                <a:solidFill>
                  <a:srgbClr val="898989"/>
                </a:solidFill>
              </a:rPr>
              <a:pPr>
                <a:spcBef>
                  <a:spcPct val="0"/>
                </a:spcBef>
                <a:buFontTx/>
                <a:buNone/>
              </a:pPr>
              <a:t>1</a:t>
            </a:fld>
            <a:endParaRPr lang="zh-CN" altLang="en-US" sz="1200">
              <a:solidFill>
                <a:srgbClr val="898989"/>
              </a:solidFill>
            </a:endParaRPr>
          </a:p>
        </p:txBody>
      </p:sp>
      <p:sp>
        <p:nvSpPr>
          <p:cNvPr id="14" name="副標題 2"/>
          <p:cNvSpPr txBox="1">
            <a:spLocks/>
          </p:cNvSpPr>
          <p:nvPr/>
        </p:nvSpPr>
        <p:spPr bwMode="auto">
          <a:xfrm>
            <a:off x="465936" y="4988746"/>
            <a:ext cx="6400800"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0" indent="0" algn="l" rtl="0" eaLnBrk="0" fontAlgn="base" hangingPunct="0">
              <a:spcBef>
                <a:spcPct val="20000"/>
              </a:spcBef>
              <a:spcAft>
                <a:spcPts val="300"/>
              </a:spcAft>
              <a:buClr>
                <a:srgbClr val="C3260C"/>
              </a:buClr>
              <a:buSzPct val="130000"/>
              <a:buFont typeface="Georgia" pitchFamily="18" charset="0"/>
              <a:buNone/>
              <a:defRPr sz="2200" kern="1200">
                <a:solidFill>
                  <a:schemeClr val="tx2"/>
                </a:solidFill>
                <a:latin typeface="+mn-lt"/>
                <a:ea typeface="+mn-ea"/>
                <a:cs typeface="+mn-cs"/>
              </a:defRPr>
            </a:lvl1pPr>
            <a:lvl2pPr marL="457200" indent="0" algn="ctr" rtl="0" eaLnBrk="0" fontAlgn="base" hangingPunct="0">
              <a:spcBef>
                <a:spcPct val="20000"/>
              </a:spcBef>
              <a:spcAft>
                <a:spcPts val="300"/>
              </a:spcAft>
              <a:buClr>
                <a:srgbClr val="C3260C"/>
              </a:buClr>
              <a:buSzPct val="130000"/>
              <a:buFont typeface="Georgia" pitchFamily="18" charset="0"/>
              <a:buNone/>
              <a:defRPr sz="2000" kern="1200">
                <a:solidFill>
                  <a:schemeClr val="tx1">
                    <a:tint val="75000"/>
                  </a:schemeClr>
                </a:solidFill>
                <a:latin typeface="+mn-lt"/>
                <a:ea typeface="+mn-ea"/>
                <a:cs typeface="+mn-cs"/>
              </a:defRPr>
            </a:lvl2pPr>
            <a:lvl3pPr marL="914400" indent="0" algn="ctr" rtl="0" eaLnBrk="0" fontAlgn="base" hangingPunct="0">
              <a:spcBef>
                <a:spcPct val="20000"/>
              </a:spcBef>
              <a:spcAft>
                <a:spcPts val="300"/>
              </a:spcAft>
              <a:buClr>
                <a:srgbClr val="C3260C"/>
              </a:buClr>
              <a:buSzPct val="130000"/>
              <a:buFont typeface="Georgia" pitchFamily="18" charset="0"/>
              <a:buNone/>
              <a:defRPr kern="1200">
                <a:solidFill>
                  <a:schemeClr val="tx1">
                    <a:tint val="75000"/>
                  </a:schemeClr>
                </a:solidFill>
                <a:latin typeface="+mn-lt"/>
                <a:ea typeface="+mn-ea"/>
                <a:cs typeface="+mn-cs"/>
              </a:defRPr>
            </a:lvl3pPr>
            <a:lvl4pPr marL="1371600" indent="0" algn="ctr" rtl="0" eaLnBrk="0" fontAlgn="base" hangingPunct="0">
              <a:spcBef>
                <a:spcPct val="20000"/>
              </a:spcBef>
              <a:spcAft>
                <a:spcPts val="300"/>
              </a:spcAft>
              <a:buClr>
                <a:srgbClr val="C3260C"/>
              </a:buClr>
              <a:buSzPct val="130000"/>
              <a:buFont typeface="Georgia" pitchFamily="18" charset="0"/>
              <a:buNone/>
              <a:defRPr sz="1600" kern="1200">
                <a:solidFill>
                  <a:schemeClr val="tx1">
                    <a:tint val="75000"/>
                  </a:schemeClr>
                </a:solidFill>
                <a:latin typeface="+mn-lt"/>
                <a:ea typeface="+mn-ea"/>
                <a:cs typeface="+mn-cs"/>
              </a:defRPr>
            </a:lvl4pPr>
            <a:lvl5pPr marL="1828800" indent="0" algn="ctr" rtl="0" eaLnBrk="0" fontAlgn="base" hangingPunct="0">
              <a:spcBef>
                <a:spcPct val="20000"/>
              </a:spcBef>
              <a:spcAft>
                <a:spcPts val="300"/>
              </a:spcAft>
              <a:buClr>
                <a:srgbClr val="C3260C"/>
              </a:buClr>
              <a:buSzPct val="130000"/>
              <a:buFont typeface="Georgia" pitchFamily="18" charset="0"/>
              <a:buNone/>
              <a:defRPr sz="1400" kern="1200">
                <a:solidFill>
                  <a:schemeClr val="tx1">
                    <a:tint val="75000"/>
                  </a:schemeClr>
                </a:solidFill>
                <a:latin typeface="+mn-lt"/>
                <a:ea typeface="+mn-ea"/>
                <a:cs typeface="+mn-cs"/>
              </a:defRPr>
            </a:lvl5pPr>
            <a:lvl6pPr marL="2286000" indent="0" algn="ctr" defTabSz="914400" rtl="0"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9pPr>
          </a:lstStyle>
          <a:p>
            <a:pPr marL="0" marR="0" lvl="0" indent="0" algn="l" defTabSz="914400" rtl="0" eaLnBrk="1" fontAlgn="base" latinLnBrk="0" hangingPunct="1">
              <a:lnSpc>
                <a:spcPct val="100000"/>
              </a:lnSpc>
              <a:spcBef>
                <a:spcPct val="20000"/>
              </a:spcBef>
              <a:spcAft>
                <a:spcPts val="300"/>
              </a:spcAft>
              <a:buClr>
                <a:srgbClr val="C3260C"/>
              </a:buClr>
              <a:buSzPct val="130000"/>
              <a:buFont typeface="Georgia" pitchFamily="18" charset="0"/>
              <a:buNone/>
              <a:tabLst/>
              <a:defRPr/>
            </a:pPr>
            <a:r>
              <a:rPr kumimoji="0" lang="zh-TW" altLang="en-US" sz="2800" b="1" i="0" u="none" strike="noStrike" kern="1200" cap="none" spc="0" normalizeH="0" baseline="0" noProof="0" dirty="0" smtClean="0">
                <a:ln>
                  <a:noFill/>
                </a:ln>
                <a:solidFill>
                  <a:srgbClr val="0000FF"/>
                </a:solidFill>
                <a:effectLst/>
                <a:uLnTx/>
                <a:uFillTx/>
                <a:latin typeface="微軟正黑體" panose="020B0604030504040204" pitchFamily="34" charset="-120"/>
                <a:ea typeface="微軟正黑體" panose="020B0604030504040204" pitchFamily="34" charset="-120"/>
              </a:rPr>
              <a:t>報告人</a:t>
            </a:r>
            <a:endParaRPr kumimoji="0" lang="en-US" altLang="zh-TW" sz="2800" b="1" i="0" u="none" strike="noStrike" kern="1200" cap="none" spc="0" normalizeH="0" baseline="0" noProof="0" dirty="0" smtClean="0">
              <a:ln>
                <a:noFill/>
              </a:ln>
              <a:solidFill>
                <a:srgbClr val="0000FF"/>
              </a:solidFill>
              <a:effectLst/>
              <a:uLnTx/>
              <a:uFillTx/>
              <a:latin typeface="微軟正黑體" panose="020B0604030504040204" pitchFamily="34" charset="-120"/>
              <a:ea typeface="微軟正黑體" panose="020B0604030504040204" pitchFamily="34" charset="-120"/>
            </a:endParaRPr>
          </a:p>
          <a:p>
            <a:pPr marL="0" marR="0" lvl="0" indent="0" algn="l" defTabSz="914400" rtl="0" eaLnBrk="1" fontAlgn="base" latinLnBrk="0" hangingPunct="1">
              <a:lnSpc>
                <a:spcPct val="100000"/>
              </a:lnSpc>
              <a:spcBef>
                <a:spcPct val="20000"/>
              </a:spcBef>
              <a:spcAft>
                <a:spcPts val="300"/>
              </a:spcAft>
              <a:buClr>
                <a:srgbClr val="C3260C"/>
              </a:buClr>
              <a:buSzPct val="130000"/>
              <a:buFont typeface="Georgia" pitchFamily="18" charset="0"/>
              <a:buNone/>
              <a:tabLst/>
              <a:defRPr/>
            </a:pPr>
            <a:r>
              <a:rPr kumimoji="0" lang="zh-TW" altLang="en-US" sz="2800" b="1" i="0" u="none" strike="noStrike" kern="1200" cap="none" spc="0" normalizeH="0" baseline="0" noProof="0" dirty="0" smtClean="0">
                <a:ln>
                  <a:noFill/>
                </a:ln>
                <a:solidFill>
                  <a:srgbClr val="0000FF"/>
                </a:solidFill>
                <a:effectLst/>
                <a:uLnTx/>
                <a:uFillTx/>
                <a:latin typeface="微軟正黑體" panose="020B0604030504040204" pitchFamily="34" charset="-120"/>
                <a:ea typeface="微軟正黑體" panose="020B0604030504040204" pitchFamily="34" charset="-120"/>
              </a:rPr>
              <a:t>三民家商   凃世曜</a:t>
            </a:r>
          </a:p>
        </p:txBody>
      </p:sp>
      <p:sp>
        <p:nvSpPr>
          <p:cNvPr id="6" name="文字方塊 5"/>
          <p:cNvSpPr txBox="1"/>
          <p:nvPr/>
        </p:nvSpPr>
        <p:spPr>
          <a:xfrm>
            <a:off x="-17656" y="1124744"/>
            <a:ext cx="9144000" cy="1938992"/>
          </a:xfrm>
          <a:prstGeom prst="rect">
            <a:avLst/>
          </a:prstGeom>
          <a:noFill/>
        </p:spPr>
        <p:txBody>
          <a:bodyPr wrap="square" rtlCol="0">
            <a:spAutoFit/>
          </a:bodyPr>
          <a:lstStyle/>
          <a:p>
            <a:pPr algn="ctr"/>
            <a:r>
              <a:rPr lang="zh-TW" altLang="en-US" sz="4000" b="1" dirty="0">
                <a:solidFill>
                  <a:srgbClr val="C00000"/>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身心障學生就讀高級中等學校</a:t>
            </a:r>
            <a:r>
              <a:rPr lang="zh-TW" altLang="en-US" sz="4000" b="1" dirty="0" smtClean="0">
                <a:solidFill>
                  <a:srgbClr val="C00000"/>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科別</a:t>
            </a:r>
            <a:r>
              <a:rPr lang="en-US" altLang="zh-TW" sz="4000" b="1" dirty="0" smtClean="0">
                <a:solidFill>
                  <a:srgbClr val="C00000"/>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
            </a:r>
            <a:br>
              <a:rPr lang="en-US" altLang="zh-TW" sz="4000" b="1" dirty="0" smtClean="0">
                <a:solidFill>
                  <a:srgbClr val="C00000"/>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br>
            <a:r>
              <a:rPr lang="zh-TW" altLang="en-US" sz="4000" b="1" dirty="0" smtClean="0">
                <a:solidFill>
                  <a:srgbClr val="C00000"/>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之屬性分析</a:t>
            </a:r>
            <a:endParaRPr lang="en-US" altLang="zh-TW" sz="4000" b="1" dirty="0" smtClean="0">
              <a:solidFill>
                <a:srgbClr val="C00000"/>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endParaRPr>
          </a:p>
          <a:p>
            <a:pPr algn="ctr"/>
            <a:r>
              <a:rPr lang="zh-TW" altLang="en-US" sz="4000" b="1" dirty="0" smtClean="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家事類與商業類  專業群科  簡介</a:t>
            </a:r>
            <a:endParaRPr lang="zh-TW" altLang="en-US" sz="40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endParaRPr>
          </a:p>
        </p:txBody>
      </p:sp>
      <p:pic>
        <p:nvPicPr>
          <p:cNvPr id="11" name="圖片 10" descr="畫面剪輯"/>
          <p:cNvPicPr>
            <a:picLocks noChangeAspect="1"/>
          </p:cNvPicPr>
          <p:nvPr/>
        </p:nvPicPr>
        <p:blipFill>
          <a:blip r:embed="rId4">
            <a:extLst>
              <a:ext uri="{BEBA8EAE-BF5A-486C-A8C5-ECC9F3942E4B}">
                <a14:imgProps xmlns:a14="http://schemas.microsoft.com/office/drawing/2010/main">
                  <a14:imgLayer r:embed="rId5">
                    <a14:imgEffect>
                      <a14:backgroundRemoval t="0" b="100000" l="0" r="100000">
                        <a14:foregroundMark x1="86239" y1="77076" x2="86239" y2="77076"/>
                        <a14:foregroundMark x1="24312" y1="83721" x2="24312" y2="83721"/>
                        <a14:foregroundMark x1="22477" y1="71761" x2="22477" y2="71761"/>
                        <a14:foregroundMark x1="22018" y1="77076" x2="22018" y2="77076"/>
                        <a14:foregroundMark x1="19725" y1="74751" x2="19725" y2="74751"/>
                        <a14:foregroundMark x1="16972" y1="79734" x2="16972" y2="79734"/>
                        <a14:foregroundMark x1="17890" y1="70432" x2="17890" y2="70432"/>
                        <a14:foregroundMark x1="31193" y1="73422" x2="31193" y2="73422"/>
                        <a14:foregroundMark x1="27064" y1="78738" x2="27064" y2="78738"/>
                        <a14:foregroundMark x1="29358" y1="86379" x2="29358" y2="86379"/>
                        <a14:foregroundMark x1="23394" y1="92359" x2="23394" y2="92359"/>
                        <a14:foregroundMark x1="20183" y1="87708" x2="20183" y2="87708"/>
                        <a14:foregroundMark x1="14679" y1="84385" x2="14679" y2="84385"/>
                        <a14:foregroundMark x1="10550" y1="77409" x2="10550" y2="77409"/>
                        <a14:foregroundMark x1="7339" y1="73754" x2="7339" y2="73754"/>
                        <a14:foregroundMark x1="5963" y1="69103" x2="5963" y2="69103"/>
                        <a14:foregroundMark x1="12385" y1="67110" x2="12385" y2="67110"/>
                        <a14:foregroundMark x1="21560" y1="65116" x2="21560" y2="65116"/>
                        <a14:foregroundMark x1="31651" y1="63787" x2="31651" y2="63787"/>
                        <a14:foregroundMark x1="25688" y1="65116" x2="25688" y2="65116"/>
                        <a14:foregroundMark x1="32110" y1="60797" x2="32110" y2="60797"/>
                        <a14:foregroundMark x1="39908" y1="64120" x2="39908" y2="64120"/>
                        <a14:foregroundMark x1="45413" y1="70100" x2="45413" y2="70100"/>
                        <a14:foregroundMark x1="66972" y1="68439" x2="66972" y2="68439"/>
                        <a14:foregroundMark x1="65138" y1="73422" x2="65138" y2="73422"/>
                        <a14:foregroundMark x1="36239" y1="71761" x2="36239" y2="71761"/>
                        <a14:foregroundMark x1="80275" y1="81728" x2="80275" y2="81063"/>
                        <a14:foregroundMark x1="88532" y1="70100" x2="88532" y2="70100"/>
                        <a14:foregroundMark x1="84404" y1="65116" x2="84404" y2="65116"/>
                        <a14:foregroundMark x1="80734" y1="62458" x2="80734" y2="76080"/>
                        <a14:foregroundMark x1="38073" y1="84385" x2="20183" y2="91030"/>
                        <a14:foregroundMark x1="84404" y1="58804" x2="84404" y2="58804"/>
                        <a14:foregroundMark x1="85321" y1="59468" x2="85321" y2="59468"/>
                        <a14:foregroundMark x1="87615" y1="61130" x2="87615" y2="61130"/>
                        <a14:foregroundMark x1="89908" y1="63455" x2="89908" y2="63455"/>
                        <a14:foregroundMark x1="90826" y1="65781" x2="90826" y2="65781"/>
                        <a14:foregroundMark x1="92661" y1="68439" x2="92661" y2="68439"/>
                        <a14:foregroundMark x1="93119" y1="70432" x2="93119" y2="70432"/>
                        <a14:foregroundMark x1="94495" y1="73422" x2="94495" y2="73422"/>
                        <a14:foregroundMark x1="95413" y1="76080" x2="95413" y2="76080"/>
                        <a14:foregroundMark x1="95872" y1="78738" x2="95872" y2="78738"/>
                        <a14:foregroundMark x1="95413" y1="81728" x2="95413" y2="81728"/>
                        <a14:foregroundMark x1="94037" y1="83056" x2="94037" y2="83056"/>
                        <a14:foregroundMark x1="91743" y1="84385" x2="91743" y2="84385"/>
                        <a14:foregroundMark x1="87615" y1="85714" x2="87615" y2="85714"/>
                        <a14:foregroundMark x1="80275" y1="86711" x2="80275" y2="86711"/>
                        <a14:foregroundMark x1="26606" y1="75083" x2="28899" y2="72425"/>
                        <a14:foregroundMark x1="31193" y1="68106" x2="12385" y2="69767"/>
                        <a14:foregroundMark x1="22477" y1="79402" x2="22018" y2="81395"/>
                        <a14:foregroundMark x1="28440" y1="63455" x2="5963" y2="67442"/>
                        <a14:foregroundMark x1="39908" y1="88372" x2="32569" y2="90698"/>
                        <a14:foregroundMark x1="4587" y1="71761" x2="12385" y2="94684"/>
                        <a14:foregroundMark x1="37615" y1="92691" x2="17431" y2="96346"/>
                        <a14:foregroundMark x1="34862" y1="63455" x2="34862" y2="63455"/>
                        <a14:backgroundMark x1="22477" y1="62791" x2="25688" y2="62791"/>
                        <a14:backgroundMark x1="2752" y1="76080" x2="10550" y2="97674"/>
                        <a14:backgroundMark x1="3670" y1="72093" x2="11927" y2="95017"/>
                      </a14:backgroundRemoval>
                    </a14:imgEffect>
                  </a14:imgLayer>
                </a14:imgProps>
              </a:ext>
              <a:ext uri="{28A0092B-C50C-407E-A947-70E740481C1C}">
                <a14:useLocalDpi xmlns:a14="http://schemas.microsoft.com/office/drawing/2010/main" val="0"/>
              </a:ext>
            </a:extLst>
          </a:blip>
          <a:stretch>
            <a:fillRect/>
          </a:stretch>
        </p:blipFill>
        <p:spPr>
          <a:xfrm>
            <a:off x="827584" y="3214565"/>
            <a:ext cx="1080120" cy="1491359"/>
          </a:xfrm>
          <a:prstGeom prst="rect">
            <a:avLst/>
          </a:prstGeom>
        </p:spPr>
      </p:pic>
      <p:pic>
        <p:nvPicPr>
          <p:cNvPr id="12" name="圖片 11" descr="畫面剪輯"/>
          <p:cNvPicPr>
            <a:picLocks noChangeAspect="1"/>
          </p:cNvPicPr>
          <p:nvPr/>
        </p:nvPicPr>
        <p:blipFill>
          <a:blip r:embed="rId6">
            <a:extLst>
              <a:ext uri="{BEBA8EAE-BF5A-486C-A8C5-ECC9F3942E4B}">
                <a14:imgProps xmlns:a14="http://schemas.microsoft.com/office/drawing/2010/main">
                  <a14:imgLayer r:embed="rId7">
                    <a14:imgEffect>
                      <a14:backgroundRemoval t="0" b="100000" l="0" r="100000">
                        <a14:foregroundMark x1="36000" y1="37798" x2="33333" y2="46131"/>
                        <a14:foregroundMark x1="68000" y1="36012" x2="61778" y2="46429"/>
                        <a14:foregroundMark x1="63556" y1="77083" x2="35556" y2="77976"/>
                        <a14:foregroundMark x1="45333" y1="36310" x2="24000" y2="43750"/>
                        <a14:foregroundMark x1="68000" y1="33036" x2="53778" y2="39881"/>
                        <a14:foregroundMark x1="58222" y1="78571" x2="45778" y2="80655"/>
                        <a14:foregroundMark x1="4444" y1="30952" x2="9333" y2="36905"/>
                        <a14:backgroundMark x1="25778" y1="73214" x2="5778" y2="78274"/>
                      </a14:backgroundRemoval>
                    </a14:imgEffect>
                  </a14:imgLayer>
                </a14:imgProps>
              </a:ext>
              <a:ext uri="{28A0092B-C50C-407E-A947-70E740481C1C}">
                <a14:useLocalDpi xmlns:a14="http://schemas.microsoft.com/office/drawing/2010/main" val="0"/>
              </a:ext>
            </a:extLst>
          </a:blip>
          <a:stretch>
            <a:fillRect/>
          </a:stretch>
        </p:blipFill>
        <p:spPr>
          <a:xfrm>
            <a:off x="2771800" y="3483299"/>
            <a:ext cx="1008112" cy="1505447"/>
          </a:xfrm>
          <a:prstGeom prst="rect">
            <a:avLst/>
          </a:prstGeom>
        </p:spPr>
      </p:pic>
      <p:pic>
        <p:nvPicPr>
          <p:cNvPr id="7" name="圖片 6" descr="畫面剪輯"/>
          <p:cNvPicPr>
            <a:picLocks noChangeAspect="1"/>
          </p:cNvPicPr>
          <p:nvPr/>
        </p:nvPicPr>
        <p:blipFill>
          <a:blip r:embed="rId8" cstate="print">
            <a:extLst>
              <a:ext uri="{BEBA8EAE-BF5A-486C-A8C5-ECC9F3942E4B}">
                <a14:imgProps xmlns:a14="http://schemas.microsoft.com/office/drawing/2010/main">
                  <a14:imgLayer r:embed="rId9">
                    <a14:imgEffect>
                      <a14:backgroundRemoval t="0" b="100000" l="0" r="100000">
                        <a14:foregroundMark x1="43407" y1="41333" x2="57967" y2="41000"/>
                        <a14:foregroundMark x1="76923" y1="63667" x2="55220" y2="85333"/>
                        <a14:foregroundMark x1="50549" y1="61000" x2="80769" y2="88333"/>
                        <a14:foregroundMark x1="48077" y1="62333" x2="80220" y2="61000"/>
                        <a14:foregroundMark x1="51374" y1="67333" x2="50549" y2="87667"/>
                        <a14:foregroundMark x1="40659" y1="41000" x2="47802" y2="46333"/>
                        <a14:foregroundMark x1="43132" y1="94667" x2="80220" y2="94667"/>
                        <a14:foregroundMark x1="80495" y1="65667" x2="79121" y2="82333"/>
                        <a14:foregroundMark x1="35989" y1="61667" x2="36538" y2="71000"/>
                      </a14:backgroundRemoval>
                    </a14:imgEffect>
                  </a14:imgLayer>
                </a14:imgProps>
              </a:ext>
              <a:ext uri="{28A0092B-C50C-407E-A947-70E740481C1C}">
                <a14:useLocalDpi xmlns:a14="http://schemas.microsoft.com/office/drawing/2010/main" val="0"/>
              </a:ext>
            </a:extLst>
          </a:blip>
          <a:stretch>
            <a:fillRect/>
          </a:stretch>
        </p:blipFill>
        <p:spPr>
          <a:xfrm>
            <a:off x="6546541" y="3400545"/>
            <a:ext cx="1399846" cy="1153719"/>
          </a:xfrm>
          <a:prstGeom prst="rect">
            <a:avLst/>
          </a:prstGeom>
        </p:spPr>
      </p:pic>
      <p:pic>
        <p:nvPicPr>
          <p:cNvPr id="8" name="圖片 7" descr="畫面剪輯"/>
          <p:cNvPicPr>
            <a:picLocks noChangeAspect="1"/>
          </p:cNvPicPr>
          <p:nvPr/>
        </p:nvPicPr>
        <p:blipFill>
          <a:blip r:embed="rId10">
            <a:extLst>
              <a:ext uri="{BEBA8EAE-BF5A-486C-A8C5-ECC9F3942E4B}">
                <a14:imgProps xmlns:a14="http://schemas.microsoft.com/office/drawing/2010/main">
                  <a14:imgLayer r:embed="rId11">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3425641" y="5157192"/>
            <a:ext cx="1834250" cy="1520235"/>
          </a:xfrm>
          <a:prstGeom prst="rect">
            <a:avLst/>
          </a:prstGeom>
        </p:spPr>
      </p:pic>
      <p:pic>
        <p:nvPicPr>
          <p:cNvPr id="9" name="圖片 8" descr="畫面剪輯"/>
          <p:cNvPicPr>
            <a:picLocks noChangeAspect="1"/>
          </p:cNvPicPr>
          <p:nvPr/>
        </p:nvPicPr>
        <p:blipFill>
          <a:blip r:embed="rId12">
            <a:extLst>
              <a:ext uri="{BEBA8EAE-BF5A-486C-A8C5-ECC9F3942E4B}">
                <a14:imgProps xmlns:a14="http://schemas.microsoft.com/office/drawing/2010/main">
                  <a14:imgLayer r:embed="rId13">
                    <a14:imgEffect>
                      <a14:backgroundRemoval t="0" b="100000" l="0" r="100000">
                        <a14:foregroundMark x1="87847" y1="71384" x2="94097" y2="76415"/>
                        <a14:foregroundMark x1="54861" y1="85535" x2="66319" y2="87421"/>
                        <a14:backgroundMark x1="694" y1="64780" x2="347" y2="75786"/>
                      </a14:backgroundRemoval>
                    </a14:imgEffect>
                  </a14:imgLayer>
                </a14:imgProps>
              </a:ext>
              <a:ext uri="{28A0092B-C50C-407E-A947-70E740481C1C}">
                <a14:useLocalDpi xmlns:a14="http://schemas.microsoft.com/office/drawing/2010/main" val="0"/>
              </a:ext>
            </a:extLst>
          </a:blip>
          <a:stretch>
            <a:fillRect/>
          </a:stretch>
        </p:blipFill>
        <p:spPr>
          <a:xfrm>
            <a:off x="4554344" y="3369443"/>
            <a:ext cx="1619093" cy="1787749"/>
          </a:xfrm>
          <a:prstGeom prst="rect">
            <a:avLst/>
          </a:prstGeom>
        </p:spPr>
      </p:pic>
    </p:spTree>
    <p:extLst>
      <p:ext uri="{BB962C8B-B14F-4D97-AF65-F5344CB8AC3E}">
        <p14:creationId xmlns:p14="http://schemas.microsoft.com/office/powerpoint/2010/main" val="42706990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500"/>
                                  </p:stCondLst>
                                  <p:childTnLst>
                                    <p:set>
                                      <p:cBhvr>
                                        <p:cTn id="6" dur="1" fill="hold">
                                          <p:stCondLst>
                                            <p:cond delay="0"/>
                                          </p:stCondLst>
                                        </p:cTn>
                                        <p:tgtEl>
                                          <p:spTgt spid="1026"/>
                                        </p:tgtEl>
                                        <p:attrNameLst>
                                          <p:attrName>style.visibility</p:attrName>
                                        </p:attrNameLst>
                                      </p:cBhvr>
                                      <p:to>
                                        <p:strVal val="visible"/>
                                      </p:to>
                                    </p:set>
                                    <p:anim calcmode="lin" valueType="num">
                                      <p:cBhvr>
                                        <p:cTn id="7" dur="500" fill="hold"/>
                                        <p:tgtEl>
                                          <p:spTgt spid="1026"/>
                                        </p:tgtEl>
                                        <p:attrNameLst>
                                          <p:attrName>ppt_w</p:attrName>
                                        </p:attrNameLst>
                                      </p:cBhvr>
                                      <p:tavLst>
                                        <p:tav tm="0">
                                          <p:val>
                                            <p:fltVal val="0"/>
                                          </p:val>
                                        </p:tav>
                                        <p:tav tm="100000">
                                          <p:val>
                                            <p:strVal val="#ppt_w"/>
                                          </p:val>
                                        </p:tav>
                                      </p:tavLst>
                                    </p:anim>
                                    <p:anim calcmode="lin" valueType="num">
                                      <p:cBhvr>
                                        <p:cTn id="8" dur="500" fill="hold"/>
                                        <p:tgtEl>
                                          <p:spTgt spid="1026"/>
                                        </p:tgtEl>
                                        <p:attrNameLst>
                                          <p:attrName>ppt_h</p:attrName>
                                        </p:attrNameLst>
                                      </p:cBhvr>
                                      <p:tavLst>
                                        <p:tav tm="0">
                                          <p:val>
                                            <p:fltVal val="0"/>
                                          </p:val>
                                        </p:tav>
                                        <p:tav tm="100000">
                                          <p:val>
                                            <p:strVal val="#ppt_h"/>
                                          </p:val>
                                        </p:tav>
                                      </p:tavLst>
                                    </p:anim>
                                    <p:animEffect transition="in" filter="fade">
                                      <p:cBhvr>
                                        <p:cTn id="9" dur="500"/>
                                        <p:tgtEl>
                                          <p:spTgt spid="1026"/>
                                        </p:tgtEl>
                                      </p:cBhvr>
                                    </p:animEffect>
                                  </p:childTnLst>
                                </p:cTn>
                              </p:par>
                              <p:par>
                                <p:cTn id="10" presetID="42" presetClass="entr" presetSubtype="0" fill="hold" nodeType="withEffect">
                                  <p:stCondLst>
                                    <p:cond delay="500"/>
                                  </p:stCondLst>
                                  <p:childTnLst>
                                    <p:set>
                                      <p:cBhvr>
                                        <p:cTn id="11" dur="1" fill="hold">
                                          <p:stCondLst>
                                            <p:cond delay="0"/>
                                          </p:stCondLst>
                                        </p:cTn>
                                        <p:tgtEl>
                                          <p:spTgt spid="1028"/>
                                        </p:tgtEl>
                                        <p:attrNameLst>
                                          <p:attrName>style.visibility</p:attrName>
                                        </p:attrNameLst>
                                      </p:cBhvr>
                                      <p:to>
                                        <p:strVal val="visible"/>
                                      </p:to>
                                    </p:set>
                                    <p:animEffect transition="in" filter="fade">
                                      <p:cBhvr>
                                        <p:cTn id="12" dur="2500"/>
                                        <p:tgtEl>
                                          <p:spTgt spid="1028"/>
                                        </p:tgtEl>
                                      </p:cBhvr>
                                    </p:animEffect>
                                    <p:anim calcmode="lin" valueType="num">
                                      <p:cBhvr>
                                        <p:cTn id="13" dur="2500" fill="hold"/>
                                        <p:tgtEl>
                                          <p:spTgt spid="1028"/>
                                        </p:tgtEl>
                                        <p:attrNameLst>
                                          <p:attrName>ppt_x</p:attrName>
                                        </p:attrNameLst>
                                      </p:cBhvr>
                                      <p:tavLst>
                                        <p:tav tm="0">
                                          <p:val>
                                            <p:strVal val="#ppt_x"/>
                                          </p:val>
                                        </p:tav>
                                        <p:tav tm="100000">
                                          <p:val>
                                            <p:strVal val="#ppt_x"/>
                                          </p:val>
                                        </p:tav>
                                      </p:tavLst>
                                    </p:anim>
                                    <p:anim calcmode="lin" valueType="num">
                                      <p:cBhvr>
                                        <p:cTn id="14" dur="2500" fill="hold"/>
                                        <p:tgtEl>
                                          <p:spTgt spid="10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標題 1"/>
          <p:cNvSpPr txBox="1">
            <a:spLocks/>
          </p:cNvSpPr>
          <p:nvPr/>
        </p:nvSpPr>
        <p:spPr>
          <a:xfrm>
            <a:off x="5076056" y="2204864"/>
            <a:ext cx="1152128" cy="504056"/>
          </a:xfrm>
          <a:prstGeom prst="rect">
            <a:avLst/>
          </a:prstGeom>
          <a:solidFill>
            <a:srgbClr val="CCFFCC"/>
          </a:solidFill>
          <a:ln w="19525" cap="flat" cmpd="sng" algn="ctr">
            <a:solidFill>
              <a:schemeClr val="bg1"/>
            </a:solidFill>
            <a:prstDash val="solid"/>
          </a:ln>
          <a:scene3d>
            <a:camera prst="orthographicFront"/>
            <a:lightRig rig="threePt" dir="t"/>
          </a:scene3d>
          <a:sp3d>
            <a:bevelT prst="angle"/>
          </a:sp3d>
        </p:spPr>
        <p:style>
          <a:lnRef idx="2">
            <a:schemeClr val="accent2"/>
          </a:lnRef>
          <a:fillRef idx="1">
            <a:schemeClr val="lt1"/>
          </a:fillRef>
          <a:effectRef idx="0">
            <a:schemeClr val="accent2"/>
          </a:effectRef>
          <a:fontRef idx="minor">
            <a:schemeClr val="dk1"/>
          </a:fontRef>
        </p:style>
        <p:txBody>
          <a:bodyPr tIns="0" bIns="0" anchor="ctr">
            <a:scene3d>
              <a:camera prst="orthographicFront"/>
              <a:lightRig rig="threePt" dir="t"/>
            </a:scene3d>
            <a:sp3d>
              <a:bevelB w="0" h="0"/>
              <a:contourClr>
                <a:srgbClr val="1C5C90"/>
              </a:contourClr>
            </a:sp3d>
          </a:bodyPr>
          <a:lstStyle/>
          <a:p>
            <a:pPr marL="531813" indent="-531813" eaLnBrk="0" hangingPunct="0">
              <a:lnSpc>
                <a:spcPct val="90000"/>
              </a:lnSpc>
              <a:defRPr/>
            </a:pPr>
            <a:r>
              <a:rPr lang="zh-TW" altLang="en-US" sz="2400" b="1" spc="50" dirty="0" smtClean="0">
                <a:ln w="11430"/>
                <a:solidFill>
                  <a:srgbClr val="0000FF"/>
                </a:solidFill>
                <a:effectLst>
                  <a:outerShdw blurRad="76200" dist="50800" dir="5400000" algn="tl" rotWithShape="0">
                    <a:srgbClr val="000000">
                      <a:alpha val="65000"/>
                    </a:srgbClr>
                  </a:outerShdw>
                </a:effectLst>
                <a:latin typeface="標楷體" pitchFamily="65" charset="-120"/>
                <a:ea typeface="標楷體" pitchFamily="65" charset="-120"/>
                <a:cs typeface="Segoe UI" pitchFamily="34" charset="0"/>
              </a:rPr>
              <a:t>店面</a:t>
            </a:r>
            <a:endParaRPr lang="en-US" altLang="zh-TW" sz="2400" b="1" spc="50" dirty="0">
              <a:ln w="11430"/>
              <a:solidFill>
                <a:srgbClr val="0000FF"/>
              </a:solidFill>
              <a:effectLst>
                <a:outerShdw blurRad="76200" dist="50800" dir="5400000" algn="tl" rotWithShape="0">
                  <a:srgbClr val="000000">
                    <a:alpha val="65000"/>
                  </a:srgbClr>
                </a:outerShdw>
              </a:effectLst>
              <a:latin typeface="標楷體" pitchFamily="65" charset="-120"/>
              <a:ea typeface="標楷體" pitchFamily="65" charset="-120"/>
              <a:cs typeface="Segoe UI" pitchFamily="34" charset="0"/>
            </a:endParaRPr>
          </a:p>
        </p:txBody>
      </p:sp>
      <p:sp>
        <p:nvSpPr>
          <p:cNvPr id="28" name="標題 1"/>
          <p:cNvSpPr txBox="1">
            <a:spLocks/>
          </p:cNvSpPr>
          <p:nvPr/>
        </p:nvSpPr>
        <p:spPr>
          <a:xfrm>
            <a:off x="6156176" y="2204864"/>
            <a:ext cx="2592288" cy="504056"/>
          </a:xfrm>
          <a:prstGeom prst="rect">
            <a:avLst/>
          </a:prstGeom>
          <a:solidFill>
            <a:srgbClr val="E5FFE5"/>
          </a:solidFill>
          <a:ln w="19525" cap="flat" cmpd="sng" algn="ctr">
            <a:solidFill>
              <a:schemeClr val="bg1"/>
            </a:solidFill>
            <a:prstDash val="solid"/>
          </a:ln>
          <a:scene3d>
            <a:camera prst="orthographicFront"/>
            <a:lightRig rig="threePt" dir="t"/>
          </a:scene3d>
          <a:sp3d>
            <a:bevelT prst="angle"/>
          </a:sp3d>
        </p:spPr>
        <p:style>
          <a:lnRef idx="2">
            <a:schemeClr val="accent2"/>
          </a:lnRef>
          <a:fillRef idx="1">
            <a:schemeClr val="lt1"/>
          </a:fillRef>
          <a:effectRef idx="0">
            <a:schemeClr val="accent2"/>
          </a:effectRef>
          <a:fontRef idx="minor">
            <a:schemeClr val="dk1"/>
          </a:fontRef>
        </p:style>
        <p:txBody>
          <a:bodyPr tIns="0" bIns="0" anchor="ctr">
            <a:scene3d>
              <a:camera prst="orthographicFront"/>
              <a:lightRig rig="threePt" dir="t"/>
            </a:scene3d>
            <a:sp3d>
              <a:bevelB w="0" h="0"/>
              <a:contourClr>
                <a:srgbClr val="1C5C90"/>
              </a:contourClr>
            </a:sp3d>
          </a:bodyPr>
          <a:lstStyle/>
          <a:p>
            <a:pPr marL="531813" indent="-531813" algn="l" eaLnBrk="0" hangingPunct="0">
              <a:lnSpc>
                <a:spcPct val="90000"/>
              </a:lnSpc>
              <a:defRPr/>
            </a:pPr>
            <a:r>
              <a:rPr lang="zh-TW" altLang="en-US" sz="2400" b="1" spc="50" dirty="0" smtClean="0">
                <a:ln w="11430"/>
                <a:solidFill>
                  <a:srgbClr val="0000FF"/>
                </a:solidFill>
                <a:effectLst>
                  <a:outerShdw blurRad="76200" dist="50800" dir="5400000" algn="tl" rotWithShape="0">
                    <a:srgbClr val="000000">
                      <a:alpha val="65000"/>
                    </a:srgbClr>
                  </a:outerShdw>
                </a:effectLst>
                <a:latin typeface="標楷體" pitchFamily="65" charset="-120"/>
                <a:ea typeface="標楷體" pitchFamily="65" charset="-120"/>
                <a:cs typeface="Segoe UI" pitchFamily="34" charset="0"/>
              </a:rPr>
              <a:t>軟硬體工程相關</a:t>
            </a:r>
            <a:endParaRPr lang="en-US" altLang="zh-TW" sz="2400" b="1" spc="50" dirty="0">
              <a:ln w="11430"/>
              <a:solidFill>
                <a:srgbClr val="0000FF"/>
              </a:solidFill>
              <a:effectLst>
                <a:outerShdw blurRad="76200" dist="50800" dir="5400000" algn="tl" rotWithShape="0">
                  <a:srgbClr val="000000">
                    <a:alpha val="65000"/>
                  </a:srgbClr>
                </a:outerShdw>
              </a:effectLst>
              <a:latin typeface="標楷體" pitchFamily="65" charset="-120"/>
              <a:ea typeface="標楷體" pitchFamily="65" charset="-120"/>
              <a:cs typeface="Segoe UI" pitchFamily="34" charset="0"/>
            </a:endParaRPr>
          </a:p>
        </p:txBody>
      </p:sp>
      <p:pic>
        <p:nvPicPr>
          <p:cNvPr id="33795" name="Picture 3"/>
          <p:cNvPicPr>
            <a:picLocks noChangeAspect="1"/>
          </p:cNvPicPr>
          <p:nvPr/>
        </p:nvPicPr>
        <p:blipFill>
          <a:blip r:embed="rId2" cstate="screen">
            <a:clrChange>
              <a:clrFrom>
                <a:srgbClr val="FFFFFF"/>
              </a:clrFrom>
              <a:clrTo>
                <a:srgbClr val="FFFFFF">
                  <a:alpha val="0"/>
                </a:srgbClr>
              </a:clrTo>
            </a:clrChange>
          </a:blip>
          <a:srcRect/>
          <a:stretch>
            <a:fillRect/>
          </a:stretch>
        </p:blipFill>
        <p:spPr bwMode="auto">
          <a:xfrm>
            <a:off x="34925" y="908050"/>
            <a:ext cx="2840038" cy="1744663"/>
          </a:xfrm>
          <a:prstGeom prst="rect">
            <a:avLst/>
          </a:prstGeom>
          <a:noFill/>
          <a:ln w="9525">
            <a:noFill/>
            <a:miter lim="800000"/>
            <a:headEnd/>
            <a:tailEnd/>
          </a:ln>
        </p:spPr>
      </p:pic>
      <p:pic>
        <p:nvPicPr>
          <p:cNvPr id="33796" name="Picture 4"/>
          <p:cNvPicPr>
            <a:picLocks noChangeAspect="1"/>
          </p:cNvPicPr>
          <p:nvPr/>
        </p:nvPicPr>
        <p:blipFill>
          <a:blip r:embed="rId3" cstate="screen"/>
          <a:srcRect/>
          <a:stretch>
            <a:fillRect/>
          </a:stretch>
        </p:blipFill>
        <p:spPr bwMode="auto">
          <a:xfrm>
            <a:off x="3019425" y="1962150"/>
            <a:ext cx="1943100" cy="1452563"/>
          </a:xfrm>
          <a:prstGeom prst="rect">
            <a:avLst/>
          </a:prstGeom>
          <a:noFill/>
          <a:ln w="9525">
            <a:noFill/>
            <a:miter lim="800000"/>
            <a:headEnd/>
            <a:tailEnd/>
          </a:ln>
        </p:spPr>
      </p:pic>
      <p:pic>
        <p:nvPicPr>
          <p:cNvPr id="33797" name="Picture 6"/>
          <p:cNvPicPr>
            <a:picLocks noChangeAspect="1"/>
          </p:cNvPicPr>
          <p:nvPr/>
        </p:nvPicPr>
        <p:blipFill>
          <a:blip r:embed="rId4" cstate="screen"/>
          <a:srcRect/>
          <a:stretch>
            <a:fillRect/>
          </a:stretch>
        </p:blipFill>
        <p:spPr bwMode="auto">
          <a:xfrm>
            <a:off x="3019425" y="3617913"/>
            <a:ext cx="1943100" cy="1295400"/>
          </a:xfrm>
          <a:prstGeom prst="rect">
            <a:avLst/>
          </a:prstGeom>
          <a:noFill/>
          <a:ln w="9525">
            <a:noFill/>
            <a:miter lim="800000"/>
            <a:headEnd/>
            <a:tailEnd/>
          </a:ln>
        </p:spPr>
      </p:pic>
      <p:pic>
        <p:nvPicPr>
          <p:cNvPr id="33798" name="Picture 8"/>
          <p:cNvPicPr>
            <a:picLocks noChangeAspect="1"/>
          </p:cNvPicPr>
          <p:nvPr/>
        </p:nvPicPr>
        <p:blipFill>
          <a:blip r:embed="rId5" cstate="screen"/>
          <a:srcRect/>
          <a:stretch>
            <a:fillRect/>
          </a:stretch>
        </p:blipFill>
        <p:spPr bwMode="auto">
          <a:xfrm>
            <a:off x="3019425" y="5202238"/>
            <a:ext cx="2051050" cy="1539875"/>
          </a:xfrm>
          <a:prstGeom prst="rect">
            <a:avLst/>
          </a:prstGeom>
          <a:noFill/>
          <a:ln w="9525">
            <a:noFill/>
            <a:miter lim="800000"/>
            <a:headEnd/>
            <a:tailEnd/>
          </a:ln>
        </p:spPr>
      </p:pic>
      <p:cxnSp>
        <p:nvCxnSpPr>
          <p:cNvPr id="9" name="Elbow Connector 10"/>
          <p:cNvCxnSpPr/>
          <p:nvPr/>
        </p:nvCxnSpPr>
        <p:spPr>
          <a:xfrm rot="16200000" flipH="1">
            <a:off x="2220119" y="1888332"/>
            <a:ext cx="34925" cy="1563687"/>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0" name="Elbow Connector 12"/>
          <p:cNvCxnSpPr/>
          <p:nvPr/>
        </p:nvCxnSpPr>
        <p:spPr>
          <a:xfrm rot="16200000" flipH="1">
            <a:off x="1431132" y="2677319"/>
            <a:ext cx="1612900" cy="1563687"/>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1" name="Elbow Connector 14"/>
          <p:cNvCxnSpPr/>
          <p:nvPr/>
        </p:nvCxnSpPr>
        <p:spPr>
          <a:xfrm rot="16200000" flipH="1">
            <a:off x="577851" y="3530600"/>
            <a:ext cx="3319462" cy="1563687"/>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sp>
        <p:nvSpPr>
          <p:cNvPr id="12" name="Rectangle 15"/>
          <p:cNvSpPr/>
          <p:nvPr/>
        </p:nvSpPr>
        <p:spPr>
          <a:xfrm>
            <a:off x="1603375" y="2751138"/>
            <a:ext cx="1416050" cy="461962"/>
          </a:xfrm>
          <a:prstGeom prst="rect">
            <a:avLst/>
          </a:prstGeom>
          <a:blipFill>
            <a:blip r:embed="rId6" cstate="print"/>
            <a:tile tx="0" ty="0" sx="100000" sy="100000" flip="none" algn="tl"/>
          </a:blipFill>
        </p:spPr>
        <p:style>
          <a:lnRef idx="1">
            <a:schemeClr val="accent1"/>
          </a:lnRef>
          <a:fillRef idx="2">
            <a:schemeClr val="accent1"/>
          </a:fillRef>
          <a:effectRef idx="1">
            <a:schemeClr val="accent1"/>
          </a:effectRef>
          <a:fontRef idx="minor">
            <a:schemeClr val="dk1"/>
          </a:fontRef>
        </p:style>
        <p:txBody>
          <a:bodyPr wrap="none">
            <a:spAutoFit/>
          </a:bodyPr>
          <a:lstStyle/>
          <a:p>
            <a:pPr algn="ctr" eaLnBrk="0" hangingPunct="0">
              <a:defRPr/>
            </a:pPr>
            <a:r>
              <a:rPr lang="zh-TW" altLang="en-US" sz="2400" b="1" dirty="0">
                <a:solidFill>
                  <a:srgbClr val="FF00FF"/>
                </a:solidFill>
                <a:latin typeface="標楷體" pitchFamily="65" charset="-120"/>
                <a:ea typeface="標楷體" pitchFamily="65" charset="-120"/>
              </a:rPr>
              <a:t>門市服務</a:t>
            </a:r>
          </a:p>
        </p:txBody>
      </p:sp>
      <p:sp>
        <p:nvSpPr>
          <p:cNvPr id="13" name="Rectangle 16"/>
          <p:cNvSpPr/>
          <p:nvPr/>
        </p:nvSpPr>
        <p:spPr>
          <a:xfrm>
            <a:off x="1603514" y="4335463"/>
            <a:ext cx="1415773" cy="461665"/>
          </a:xfrm>
          <a:prstGeom prst="rect">
            <a:avLst/>
          </a:prstGeom>
          <a:blipFill>
            <a:blip r:embed="rId6" cstate="print"/>
            <a:tile tx="0" ty="0" sx="100000" sy="100000" flip="none" algn="tl"/>
          </a:blipFill>
        </p:spPr>
        <p:style>
          <a:lnRef idx="1">
            <a:schemeClr val="accent1"/>
          </a:lnRef>
          <a:fillRef idx="2">
            <a:schemeClr val="accent1"/>
          </a:fillRef>
          <a:effectRef idx="1">
            <a:schemeClr val="accent1"/>
          </a:effectRef>
          <a:fontRef idx="minor">
            <a:schemeClr val="dk1"/>
          </a:fontRef>
        </p:style>
        <p:txBody>
          <a:bodyPr wrap="none">
            <a:spAutoFit/>
          </a:bodyPr>
          <a:lstStyle/>
          <a:p>
            <a:pPr algn="ctr" eaLnBrk="0" hangingPunct="0">
              <a:defRPr/>
            </a:pPr>
            <a:r>
              <a:rPr lang="zh-TW" altLang="en-US" sz="2400" b="1" dirty="0" smtClean="0">
                <a:solidFill>
                  <a:srgbClr val="FF00FF"/>
                </a:solidFill>
                <a:latin typeface="標楷體" pitchFamily="65" charset="-120"/>
                <a:ea typeface="標楷體" pitchFamily="65" charset="-120"/>
              </a:rPr>
              <a:t>物流管理</a:t>
            </a:r>
            <a:endParaRPr lang="zh-TW" altLang="en-US" sz="2400" b="1" dirty="0">
              <a:solidFill>
                <a:srgbClr val="FF00FF"/>
              </a:solidFill>
              <a:latin typeface="標楷體" pitchFamily="65" charset="-120"/>
              <a:ea typeface="標楷體" pitchFamily="65" charset="-120"/>
            </a:endParaRPr>
          </a:p>
        </p:txBody>
      </p:sp>
      <p:sp>
        <p:nvSpPr>
          <p:cNvPr id="14" name="Rectangle 17"/>
          <p:cNvSpPr/>
          <p:nvPr/>
        </p:nvSpPr>
        <p:spPr>
          <a:xfrm>
            <a:off x="1603375" y="6021388"/>
            <a:ext cx="1416050" cy="461962"/>
          </a:xfrm>
          <a:prstGeom prst="rect">
            <a:avLst/>
          </a:prstGeom>
          <a:blipFill>
            <a:blip r:embed="rId6" cstate="print"/>
            <a:tile tx="0" ty="0" sx="100000" sy="100000" flip="none" algn="tl"/>
          </a:blipFill>
        </p:spPr>
        <p:style>
          <a:lnRef idx="1">
            <a:schemeClr val="accent1"/>
          </a:lnRef>
          <a:fillRef idx="2">
            <a:schemeClr val="accent1"/>
          </a:fillRef>
          <a:effectRef idx="1">
            <a:schemeClr val="accent1"/>
          </a:effectRef>
          <a:fontRef idx="minor">
            <a:schemeClr val="dk1"/>
          </a:fontRef>
        </p:style>
        <p:txBody>
          <a:bodyPr wrap="none">
            <a:spAutoFit/>
          </a:bodyPr>
          <a:lstStyle/>
          <a:p>
            <a:pPr algn="ctr" eaLnBrk="0" hangingPunct="0">
              <a:defRPr/>
            </a:pPr>
            <a:r>
              <a:rPr lang="zh-TW" altLang="en-US" sz="2400" b="1" dirty="0">
                <a:solidFill>
                  <a:srgbClr val="FF00FF"/>
                </a:solidFill>
                <a:latin typeface="標楷體" pitchFamily="65" charset="-120"/>
                <a:ea typeface="標楷體" pitchFamily="65" charset="-120"/>
              </a:rPr>
              <a:t>電子商務</a:t>
            </a:r>
          </a:p>
        </p:txBody>
      </p:sp>
      <p:sp>
        <p:nvSpPr>
          <p:cNvPr id="26" name="標題 1"/>
          <p:cNvSpPr txBox="1">
            <a:spLocks/>
          </p:cNvSpPr>
          <p:nvPr/>
        </p:nvSpPr>
        <p:spPr>
          <a:xfrm>
            <a:off x="5076056" y="1484784"/>
            <a:ext cx="3672408" cy="576064"/>
          </a:xfrm>
          <a:prstGeom prst="rect">
            <a:avLst/>
          </a:prstGeom>
          <a:solidFill>
            <a:srgbClr val="E1FFFF"/>
          </a:solidFill>
          <a:ln w="19525" cap="flat" cmpd="sng" algn="ctr">
            <a:solidFill>
              <a:schemeClr val="bg1"/>
            </a:solidFill>
            <a:prstDash val="solid"/>
          </a:ln>
          <a:scene3d>
            <a:camera prst="orthographicFront"/>
            <a:lightRig rig="threePt" dir="t"/>
          </a:scene3d>
          <a:sp3d>
            <a:bevelT prst="angle"/>
          </a:sp3d>
        </p:spPr>
        <p:style>
          <a:lnRef idx="2">
            <a:schemeClr val="accent2"/>
          </a:lnRef>
          <a:fillRef idx="1">
            <a:schemeClr val="lt1"/>
          </a:fillRef>
          <a:effectRef idx="0">
            <a:schemeClr val="accent2"/>
          </a:effectRef>
          <a:fontRef idx="minor">
            <a:schemeClr val="dk1"/>
          </a:fontRef>
        </p:style>
        <p:txBody>
          <a:bodyPr tIns="0" bIns="0" anchor="ctr">
            <a:scene3d>
              <a:camera prst="orthographicFront"/>
              <a:lightRig rig="threePt" dir="t"/>
            </a:scene3d>
            <a:sp3d>
              <a:bevelB w="0" h="0"/>
              <a:contourClr>
                <a:srgbClr val="1C5C90"/>
              </a:contourClr>
            </a:sp3d>
          </a:bodyPr>
          <a:lstStyle/>
          <a:p>
            <a:pPr marL="531813" indent="-531813" algn="l">
              <a:lnSpc>
                <a:spcPct val="90000"/>
              </a:lnSpc>
              <a:defRPr/>
            </a:pPr>
            <a:r>
              <a:rPr lang="zh-TW" altLang="en-US" sz="2600" b="1" spc="50" dirty="0" smtClean="0">
                <a:ln w="11430"/>
                <a:solidFill>
                  <a:srgbClr val="FF0000"/>
                </a:solidFill>
                <a:effectLst>
                  <a:outerShdw blurRad="76200" dist="50800" dir="5400000" algn="tl" rotWithShape="0">
                    <a:srgbClr val="000000">
                      <a:alpha val="65000"/>
                    </a:srgbClr>
                  </a:outerShdw>
                </a:effectLst>
                <a:latin typeface="標楷體" pitchFamily="65" charset="-120"/>
                <a:ea typeface="標楷體" pitchFamily="65" charset="-120"/>
                <a:cs typeface="Segoe UI" pitchFamily="34" charset="0"/>
              </a:rPr>
              <a:t>★還有多少相關科系★</a:t>
            </a:r>
            <a:endParaRPr lang="en-US" altLang="zh-TW" sz="2600" b="1" spc="50" dirty="0">
              <a:ln w="11430"/>
              <a:solidFill>
                <a:srgbClr val="0000FF"/>
              </a:solidFill>
              <a:effectLst>
                <a:outerShdw blurRad="76200" dist="50800" dir="5400000" algn="tl" rotWithShape="0">
                  <a:srgbClr val="000000">
                    <a:alpha val="65000"/>
                  </a:srgbClr>
                </a:outerShdw>
              </a:effectLst>
              <a:latin typeface="標楷體" pitchFamily="65" charset="-120"/>
              <a:ea typeface="標楷體" pitchFamily="65" charset="-120"/>
              <a:cs typeface="Segoe UI" pitchFamily="34" charset="0"/>
            </a:endParaRPr>
          </a:p>
        </p:txBody>
      </p:sp>
      <p:sp>
        <p:nvSpPr>
          <p:cNvPr id="29" name="標題 1"/>
          <p:cNvSpPr txBox="1">
            <a:spLocks/>
          </p:cNvSpPr>
          <p:nvPr/>
        </p:nvSpPr>
        <p:spPr>
          <a:xfrm>
            <a:off x="5076056" y="2780928"/>
            <a:ext cx="1152128" cy="504056"/>
          </a:xfrm>
          <a:prstGeom prst="rect">
            <a:avLst/>
          </a:prstGeom>
          <a:solidFill>
            <a:srgbClr val="CCFFCC"/>
          </a:solidFill>
          <a:ln w="19525" cap="flat" cmpd="sng" algn="ctr">
            <a:solidFill>
              <a:schemeClr val="bg1"/>
            </a:solidFill>
            <a:prstDash val="solid"/>
          </a:ln>
          <a:scene3d>
            <a:camera prst="orthographicFront"/>
            <a:lightRig rig="threePt" dir="t"/>
          </a:scene3d>
          <a:sp3d>
            <a:bevelT prst="angle"/>
          </a:sp3d>
        </p:spPr>
        <p:style>
          <a:lnRef idx="2">
            <a:schemeClr val="accent2"/>
          </a:lnRef>
          <a:fillRef idx="1">
            <a:schemeClr val="lt1"/>
          </a:fillRef>
          <a:effectRef idx="0">
            <a:schemeClr val="accent2"/>
          </a:effectRef>
          <a:fontRef idx="minor">
            <a:schemeClr val="dk1"/>
          </a:fontRef>
        </p:style>
        <p:txBody>
          <a:bodyPr tIns="0" bIns="0" anchor="ctr">
            <a:scene3d>
              <a:camera prst="orthographicFront"/>
              <a:lightRig rig="threePt" dir="t"/>
            </a:scene3d>
            <a:sp3d>
              <a:bevelB w="0" h="0"/>
              <a:contourClr>
                <a:srgbClr val="1C5C90"/>
              </a:contourClr>
            </a:sp3d>
          </a:bodyPr>
          <a:lstStyle/>
          <a:p>
            <a:pPr marL="531813" indent="-531813" eaLnBrk="0" hangingPunct="0">
              <a:lnSpc>
                <a:spcPct val="90000"/>
              </a:lnSpc>
              <a:defRPr/>
            </a:pPr>
            <a:r>
              <a:rPr lang="zh-TW" altLang="en-US" sz="2400" b="1" spc="50" dirty="0">
                <a:ln w="11430"/>
                <a:solidFill>
                  <a:srgbClr val="0000FF"/>
                </a:solidFill>
                <a:effectLst>
                  <a:outerShdw blurRad="76200" dist="50800" dir="5400000" algn="tl" rotWithShape="0">
                    <a:srgbClr val="000000">
                      <a:alpha val="65000"/>
                    </a:srgbClr>
                  </a:outerShdw>
                </a:effectLst>
                <a:latin typeface="標楷體" pitchFamily="65" charset="-120"/>
                <a:ea typeface="標楷體" pitchFamily="65" charset="-120"/>
                <a:cs typeface="Segoe UI" pitchFamily="34" charset="0"/>
              </a:rPr>
              <a:t>內容</a:t>
            </a:r>
            <a:endParaRPr lang="en-US" altLang="zh-TW" sz="2400" b="1" spc="50" dirty="0">
              <a:ln w="11430"/>
              <a:solidFill>
                <a:srgbClr val="0000FF"/>
              </a:solidFill>
              <a:effectLst>
                <a:outerShdw blurRad="76200" dist="50800" dir="5400000" algn="tl" rotWithShape="0">
                  <a:srgbClr val="000000">
                    <a:alpha val="65000"/>
                  </a:srgbClr>
                </a:outerShdw>
              </a:effectLst>
              <a:latin typeface="標楷體" pitchFamily="65" charset="-120"/>
              <a:ea typeface="標楷體" pitchFamily="65" charset="-120"/>
              <a:cs typeface="Segoe UI" pitchFamily="34" charset="0"/>
            </a:endParaRPr>
          </a:p>
        </p:txBody>
      </p:sp>
      <p:sp>
        <p:nvSpPr>
          <p:cNvPr id="30" name="標題 1"/>
          <p:cNvSpPr txBox="1">
            <a:spLocks/>
          </p:cNvSpPr>
          <p:nvPr/>
        </p:nvSpPr>
        <p:spPr>
          <a:xfrm>
            <a:off x="5076056" y="3356992"/>
            <a:ext cx="1152128" cy="504056"/>
          </a:xfrm>
          <a:prstGeom prst="rect">
            <a:avLst/>
          </a:prstGeom>
          <a:solidFill>
            <a:srgbClr val="CCFFCC"/>
          </a:solidFill>
          <a:ln w="19525" cap="flat" cmpd="sng" algn="ctr">
            <a:solidFill>
              <a:schemeClr val="bg1"/>
            </a:solidFill>
            <a:prstDash val="solid"/>
          </a:ln>
          <a:scene3d>
            <a:camera prst="orthographicFront"/>
            <a:lightRig rig="threePt" dir="t"/>
          </a:scene3d>
          <a:sp3d>
            <a:bevelT prst="angle"/>
          </a:sp3d>
        </p:spPr>
        <p:style>
          <a:lnRef idx="2">
            <a:schemeClr val="accent2"/>
          </a:lnRef>
          <a:fillRef idx="1">
            <a:schemeClr val="lt1"/>
          </a:fillRef>
          <a:effectRef idx="0">
            <a:schemeClr val="accent2"/>
          </a:effectRef>
          <a:fontRef idx="minor">
            <a:schemeClr val="dk1"/>
          </a:fontRef>
        </p:style>
        <p:txBody>
          <a:bodyPr tIns="0" bIns="0" anchor="ctr">
            <a:scene3d>
              <a:camera prst="orthographicFront"/>
              <a:lightRig rig="threePt" dir="t"/>
            </a:scene3d>
            <a:sp3d>
              <a:bevelB w="0" h="0"/>
              <a:contourClr>
                <a:srgbClr val="1C5C90"/>
              </a:contourClr>
            </a:sp3d>
          </a:bodyPr>
          <a:lstStyle/>
          <a:p>
            <a:pPr marL="531813" indent="-531813" eaLnBrk="0" hangingPunct="0">
              <a:lnSpc>
                <a:spcPct val="90000"/>
              </a:lnSpc>
              <a:defRPr/>
            </a:pPr>
            <a:r>
              <a:rPr lang="zh-TW" altLang="en-US" sz="2400" b="1" spc="50" dirty="0">
                <a:ln w="11430"/>
                <a:solidFill>
                  <a:srgbClr val="0000FF"/>
                </a:solidFill>
                <a:effectLst>
                  <a:outerShdw blurRad="76200" dist="50800" dir="5400000" algn="tl" rotWithShape="0">
                    <a:srgbClr val="000000">
                      <a:alpha val="65000"/>
                    </a:srgbClr>
                  </a:outerShdw>
                </a:effectLst>
                <a:latin typeface="標楷體" pitchFamily="65" charset="-120"/>
                <a:ea typeface="標楷體" pitchFamily="65" charset="-120"/>
                <a:cs typeface="Segoe UI" pitchFamily="34" charset="0"/>
              </a:rPr>
              <a:t>衍生</a:t>
            </a:r>
            <a:endParaRPr lang="en-US" altLang="zh-TW" sz="2400" b="1" spc="50" dirty="0">
              <a:ln w="11430"/>
              <a:solidFill>
                <a:srgbClr val="0000FF"/>
              </a:solidFill>
              <a:effectLst>
                <a:outerShdw blurRad="76200" dist="50800" dir="5400000" algn="tl" rotWithShape="0">
                  <a:srgbClr val="000000">
                    <a:alpha val="65000"/>
                  </a:srgbClr>
                </a:outerShdw>
              </a:effectLst>
              <a:latin typeface="標楷體" pitchFamily="65" charset="-120"/>
              <a:ea typeface="標楷體" pitchFamily="65" charset="-120"/>
              <a:cs typeface="Segoe UI" pitchFamily="34" charset="0"/>
            </a:endParaRPr>
          </a:p>
        </p:txBody>
      </p:sp>
      <p:sp>
        <p:nvSpPr>
          <p:cNvPr id="31" name="標題 1"/>
          <p:cNvSpPr txBox="1">
            <a:spLocks/>
          </p:cNvSpPr>
          <p:nvPr/>
        </p:nvSpPr>
        <p:spPr>
          <a:xfrm>
            <a:off x="6156176" y="2780928"/>
            <a:ext cx="2592288" cy="504056"/>
          </a:xfrm>
          <a:prstGeom prst="rect">
            <a:avLst/>
          </a:prstGeom>
          <a:solidFill>
            <a:srgbClr val="E5FFE5"/>
          </a:solidFill>
          <a:ln w="19525" cap="flat" cmpd="sng" algn="ctr">
            <a:solidFill>
              <a:schemeClr val="bg1"/>
            </a:solidFill>
            <a:prstDash val="solid"/>
          </a:ln>
          <a:scene3d>
            <a:camera prst="orthographicFront"/>
            <a:lightRig rig="threePt" dir="t"/>
          </a:scene3d>
          <a:sp3d>
            <a:bevelT prst="angle"/>
          </a:sp3d>
        </p:spPr>
        <p:style>
          <a:lnRef idx="2">
            <a:schemeClr val="accent2"/>
          </a:lnRef>
          <a:fillRef idx="1">
            <a:schemeClr val="lt1"/>
          </a:fillRef>
          <a:effectRef idx="0">
            <a:schemeClr val="accent2"/>
          </a:effectRef>
          <a:fontRef idx="minor">
            <a:schemeClr val="dk1"/>
          </a:fontRef>
        </p:style>
        <p:txBody>
          <a:bodyPr tIns="0" bIns="0" anchor="ctr">
            <a:scene3d>
              <a:camera prst="orthographicFront"/>
              <a:lightRig rig="threePt" dir="t"/>
            </a:scene3d>
            <a:sp3d>
              <a:bevelB w="0" h="0"/>
              <a:contourClr>
                <a:srgbClr val="1C5C90"/>
              </a:contourClr>
            </a:sp3d>
          </a:bodyPr>
          <a:lstStyle/>
          <a:p>
            <a:pPr marL="531813" indent="-531813" algn="l" eaLnBrk="0" hangingPunct="0">
              <a:lnSpc>
                <a:spcPct val="90000"/>
              </a:lnSpc>
              <a:defRPr/>
            </a:pPr>
            <a:r>
              <a:rPr lang="zh-TW" altLang="en-US" sz="2400" b="1" spc="50" dirty="0" smtClean="0">
                <a:ln w="11430"/>
                <a:solidFill>
                  <a:srgbClr val="0000FF"/>
                </a:solidFill>
                <a:effectLst>
                  <a:outerShdw blurRad="76200" dist="50800" dir="5400000" algn="tl" rotWithShape="0">
                    <a:srgbClr val="000000">
                      <a:alpha val="65000"/>
                    </a:srgbClr>
                  </a:outerShdw>
                </a:effectLst>
                <a:latin typeface="標楷體" pitchFamily="65" charset="-120"/>
                <a:ea typeface="標楷體" pitchFamily="65" charset="-120"/>
                <a:cs typeface="Segoe UI" pitchFamily="34" charset="0"/>
              </a:rPr>
              <a:t>食品、日常用品</a:t>
            </a:r>
            <a:endParaRPr lang="en-US" altLang="zh-TW" sz="2400" b="1" spc="50" dirty="0">
              <a:ln w="11430"/>
              <a:solidFill>
                <a:srgbClr val="0000FF"/>
              </a:solidFill>
              <a:effectLst>
                <a:outerShdw blurRad="76200" dist="50800" dir="5400000" algn="tl" rotWithShape="0">
                  <a:srgbClr val="000000">
                    <a:alpha val="65000"/>
                  </a:srgbClr>
                </a:outerShdw>
              </a:effectLst>
              <a:latin typeface="標楷體" pitchFamily="65" charset="-120"/>
              <a:ea typeface="標楷體" pitchFamily="65" charset="-120"/>
              <a:cs typeface="Segoe UI" pitchFamily="34" charset="0"/>
            </a:endParaRPr>
          </a:p>
        </p:txBody>
      </p:sp>
      <p:sp>
        <p:nvSpPr>
          <p:cNvPr id="32" name="標題 1"/>
          <p:cNvSpPr txBox="1">
            <a:spLocks/>
          </p:cNvSpPr>
          <p:nvPr/>
        </p:nvSpPr>
        <p:spPr>
          <a:xfrm>
            <a:off x="6156176" y="3356992"/>
            <a:ext cx="2592288" cy="504056"/>
          </a:xfrm>
          <a:prstGeom prst="rect">
            <a:avLst/>
          </a:prstGeom>
          <a:solidFill>
            <a:srgbClr val="E5FFE5"/>
          </a:solidFill>
          <a:ln w="19525" cap="flat" cmpd="sng" algn="ctr">
            <a:solidFill>
              <a:schemeClr val="bg1"/>
            </a:solidFill>
            <a:prstDash val="solid"/>
          </a:ln>
          <a:scene3d>
            <a:camera prst="orthographicFront"/>
            <a:lightRig rig="threePt" dir="t"/>
          </a:scene3d>
          <a:sp3d>
            <a:bevelT prst="angle"/>
          </a:sp3d>
        </p:spPr>
        <p:style>
          <a:lnRef idx="2">
            <a:schemeClr val="accent2"/>
          </a:lnRef>
          <a:fillRef idx="1">
            <a:schemeClr val="lt1"/>
          </a:fillRef>
          <a:effectRef idx="0">
            <a:schemeClr val="accent2"/>
          </a:effectRef>
          <a:fontRef idx="minor">
            <a:schemeClr val="dk1"/>
          </a:fontRef>
        </p:style>
        <p:txBody>
          <a:bodyPr tIns="0" bIns="0" anchor="ctr">
            <a:scene3d>
              <a:camera prst="orthographicFront"/>
              <a:lightRig rig="threePt" dir="t"/>
            </a:scene3d>
            <a:sp3d>
              <a:bevelB w="0" h="0"/>
              <a:contourClr>
                <a:srgbClr val="1C5C90"/>
              </a:contourClr>
            </a:sp3d>
          </a:bodyPr>
          <a:lstStyle/>
          <a:p>
            <a:pPr marL="531813" indent="-531813" algn="l" eaLnBrk="0" hangingPunct="0">
              <a:lnSpc>
                <a:spcPct val="90000"/>
              </a:lnSpc>
              <a:defRPr/>
            </a:pPr>
            <a:r>
              <a:rPr lang="zh-TW" altLang="en-US" sz="2400" b="1" spc="50" dirty="0" smtClean="0">
                <a:ln w="11430"/>
                <a:solidFill>
                  <a:srgbClr val="0000FF"/>
                </a:solidFill>
                <a:effectLst>
                  <a:outerShdw blurRad="76200" dist="50800" dir="5400000" algn="tl" rotWithShape="0">
                    <a:srgbClr val="000000">
                      <a:alpha val="65000"/>
                    </a:srgbClr>
                  </a:outerShdw>
                </a:effectLst>
                <a:latin typeface="標楷體" pitchFamily="65" charset="-120"/>
                <a:ea typeface="標楷體" pitchFamily="65" charset="-120"/>
                <a:cs typeface="Segoe UI" pitchFamily="34" charset="0"/>
              </a:rPr>
              <a:t>餐飲相關</a:t>
            </a:r>
            <a:endParaRPr lang="en-US" altLang="zh-TW" sz="2400" b="1" spc="50" dirty="0">
              <a:ln w="11430"/>
              <a:solidFill>
                <a:srgbClr val="0000FF"/>
              </a:solidFill>
              <a:effectLst>
                <a:outerShdw blurRad="76200" dist="50800" dir="5400000" algn="tl" rotWithShape="0">
                  <a:srgbClr val="000000">
                    <a:alpha val="65000"/>
                  </a:srgbClr>
                </a:outerShdw>
              </a:effectLst>
              <a:latin typeface="標楷體" pitchFamily="65" charset="-120"/>
              <a:ea typeface="標楷體" pitchFamily="65" charset="-120"/>
              <a:cs typeface="Segoe UI" pitchFamily="34" charset="0"/>
            </a:endParaRPr>
          </a:p>
        </p:txBody>
      </p:sp>
      <p:sp>
        <p:nvSpPr>
          <p:cNvPr id="33" name="標題 1"/>
          <p:cNvSpPr txBox="1">
            <a:spLocks/>
          </p:cNvSpPr>
          <p:nvPr/>
        </p:nvSpPr>
        <p:spPr>
          <a:xfrm>
            <a:off x="6156176" y="3933056"/>
            <a:ext cx="2592288" cy="504056"/>
          </a:xfrm>
          <a:prstGeom prst="rect">
            <a:avLst/>
          </a:prstGeom>
          <a:solidFill>
            <a:srgbClr val="E5FFE5"/>
          </a:solidFill>
          <a:ln w="19525" cap="flat" cmpd="sng" algn="ctr">
            <a:solidFill>
              <a:schemeClr val="bg1"/>
            </a:solidFill>
            <a:prstDash val="solid"/>
          </a:ln>
          <a:scene3d>
            <a:camera prst="orthographicFront"/>
            <a:lightRig rig="threePt" dir="t"/>
          </a:scene3d>
          <a:sp3d>
            <a:bevelT prst="angle"/>
          </a:sp3d>
        </p:spPr>
        <p:style>
          <a:lnRef idx="2">
            <a:schemeClr val="accent2"/>
          </a:lnRef>
          <a:fillRef idx="1">
            <a:schemeClr val="lt1"/>
          </a:fillRef>
          <a:effectRef idx="0">
            <a:schemeClr val="accent2"/>
          </a:effectRef>
          <a:fontRef idx="minor">
            <a:schemeClr val="dk1"/>
          </a:fontRef>
        </p:style>
        <p:txBody>
          <a:bodyPr tIns="0" bIns="0" anchor="ctr">
            <a:scene3d>
              <a:camera prst="orthographicFront"/>
              <a:lightRig rig="threePt" dir="t"/>
            </a:scene3d>
            <a:sp3d>
              <a:bevelB w="0" h="0"/>
              <a:contourClr>
                <a:srgbClr val="1C5C90"/>
              </a:contourClr>
            </a:sp3d>
          </a:bodyPr>
          <a:lstStyle/>
          <a:p>
            <a:pPr marL="531813" indent="-531813" algn="l" eaLnBrk="0" hangingPunct="0">
              <a:lnSpc>
                <a:spcPct val="90000"/>
              </a:lnSpc>
              <a:defRPr/>
            </a:pPr>
            <a:r>
              <a:rPr lang="zh-TW" altLang="en-US" sz="2400" b="1" spc="50" dirty="0" smtClean="0">
                <a:ln w="11430"/>
                <a:solidFill>
                  <a:srgbClr val="0000FF"/>
                </a:solidFill>
                <a:effectLst>
                  <a:outerShdw blurRad="76200" dist="50800" dir="5400000" algn="tl" rotWithShape="0">
                    <a:srgbClr val="000000">
                      <a:alpha val="65000"/>
                    </a:srgbClr>
                  </a:outerShdw>
                </a:effectLst>
                <a:latin typeface="標楷體" pitchFamily="65" charset="-120"/>
                <a:ea typeface="標楷體" pitchFamily="65" charset="-120"/>
                <a:cs typeface="Segoe UI" pitchFamily="34" charset="0"/>
              </a:rPr>
              <a:t>電訊、通訊</a:t>
            </a:r>
            <a:endParaRPr lang="en-US" altLang="zh-TW" sz="2400" b="1" spc="50" dirty="0">
              <a:ln w="11430"/>
              <a:solidFill>
                <a:srgbClr val="0000FF"/>
              </a:solidFill>
              <a:effectLst>
                <a:outerShdw blurRad="76200" dist="50800" dir="5400000" algn="tl" rotWithShape="0">
                  <a:srgbClr val="000000">
                    <a:alpha val="65000"/>
                  </a:srgbClr>
                </a:outerShdw>
              </a:effectLst>
              <a:latin typeface="標楷體" pitchFamily="65" charset="-120"/>
              <a:ea typeface="標楷體" pitchFamily="65" charset="-120"/>
              <a:cs typeface="Segoe UI" pitchFamily="34" charset="0"/>
            </a:endParaRPr>
          </a:p>
        </p:txBody>
      </p:sp>
      <p:sp>
        <p:nvSpPr>
          <p:cNvPr id="34" name="標題 1"/>
          <p:cNvSpPr txBox="1">
            <a:spLocks/>
          </p:cNvSpPr>
          <p:nvPr/>
        </p:nvSpPr>
        <p:spPr>
          <a:xfrm>
            <a:off x="6156176" y="4509120"/>
            <a:ext cx="2592288" cy="504056"/>
          </a:xfrm>
          <a:prstGeom prst="rect">
            <a:avLst/>
          </a:prstGeom>
          <a:solidFill>
            <a:srgbClr val="E5FFE5"/>
          </a:solidFill>
          <a:ln w="19525" cap="flat" cmpd="sng" algn="ctr">
            <a:solidFill>
              <a:schemeClr val="bg1"/>
            </a:solidFill>
            <a:prstDash val="solid"/>
          </a:ln>
          <a:scene3d>
            <a:camera prst="orthographicFront"/>
            <a:lightRig rig="threePt" dir="t"/>
          </a:scene3d>
          <a:sp3d>
            <a:bevelT prst="angle"/>
          </a:sp3d>
        </p:spPr>
        <p:style>
          <a:lnRef idx="2">
            <a:schemeClr val="accent2"/>
          </a:lnRef>
          <a:fillRef idx="1">
            <a:schemeClr val="lt1"/>
          </a:fillRef>
          <a:effectRef idx="0">
            <a:schemeClr val="accent2"/>
          </a:effectRef>
          <a:fontRef idx="minor">
            <a:schemeClr val="dk1"/>
          </a:fontRef>
        </p:style>
        <p:txBody>
          <a:bodyPr tIns="0" bIns="0" anchor="ctr">
            <a:scene3d>
              <a:camera prst="orthographicFront"/>
              <a:lightRig rig="threePt" dir="t"/>
            </a:scene3d>
            <a:sp3d>
              <a:bevelB w="0" h="0"/>
              <a:contourClr>
                <a:srgbClr val="1C5C90"/>
              </a:contourClr>
            </a:sp3d>
          </a:bodyPr>
          <a:lstStyle/>
          <a:p>
            <a:pPr marL="531813" indent="-531813" algn="l" eaLnBrk="0" hangingPunct="0">
              <a:lnSpc>
                <a:spcPct val="90000"/>
              </a:lnSpc>
              <a:defRPr/>
            </a:pPr>
            <a:r>
              <a:rPr lang="zh-TW" altLang="en-US" sz="2400" b="1" spc="50" dirty="0" smtClean="0">
                <a:ln w="11430"/>
                <a:solidFill>
                  <a:srgbClr val="0000FF"/>
                </a:solidFill>
                <a:effectLst>
                  <a:outerShdw blurRad="76200" dist="50800" dir="5400000" algn="tl" rotWithShape="0">
                    <a:srgbClr val="000000">
                      <a:alpha val="65000"/>
                    </a:srgbClr>
                  </a:outerShdw>
                </a:effectLst>
                <a:latin typeface="標楷體" pitchFamily="65" charset="-120"/>
                <a:ea typeface="標楷體" pitchFamily="65" charset="-120"/>
                <a:cs typeface="Segoe UI" pitchFamily="34" charset="0"/>
              </a:rPr>
              <a:t>文教、影印</a:t>
            </a:r>
            <a:endParaRPr lang="en-US" altLang="zh-TW" sz="2400" b="1" spc="50" dirty="0">
              <a:ln w="11430"/>
              <a:solidFill>
                <a:srgbClr val="0000FF"/>
              </a:solidFill>
              <a:effectLst>
                <a:outerShdw blurRad="76200" dist="50800" dir="5400000" algn="tl" rotWithShape="0">
                  <a:srgbClr val="000000">
                    <a:alpha val="65000"/>
                  </a:srgbClr>
                </a:outerShdw>
              </a:effectLst>
              <a:latin typeface="標楷體" pitchFamily="65" charset="-120"/>
              <a:ea typeface="標楷體" pitchFamily="65" charset="-120"/>
              <a:cs typeface="Segoe UI" pitchFamily="34" charset="0"/>
            </a:endParaRPr>
          </a:p>
        </p:txBody>
      </p:sp>
      <p:sp>
        <p:nvSpPr>
          <p:cNvPr id="35" name="標題 1"/>
          <p:cNvSpPr txBox="1">
            <a:spLocks/>
          </p:cNvSpPr>
          <p:nvPr/>
        </p:nvSpPr>
        <p:spPr>
          <a:xfrm>
            <a:off x="6156176" y="5085184"/>
            <a:ext cx="2592288" cy="504056"/>
          </a:xfrm>
          <a:prstGeom prst="rect">
            <a:avLst/>
          </a:prstGeom>
          <a:solidFill>
            <a:srgbClr val="E5FFE5"/>
          </a:solidFill>
          <a:ln w="19525" cap="flat" cmpd="sng" algn="ctr">
            <a:solidFill>
              <a:schemeClr val="bg1"/>
            </a:solidFill>
            <a:prstDash val="solid"/>
          </a:ln>
          <a:scene3d>
            <a:camera prst="orthographicFront"/>
            <a:lightRig rig="threePt" dir="t"/>
          </a:scene3d>
          <a:sp3d>
            <a:bevelT prst="angle"/>
          </a:sp3d>
        </p:spPr>
        <p:style>
          <a:lnRef idx="2">
            <a:schemeClr val="accent2"/>
          </a:lnRef>
          <a:fillRef idx="1">
            <a:schemeClr val="lt1"/>
          </a:fillRef>
          <a:effectRef idx="0">
            <a:schemeClr val="accent2"/>
          </a:effectRef>
          <a:fontRef idx="minor">
            <a:schemeClr val="dk1"/>
          </a:fontRef>
        </p:style>
        <p:txBody>
          <a:bodyPr tIns="0" bIns="0" anchor="ctr">
            <a:scene3d>
              <a:camera prst="orthographicFront"/>
              <a:lightRig rig="threePt" dir="t"/>
            </a:scene3d>
            <a:sp3d>
              <a:bevelB w="0" h="0"/>
              <a:contourClr>
                <a:srgbClr val="1C5C90"/>
              </a:contourClr>
            </a:sp3d>
          </a:bodyPr>
          <a:lstStyle/>
          <a:p>
            <a:pPr marL="531813" indent="-531813" algn="l">
              <a:lnSpc>
                <a:spcPct val="90000"/>
              </a:lnSpc>
              <a:defRPr/>
            </a:pPr>
            <a:r>
              <a:rPr lang="zh-TW" altLang="en-US" sz="2400" b="1" spc="50" dirty="0" smtClean="0">
                <a:ln w="11430"/>
                <a:solidFill>
                  <a:srgbClr val="0000FF"/>
                </a:solidFill>
                <a:effectLst>
                  <a:outerShdw blurRad="76200" dist="50800" dir="5400000" algn="tl" rotWithShape="0">
                    <a:srgbClr val="000000">
                      <a:alpha val="65000"/>
                    </a:srgbClr>
                  </a:outerShdw>
                </a:effectLst>
                <a:latin typeface="標楷體" pitchFamily="65" charset="-120"/>
                <a:ea typeface="標楷體" pitchFamily="65" charset="-120"/>
                <a:cs typeface="Segoe UI" pitchFamily="34" charset="0"/>
              </a:rPr>
              <a:t>購票、快捷</a:t>
            </a:r>
            <a:endParaRPr lang="en-US" altLang="zh-TW" sz="2400" b="1" spc="50" dirty="0">
              <a:ln w="11430"/>
              <a:solidFill>
                <a:srgbClr val="0000FF"/>
              </a:solidFill>
              <a:effectLst>
                <a:outerShdw blurRad="76200" dist="50800" dir="5400000" algn="tl" rotWithShape="0">
                  <a:srgbClr val="000000">
                    <a:alpha val="65000"/>
                  </a:srgbClr>
                </a:outerShdw>
              </a:effectLst>
              <a:latin typeface="標楷體" pitchFamily="65" charset="-120"/>
              <a:ea typeface="標楷體" pitchFamily="65" charset="-120"/>
              <a:cs typeface="Segoe UI" pitchFamily="34" charset="0"/>
            </a:endParaRPr>
          </a:p>
        </p:txBody>
      </p:sp>
      <p:sp>
        <p:nvSpPr>
          <p:cNvPr id="36" name="標題 1"/>
          <p:cNvSpPr txBox="1">
            <a:spLocks/>
          </p:cNvSpPr>
          <p:nvPr/>
        </p:nvSpPr>
        <p:spPr>
          <a:xfrm>
            <a:off x="6156176" y="5661248"/>
            <a:ext cx="2592288" cy="504056"/>
          </a:xfrm>
          <a:prstGeom prst="rect">
            <a:avLst/>
          </a:prstGeom>
          <a:solidFill>
            <a:srgbClr val="E5FFE5"/>
          </a:solidFill>
          <a:ln w="19525" cap="flat" cmpd="sng" algn="ctr">
            <a:solidFill>
              <a:schemeClr val="bg1"/>
            </a:solidFill>
            <a:prstDash val="solid"/>
          </a:ln>
          <a:scene3d>
            <a:camera prst="orthographicFront"/>
            <a:lightRig rig="threePt" dir="t"/>
          </a:scene3d>
          <a:sp3d>
            <a:bevelT prst="angle"/>
          </a:sp3d>
        </p:spPr>
        <p:style>
          <a:lnRef idx="2">
            <a:schemeClr val="accent2"/>
          </a:lnRef>
          <a:fillRef idx="1">
            <a:schemeClr val="lt1"/>
          </a:fillRef>
          <a:effectRef idx="0">
            <a:schemeClr val="accent2"/>
          </a:effectRef>
          <a:fontRef idx="minor">
            <a:schemeClr val="dk1"/>
          </a:fontRef>
        </p:style>
        <p:txBody>
          <a:bodyPr tIns="0" bIns="0" anchor="ctr">
            <a:scene3d>
              <a:camera prst="orthographicFront"/>
              <a:lightRig rig="threePt" dir="t"/>
            </a:scene3d>
            <a:sp3d>
              <a:bevelB w="0" h="0"/>
              <a:contourClr>
                <a:srgbClr val="1C5C90"/>
              </a:contourClr>
            </a:sp3d>
          </a:bodyPr>
          <a:lstStyle/>
          <a:p>
            <a:pPr marL="531813" indent="-531813" algn="l">
              <a:lnSpc>
                <a:spcPct val="90000"/>
              </a:lnSpc>
              <a:defRPr/>
            </a:pPr>
            <a:r>
              <a:rPr lang="zh-TW" altLang="en-US" sz="2400" b="1" spc="50" dirty="0" smtClean="0">
                <a:ln w="11430"/>
                <a:solidFill>
                  <a:srgbClr val="0000FF"/>
                </a:solidFill>
                <a:effectLst>
                  <a:outerShdw blurRad="76200" dist="50800" dir="5400000" algn="tl" rotWithShape="0">
                    <a:srgbClr val="000000">
                      <a:alpha val="65000"/>
                    </a:srgbClr>
                  </a:outerShdw>
                </a:effectLst>
                <a:latin typeface="標楷體" pitchFamily="65" charset="-120"/>
                <a:ea typeface="標楷體" pitchFamily="65" charset="-120"/>
                <a:cs typeface="Segoe UI" pitchFamily="34" charset="0"/>
              </a:rPr>
              <a:t>在地化服務</a:t>
            </a:r>
            <a:endParaRPr lang="en-US" altLang="zh-TW" sz="2400" b="1" spc="50" dirty="0">
              <a:ln w="11430"/>
              <a:solidFill>
                <a:srgbClr val="0000FF"/>
              </a:solidFill>
              <a:effectLst>
                <a:outerShdw blurRad="76200" dist="50800" dir="5400000" algn="tl" rotWithShape="0">
                  <a:srgbClr val="000000">
                    <a:alpha val="65000"/>
                  </a:srgbClr>
                </a:outerShdw>
              </a:effectLst>
              <a:latin typeface="標楷體" pitchFamily="65" charset="-120"/>
              <a:ea typeface="標楷體" pitchFamily="65" charset="-120"/>
              <a:cs typeface="Segoe UI" pitchFamily="34" charset="0"/>
            </a:endParaRPr>
          </a:p>
        </p:txBody>
      </p:sp>
      <p:sp>
        <p:nvSpPr>
          <p:cNvPr id="25" name="Rectangle 35"/>
          <p:cNvSpPr/>
          <p:nvPr/>
        </p:nvSpPr>
        <p:spPr>
          <a:xfrm>
            <a:off x="107504" y="4221088"/>
            <a:ext cx="1259632" cy="584775"/>
          </a:xfrm>
          <a:prstGeom prst="rect">
            <a:avLst/>
          </a:prstGeom>
        </p:spPr>
        <p:style>
          <a:lnRef idx="1">
            <a:schemeClr val="accent6"/>
          </a:lnRef>
          <a:fillRef idx="2">
            <a:schemeClr val="accent6"/>
          </a:fillRef>
          <a:effectRef idx="1">
            <a:schemeClr val="accent6"/>
          </a:effectRef>
          <a:fontRef idx="minor">
            <a:schemeClr val="dk1"/>
          </a:fontRef>
        </p:style>
        <p:txBody>
          <a:bodyPr wrap="square" lIns="0" tIns="0" rIns="0" bIns="0">
            <a:spAutoFit/>
          </a:bodyPr>
          <a:lstStyle/>
          <a:p>
            <a:pPr algn="l"/>
            <a:r>
              <a:rPr lang="zh-TW" altLang="en-US" sz="1900" b="1" dirty="0">
                <a:solidFill>
                  <a:srgbClr val="0000FF"/>
                </a:solidFill>
                <a:latin typeface="標楷體" pitchFamily="65" charset="-120"/>
                <a:ea typeface="標楷體" pitchFamily="65" charset="-120"/>
              </a:rPr>
              <a:t>流通管</a:t>
            </a:r>
            <a:r>
              <a:rPr lang="zh-TW" altLang="en-US" sz="1900" b="1" dirty="0" smtClean="0">
                <a:solidFill>
                  <a:srgbClr val="0000FF"/>
                </a:solidFill>
                <a:latin typeface="標楷體" pitchFamily="65" charset="-120"/>
                <a:ea typeface="標楷體" pitchFamily="65" charset="-120"/>
              </a:rPr>
              <a:t>理科</a:t>
            </a:r>
            <a:endParaRPr lang="en-US" altLang="zh-TW" sz="1900" b="1" dirty="0" smtClean="0">
              <a:solidFill>
                <a:srgbClr val="0000FF"/>
              </a:solidFill>
              <a:latin typeface="標楷體" pitchFamily="65" charset="-120"/>
              <a:ea typeface="標楷體" pitchFamily="65" charset="-120"/>
            </a:endParaRPr>
          </a:p>
          <a:p>
            <a:pPr algn="l"/>
            <a:r>
              <a:rPr lang="zh-TW" altLang="en-US" sz="1900" b="1" dirty="0" smtClean="0">
                <a:solidFill>
                  <a:srgbClr val="0000FF"/>
                </a:solidFill>
                <a:latin typeface="標楷體" pitchFamily="65" charset="-120"/>
                <a:ea typeface="標楷體" pitchFamily="65" charset="-120"/>
              </a:rPr>
              <a:t>商業經營科 </a:t>
            </a:r>
            <a:endParaRPr lang="en-US" sz="1900" b="1" dirty="0">
              <a:solidFill>
                <a:srgbClr val="0000FF"/>
              </a:solidFill>
              <a:latin typeface="標楷體" pitchFamily="65" charset="-120"/>
              <a:ea typeface="標楷體" pitchFamily="65" charset="-120"/>
            </a:endParaRPr>
          </a:p>
        </p:txBody>
      </p:sp>
      <p:sp>
        <p:nvSpPr>
          <p:cNvPr id="38" name="Rectangle 35"/>
          <p:cNvSpPr/>
          <p:nvPr/>
        </p:nvSpPr>
        <p:spPr>
          <a:xfrm>
            <a:off x="107504" y="2708920"/>
            <a:ext cx="1259632" cy="877163"/>
          </a:xfrm>
          <a:prstGeom prst="rect">
            <a:avLst/>
          </a:prstGeom>
        </p:spPr>
        <p:style>
          <a:lnRef idx="1">
            <a:schemeClr val="accent6"/>
          </a:lnRef>
          <a:fillRef idx="2">
            <a:schemeClr val="accent6"/>
          </a:fillRef>
          <a:effectRef idx="1">
            <a:schemeClr val="accent6"/>
          </a:effectRef>
          <a:fontRef idx="minor">
            <a:schemeClr val="dk1"/>
          </a:fontRef>
        </p:style>
        <p:txBody>
          <a:bodyPr wrap="square" lIns="0" tIns="0" rIns="0" bIns="0">
            <a:spAutoFit/>
          </a:bodyPr>
          <a:lstStyle/>
          <a:p>
            <a:pPr algn="l"/>
            <a:r>
              <a:rPr lang="zh-TW" altLang="en-US" sz="1900" b="1" dirty="0" smtClean="0">
                <a:solidFill>
                  <a:srgbClr val="0000FF"/>
                </a:solidFill>
                <a:latin typeface="標楷體" pitchFamily="65" charset="-120"/>
                <a:ea typeface="標楷體" pitchFamily="65" charset="-120"/>
              </a:rPr>
              <a:t>商業經營科 </a:t>
            </a:r>
            <a:endParaRPr lang="en-US" altLang="zh-TW" sz="1900" b="1" dirty="0" smtClean="0">
              <a:solidFill>
                <a:srgbClr val="0000FF"/>
              </a:solidFill>
              <a:latin typeface="標楷體" pitchFamily="65" charset="-120"/>
              <a:ea typeface="標楷體" pitchFamily="65" charset="-120"/>
            </a:endParaRPr>
          </a:p>
          <a:p>
            <a:r>
              <a:rPr lang="zh-TW" altLang="en-US" sz="1900" b="1" dirty="0" smtClean="0">
                <a:solidFill>
                  <a:srgbClr val="0000FF"/>
                </a:solidFill>
                <a:latin typeface="標楷體" pitchFamily="65" charset="-120"/>
                <a:ea typeface="標楷體" pitchFamily="65" charset="-120"/>
              </a:rPr>
              <a:t>綜合職能科</a:t>
            </a:r>
            <a:endParaRPr lang="en-US" altLang="zh-TW" sz="1900" b="1" dirty="0" smtClean="0">
              <a:solidFill>
                <a:srgbClr val="0000FF"/>
              </a:solidFill>
              <a:latin typeface="標楷體" pitchFamily="65" charset="-120"/>
              <a:ea typeface="標楷體" pitchFamily="65" charset="-120"/>
            </a:endParaRPr>
          </a:p>
          <a:p>
            <a:pPr algn="ctr"/>
            <a:r>
              <a:rPr lang="en-US" altLang="zh-TW" sz="1900" b="1" dirty="0" smtClean="0">
                <a:solidFill>
                  <a:srgbClr val="0000FF"/>
                </a:solidFill>
                <a:latin typeface="標楷體" pitchFamily="65" charset="-120"/>
                <a:ea typeface="標楷體" pitchFamily="65" charset="-120"/>
              </a:rPr>
              <a:t>(</a:t>
            </a:r>
            <a:r>
              <a:rPr lang="zh-TW" altLang="en-US" sz="1900" b="1" dirty="0" smtClean="0">
                <a:solidFill>
                  <a:srgbClr val="0000FF"/>
                </a:solidFill>
                <a:latin typeface="標楷體" pitchFamily="65" charset="-120"/>
                <a:ea typeface="標楷體" pitchFamily="65" charset="-120"/>
              </a:rPr>
              <a:t>門市服務</a:t>
            </a:r>
            <a:r>
              <a:rPr lang="en-US" altLang="zh-TW" sz="1900" b="1" dirty="0" smtClean="0">
                <a:solidFill>
                  <a:srgbClr val="0000FF"/>
                </a:solidFill>
                <a:latin typeface="標楷體" pitchFamily="65" charset="-120"/>
                <a:ea typeface="標楷體" pitchFamily="65" charset="-120"/>
              </a:rPr>
              <a:t>)</a:t>
            </a:r>
            <a:endParaRPr lang="en-US" altLang="zh-TW" sz="1900" b="1" dirty="0">
              <a:solidFill>
                <a:srgbClr val="0000FF"/>
              </a:solidFill>
              <a:latin typeface="標楷體" pitchFamily="65" charset="-120"/>
              <a:ea typeface="標楷體" pitchFamily="65" charset="-120"/>
            </a:endParaRPr>
          </a:p>
        </p:txBody>
      </p:sp>
      <p:sp>
        <p:nvSpPr>
          <p:cNvPr id="39" name="Rectangle 35"/>
          <p:cNvSpPr/>
          <p:nvPr/>
        </p:nvSpPr>
        <p:spPr>
          <a:xfrm>
            <a:off x="107504" y="5949280"/>
            <a:ext cx="1259632" cy="584775"/>
          </a:xfrm>
          <a:prstGeom prst="rect">
            <a:avLst/>
          </a:prstGeom>
        </p:spPr>
        <p:style>
          <a:lnRef idx="1">
            <a:schemeClr val="accent6"/>
          </a:lnRef>
          <a:fillRef idx="2">
            <a:schemeClr val="accent6"/>
          </a:fillRef>
          <a:effectRef idx="1">
            <a:schemeClr val="accent6"/>
          </a:effectRef>
          <a:fontRef idx="minor">
            <a:schemeClr val="dk1"/>
          </a:fontRef>
        </p:style>
        <p:txBody>
          <a:bodyPr wrap="square" lIns="0" tIns="0" rIns="0" bIns="0">
            <a:spAutoFit/>
          </a:bodyPr>
          <a:lstStyle/>
          <a:p>
            <a:pPr algn="l"/>
            <a:r>
              <a:rPr lang="zh-TW" altLang="en-US" sz="1900" b="1" dirty="0" smtClean="0">
                <a:solidFill>
                  <a:srgbClr val="0000FF"/>
                </a:solidFill>
                <a:latin typeface="標楷體" pitchFamily="65" charset="-120"/>
                <a:ea typeface="標楷體" pitchFamily="65" charset="-120"/>
              </a:rPr>
              <a:t>資料處理科</a:t>
            </a:r>
            <a:endParaRPr lang="en-US" altLang="zh-TW" sz="1900" b="1" dirty="0" smtClean="0">
              <a:solidFill>
                <a:srgbClr val="0000FF"/>
              </a:solidFill>
              <a:latin typeface="標楷體" pitchFamily="65" charset="-120"/>
              <a:ea typeface="標楷體" pitchFamily="65" charset="-120"/>
            </a:endParaRPr>
          </a:p>
          <a:p>
            <a:pPr algn="l"/>
            <a:r>
              <a:rPr lang="zh-TW" altLang="en-US" sz="1900" b="1" dirty="0" smtClean="0">
                <a:solidFill>
                  <a:srgbClr val="0000FF"/>
                </a:solidFill>
                <a:latin typeface="標楷體" pitchFamily="65" charset="-120"/>
                <a:ea typeface="標楷體" pitchFamily="65" charset="-120"/>
              </a:rPr>
              <a:t>電子商務科 </a:t>
            </a:r>
            <a:endParaRPr lang="en-US" sz="1900" b="1" dirty="0">
              <a:solidFill>
                <a:srgbClr val="0000FF"/>
              </a:solidFill>
              <a:latin typeface="標楷體" pitchFamily="65" charset="-120"/>
              <a:ea typeface="標楷體" pitchFamily="65" charset="-120"/>
            </a:endParaRPr>
          </a:p>
        </p:txBody>
      </p:sp>
      <p:sp>
        <p:nvSpPr>
          <p:cNvPr id="40" name="標題 1"/>
          <p:cNvSpPr txBox="1">
            <a:spLocks/>
          </p:cNvSpPr>
          <p:nvPr/>
        </p:nvSpPr>
        <p:spPr>
          <a:xfrm>
            <a:off x="6156176" y="6237312"/>
            <a:ext cx="2592288" cy="504056"/>
          </a:xfrm>
          <a:prstGeom prst="rect">
            <a:avLst/>
          </a:prstGeom>
          <a:solidFill>
            <a:srgbClr val="E5FFE5"/>
          </a:solidFill>
          <a:ln w="19525" cap="flat" cmpd="sng" algn="ctr">
            <a:solidFill>
              <a:schemeClr val="bg1"/>
            </a:solidFill>
            <a:prstDash val="solid"/>
          </a:ln>
          <a:scene3d>
            <a:camera prst="orthographicFront"/>
            <a:lightRig rig="threePt" dir="t"/>
          </a:scene3d>
          <a:sp3d>
            <a:bevelT prst="angle"/>
          </a:sp3d>
        </p:spPr>
        <p:style>
          <a:lnRef idx="2">
            <a:schemeClr val="accent2"/>
          </a:lnRef>
          <a:fillRef idx="1">
            <a:schemeClr val="lt1"/>
          </a:fillRef>
          <a:effectRef idx="0">
            <a:schemeClr val="accent2"/>
          </a:effectRef>
          <a:fontRef idx="minor">
            <a:schemeClr val="dk1"/>
          </a:fontRef>
        </p:style>
        <p:txBody>
          <a:bodyPr tIns="0" bIns="0" anchor="ctr">
            <a:scene3d>
              <a:camera prst="orthographicFront"/>
              <a:lightRig rig="threePt" dir="t"/>
            </a:scene3d>
            <a:sp3d>
              <a:bevelB w="0" h="0"/>
              <a:contourClr>
                <a:srgbClr val="1C5C90"/>
              </a:contourClr>
            </a:sp3d>
          </a:bodyPr>
          <a:lstStyle/>
          <a:p>
            <a:pPr marL="531813" indent="-531813" algn="l" eaLnBrk="0" hangingPunct="0">
              <a:lnSpc>
                <a:spcPct val="90000"/>
              </a:lnSpc>
              <a:defRPr/>
            </a:pPr>
            <a:r>
              <a:rPr lang="en-US" altLang="zh-TW" sz="2400" b="1" spc="50" dirty="0" smtClean="0">
                <a:ln w="11430"/>
                <a:solidFill>
                  <a:srgbClr val="0000FF"/>
                </a:solidFill>
                <a:effectLst>
                  <a:outerShdw blurRad="76200" dist="50800" dir="5400000" algn="tl" rotWithShape="0">
                    <a:srgbClr val="000000">
                      <a:alpha val="65000"/>
                    </a:srgbClr>
                  </a:outerShdw>
                </a:effectLst>
                <a:latin typeface="標楷體" pitchFamily="65" charset="-120"/>
                <a:ea typeface="標楷體" pitchFamily="65" charset="-120"/>
                <a:cs typeface="Segoe UI" pitchFamily="34" charset="0"/>
              </a:rPr>
              <a:t>……</a:t>
            </a:r>
            <a:endParaRPr lang="en-US" altLang="zh-TW" sz="2400" b="1" spc="50" dirty="0">
              <a:ln w="11430"/>
              <a:solidFill>
                <a:srgbClr val="0000FF"/>
              </a:solidFill>
              <a:effectLst>
                <a:outerShdw blurRad="76200" dist="50800" dir="5400000" algn="tl" rotWithShape="0">
                  <a:srgbClr val="000000">
                    <a:alpha val="65000"/>
                  </a:srgbClr>
                </a:outerShdw>
              </a:effectLst>
              <a:latin typeface="標楷體" pitchFamily="65" charset="-120"/>
              <a:ea typeface="標楷體" pitchFamily="65" charset="-120"/>
              <a:cs typeface="Segoe UI" pitchFamily="34" charset="0"/>
            </a:endParaRPr>
          </a:p>
        </p:txBody>
      </p:sp>
      <p:sp>
        <p:nvSpPr>
          <p:cNvPr id="41" name="矩形 40"/>
          <p:cNvSpPr/>
          <p:nvPr/>
        </p:nvSpPr>
        <p:spPr>
          <a:xfrm>
            <a:off x="971600" y="332656"/>
            <a:ext cx="7632849" cy="707886"/>
          </a:xfrm>
          <a:prstGeom prst="rect">
            <a:avLst/>
          </a:prstGeom>
          <a:noFill/>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eaLnBrk="0" hangingPunct="0">
              <a:defRPr/>
            </a:pPr>
            <a:r>
              <a:rPr lang="zh-TW" altLang="en-US" sz="4000" b="1" dirty="0" smtClean="0">
                <a:solidFill>
                  <a:srgbClr val="006600"/>
                </a:solidFill>
                <a:effectLst>
                  <a:glow rad="63500">
                    <a:schemeClr val="accent3">
                      <a:satMod val="175000"/>
                      <a:alpha val="40000"/>
                    </a:schemeClr>
                  </a:glow>
                </a:effectLst>
                <a:latin typeface="標楷體" pitchFamily="65" charset="-120"/>
                <a:ea typeface="標楷體" pitchFamily="65" charset="-120"/>
              </a:rPr>
              <a:t>從我們熟悉的產業來了解各群科</a:t>
            </a:r>
            <a:endParaRPr lang="zh-TW" altLang="en-US" spc="50" dirty="0">
              <a:ln w="11430"/>
              <a:solidFill>
                <a:srgbClr val="FF0000"/>
              </a:solidFill>
              <a:effectLst>
                <a:glow rad="63500">
                  <a:schemeClr val="accent3">
                    <a:satMod val="175000"/>
                    <a:alpha val="40000"/>
                  </a:schemeClr>
                </a:glow>
              </a:effectLst>
              <a:latin typeface="標楷體" pitchFamily="65" charset="-120"/>
              <a:ea typeface="標楷體" pitchFamily="65" charset="-120"/>
            </a:endParaRPr>
          </a:p>
        </p:txBody>
      </p:sp>
      <p:sp>
        <p:nvSpPr>
          <p:cNvPr id="43" name="標題 1"/>
          <p:cNvSpPr>
            <a:spLocks noGrp="1"/>
          </p:cNvSpPr>
          <p:nvPr>
            <p:ph type="title"/>
          </p:nvPr>
        </p:nvSpPr>
        <p:spPr>
          <a:xfrm>
            <a:off x="2771800" y="980728"/>
            <a:ext cx="4032596" cy="503237"/>
          </a:xfrm>
        </p:spPr>
        <p:txBody>
          <a:bodyPr>
            <a:normAutofit fontScale="90000"/>
          </a:bodyPr>
          <a:lstStyle/>
          <a:p>
            <a:pPr>
              <a:defRPr/>
            </a:pPr>
            <a:r>
              <a:rPr lang="en-US" altLang="zh-TW" sz="3600" dirty="0" smtClean="0">
                <a:solidFill>
                  <a:srgbClr val="0000FF"/>
                </a:solidFill>
                <a:latin typeface="標楷體" pitchFamily="65" charset="-120"/>
                <a:ea typeface="標楷體" pitchFamily="65" charset="-120"/>
              </a:rPr>
              <a:t>【</a:t>
            </a:r>
            <a:r>
              <a:rPr lang="zh-TW" altLang="en-US" sz="3600" b="1" dirty="0" smtClean="0">
                <a:solidFill>
                  <a:srgbClr val="0000FF"/>
                </a:solidFill>
                <a:latin typeface="標楷體" pitchFamily="65" charset="-120"/>
                <a:ea typeface="標楷體" pitchFamily="65" charset="-120"/>
              </a:rPr>
              <a:t>以便利超商為例</a:t>
            </a:r>
            <a:r>
              <a:rPr lang="en-US" altLang="zh-TW" sz="3600" dirty="0" smtClean="0">
                <a:solidFill>
                  <a:srgbClr val="0000FF"/>
                </a:solidFill>
                <a:latin typeface="標楷體" pitchFamily="65" charset="-120"/>
                <a:ea typeface="標楷體" pitchFamily="65" charset="-120"/>
              </a:rPr>
              <a:t>】</a:t>
            </a:r>
            <a:endParaRPr lang="zh-TW" altLang="en-US" sz="3600" b="1" dirty="0">
              <a:solidFill>
                <a:srgbClr val="0000FF"/>
              </a:solidFill>
              <a:latin typeface="標楷體" pitchFamily="65" charset="-120"/>
              <a:ea typeface="標楷體" pitchFamily="65" charset="-120"/>
            </a:endParaRPr>
          </a:p>
        </p:txBody>
      </p:sp>
    </p:spTree>
    <p:extLst>
      <p:ext uri="{BB962C8B-B14F-4D97-AF65-F5344CB8AC3E}">
        <p14:creationId xmlns:p14="http://schemas.microsoft.com/office/powerpoint/2010/main" val="1455436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right)">
                                      <p:cBhvr>
                                        <p:cTn id="7" dur="500"/>
                                        <p:tgtEl>
                                          <p:spTgt spid="12"/>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right)">
                                      <p:cBhvr>
                                        <p:cTn id="11" dur="500"/>
                                        <p:tgtEl>
                                          <p:spTgt spid="13"/>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right)">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wipe(right)">
                                      <p:cBhvr>
                                        <p:cTn id="20" dur="500"/>
                                        <p:tgtEl>
                                          <p:spTgt spid="38"/>
                                        </p:tgtEl>
                                      </p:cBhvr>
                                    </p:animEffect>
                                  </p:childTnLst>
                                </p:cTn>
                              </p:par>
                            </p:childTnLst>
                          </p:cTn>
                        </p:par>
                        <p:par>
                          <p:cTn id="21" fill="hold">
                            <p:stCondLst>
                              <p:cond delay="500"/>
                            </p:stCondLst>
                            <p:childTnLst>
                              <p:par>
                                <p:cTn id="22" presetID="22" presetClass="entr" presetSubtype="2"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wipe(right)">
                                      <p:cBhvr>
                                        <p:cTn id="24" dur="500"/>
                                        <p:tgtEl>
                                          <p:spTgt spid="25"/>
                                        </p:tgtEl>
                                      </p:cBhvr>
                                    </p:animEffect>
                                  </p:childTnLst>
                                </p:cTn>
                              </p:par>
                            </p:childTnLst>
                          </p:cTn>
                        </p:par>
                        <p:par>
                          <p:cTn id="25" fill="hold">
                            <p:stCondLst>
                              <p:cond delay="1000"/>
                            </p:stCondLst>
                            <p:childTnLst>
                              <p:par>
                                <p:cTn id="26" presetID="22" presetClass="entr" presetSubtype="2" fill="hold" grpId="0"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wipe(right)">
                                      <p:cBhvr>
                                        <p:cTn id="28" dur="500"/>
                                        <p:tgtEl>
                                          <p:spTgt spid="39"/>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500"/>
                                        <p:tgtEl>
                                          <p:spTgt spid="26"/>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27"/>
                                        </p:tgtEl>
                                        <p:attrNameLst>
                                          <p:attrName>style.visibility</p:attrName>
                                        </p:attrNameLst>
                                      </p:cBhvr>
                                      <p:to>
                                        <p:strVal val="visible"/>
                                      </p:to>
                                    </p:set>
                                  </p:childTnLst>
                                </p:cTn>
                              </p:par>
                            </p:childTnLst>
                          </p:cTn>
                        </p:par>
                        <p:par>
                          <p:cTn id="38" fill="hold">
                            <p:stCondLst>
                              <p:cond delay="0"/>
                            </p:stCondLst>
                            <p:childTnLst>
                              <p:par>
                                <p:cTn id="39" presetID="1" presetClass="entr" presetSubtype="0" fill="hold" grpId="0" nodeType="afterEffect">
                                  <p:stCondLst>
                                    <p:cond delay="500"/>
                                  </p:stCondLst>
                                  <p:childTnLst>
                                    <p:set>
                                      <p:cBhvr>
                                        <p:cTn id="40" dur="1" fill="hold">
                                          <p:stCondLst>
                                            <p:cond delay="0"/>
                                          </p:stCondLst>
                                        </p:cTn>
                                        <p:tgtEl>
                                          <p:spTgt spid="29"/>
                                        </p:tgtEl>
                                        <p:attrNameLst>
                                          <p:attrName>style.visibility</p:attrName>
                                        </p:attrNameLst>
                                      </p:cBhvr>
                                      <p:to>
                                        <p:strVal val="visible"/>
                                      </p:to>
                                    </p:set>
                                  </p:childTnLst>
                                </p:cTn>
                              </p:par>
                            </p:childTnLst>
                          </p:cTn>
                        </p:par>
                        <p:par>
                          <p:cTn id="41" fill="hold">
                            <p:stCondLst>
                              <p:cond delay="500"/>
                            </p:stCondLst>
                            <p:childTnLst>
                              <p:par>
                                <p:cTn id="42" presetID="1" presetClass="entr" presetSubtype="0" fill="hold" grpId="0" nodeType="afterEffect">
                                  <p:stCondLst>
                                    <p:cond delay="500"/>
                                  </p:stCondLst>
                                  <p:childTnLst>
                                    <p:set>
                                      <p:cBhvr>
                                        <p:cTn id="43" dur="1" fill="hold">
                                          <p:stCondLst>
                                            <p:cond delay="0"/>
                                          </p:stCondLst>
                                        </p:cTn>
                                        <p:tgtEl>
                                          <p:spTgt spid="30"/>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left)">
                                      <p:cBhvr>
                                        <p:cTn id="48" dur="500"/>
                                        <p:tgtEl>
                                          <p:spTgt spid="28"/>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wipe(left)">
                                      <p:cBhvr>
                                        <p:cTn id="53" dur="500"/>
                                        <p:tgtEl>
                                          <p:spTgt spid="31"/>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wipe(left)">
                                      <p:cBhvr>
                                        <p:cTn id="58" dur="500"/>
                                        <p:tgtEl>
                                          <p:spTgt spid="32"/>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wipe(left)">
                                      <p:cBhvr>
                                        <p:cTn id="63" dur="500"/>
                                        <p:tgtEl>
                                          <p:spTgt spid="33"/>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34"/>
                                        </p:tgtEl>
                                        <p:attrNameLst>
                                          <p:attrName>style.visibility</p:attrName>
                                        </p:attrNameLst>
                                      </p:cBhvr>
                                      <p:to>
                                        <p:strVal val="visible"/>
                                      </p:to>
                                    </p:set>
                                    <p:animEffect transition="in" filter="wipe(left)">
                                      <p:cBhvr>
                                        <p:cTn id="68" dur="500"/>
                                        <p:tgtEl>
                                          <p:spTgt spid="34"/>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grpId="0" nodeType="click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wipe(left)">
                                      <p:cBhvr>
                                        <p:cTn id="73" dur="500"/>
                                        <p:tgtEl>
                                          <p:spTgt spid="35"/>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grpId="0" nodeType="clickEffect">
                                  <p:stCondLst>
                                    <p:cond delay="0"/>
                                  </p:stCondLst>
                                  <p:childTnLst>
                                    <p:set>
                                      <p:cBhvr>
                                        <p:cTn id="77" dur="1" fill="hold">
                                          <p:stCondLst>
                                            <p:cond delay="0"/>
                                          </p:stCondLst>
                                        </p:cTn>
                                        <p:tgtEl>
                                          <p:spTgt spid="36"/>
                                        </p:tgtEl>
                                        <p:attrNameLst>
                                          <p:attrName>style.visibility</p:attrName>
                                        </p:attrNameLst>
                                      </p:cBhvr>
                                      <p:to>
                                        <p:strVal val="visible"/>
                                      </p:to>
                                    </p:set>
                                    <p:animEffect transition="in" filter="wipe(left)">
                                      <p:cBhvr>
                                        <p:cTn id="78" dur="500"/>
                                        <p:tgtEl>
                                          <p:spTgt spid="36"/>
                                        </p:tgtEl>
                                      </p:cBhvr>
                                    </p:animEffect>
                                  </p:childTnLst>
                                </p:cTn>
                              </p:par>
                            </p:childTnLst>
                          </p:cTn>
                        </p:par>
                        <p:par>
                          <p:cTn id="79" fill="hold">
                            <p:stCondLst>
                              <p:cond delay="500"/>
                            </p:stCondLst>
                            <p:childTnLst>
                              <p:par>
                                <p:cTn id="80" presetID="22" presetClass="entr" presetSubtype="8" fill="hold" grpId="0" nodeType="afterEffect">
                                  <p:stCondLst>
                                    <p:cond delay="0"/>
                                  </p:stCondLst>
                                  <p:childTnLst>
                                    <p:set>
                                      <p:cBhvr>
                                        <p:cTn id="81" dur="1" fill="hold">
                                          <p:stCondLst>
                                            <p:cond delay="0"/>
                                          </p:stCondLst>
                                        </p:cTn>
                                        <p:tgtEl>
                                          <p:spTgt spid="40"/>
                                        </p:tgtEl>
                                        <p:attrNameLst>
                                          <p:attrName>style.visibility</p:attrName>
                                        </p:attrNameLst>
                                      </p:cBhvr>
                                      <p:to>
                                        <p:strVal val="visible"/>
                                      </p:to>
                                    </p:set>
                                    <p:animEffect transition="in" filter="wipe(left)">
                                      <p:cBhvr>
                                        <p:cTn id="8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12" grpId="0" animBg="1"/>
      <p:bldP spid="13" grpId="0" animBg="1"/>
      <p:bldP spid="14" grpId="0" animBg="1"/>
      <p:bldP spid="26" grpId="0" animBg="1"/>
      <p:bldP spid="29" grpId="0" animBg="1"/>
      <p:bldP spid="30" grpId="0" animBg="1"/>
      <p:bldP spid="31" grpId="0" animBg="1"/>
      <p:bldP spid="32" grpId="0" animBg="1"/>
      <p:bldP spid="33" grpId="0" animBg="1"/>
      <p:bldP spid="34" grpId="0" animBg="1"/>
      <p:bldP spid="35" grpId="0" animBg="1"/>
      <p:bldP spid="36" grpId="0" animBg="1"/>
      <p:bldP spid="25" grpId="0" animBg="1"/>
      <p:bldP spid="38" grpId="0" animBg="1"/>
      <p:bldP spid="39" grpId="0" animBg="1"/>
      <p:bldP spid="40"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766871"/>
            <a:ext cx="1435959" cy="107795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23731" y="3414116"/>
            <a:ext cx="2088231" cy="139215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23729" y="5061866"/>
            <a:ext cx="2088232" cy="144088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矩形 4"/>
          <p:cNvSpPr/>
          <p:nvPr/>
        </p:nvSpPr>
        <p:spPr>
          <a:xfrm>
            <a:off x="3491880" y="6181388"/>
            <a:ext cx="1231106" cy="369332"/>
          </a:xfrm>
          <a:prstGeom prst="rect">
            <a:avLst/>
          </a:prstGeom>
        </p:spPr>
        <p:style>
          <a:lnRef idx="1">
            <a:schemeClr val="accent6"/>
          </a:lnRef>
          <a:fillRef idx="2">
            <a:schemeClr val="accent6"/>
          </a:fillRef>
          <a:effectRef idx="1">
            <a:schemeClr val="accent6"/>
          </a:effectRef>
          <a:fontRef idx="minor">
            <a:schemeClr val="dk1"/>
          </a:fontRef>
        </p:style>
        <p:txBody>
          <a:bodyPr wrap="none" lIns="0" tIns="0" rIns="0" bIns="0">
            <a:spAutoFit/>
          </a:bodyPr>
          <a:lstStyle/>
          <a:p>
            <a:r>
              <a:rPr lang="zh-TW" altLang="en-US" sz="2400" b="1" dirty="0" smtClean="0">
                <a:solidFill>
                  <a:srgbClr val="0000FF"/>
                </a:solidFill>
                <a:latin typeface="標楷體" pitchFamily="65" charset="-120"/>
                <a:ea typeface="標楷體" pitchFamily="65" charset="-120"/>
              </a:rPr>
              <a:t>米食加工</a:t>
            </a:r>
            <a:endParaRPr lang="zh-TW" altLang="en-US" sz="2400" b="1" dirty="0">
              <a:solidFill>
                <a:srgbClr val="0000FF"/>
              </a:solidFill>
              <a:latin typeface="標楷體" pitchFamily="65" charset="-120"/>
              <a:ea typeface="標楷體" pitchFamily="65" charset="-120"/>
            </a:endParaRPr>
          </a:p>
        </p:txBody>
      </p:sp>
      <p:sp>
        <p:nvSpPr>
          <p:cNvPr id="6" name="矩形 5"/>
          <p:cNvSpPr/>
          <p:nvPr/>
        </p:nvSpPr>
        <p:spPr>
          <a:xfrm>
            <a:off x="3491880" y="4427820"/>
            <a:ext cx="1231106" cy="369332"/>
          </a:xfrm>
          <a:prstGeom prst="rect">
            <a:avLst/>
          </a:prstGeom>
        </p:spPr>
        <p:style>
          <a:lnRef idx="1">
            <a:schemeClr val="accent6"/>
          </a:lnRef>
          <a:fillRef idx="2">
            <a:schemeClr val="accent6"/>
          </a:fillRef>
          <a:effectRef idx="1">
            <a:schemeClr val="accent6"/>
          </a:effectRef>
          <a:fontRef idx="minor">
            <a:schemeClr val="dk1"/>
          </a:fontRef>
        </p:style>
        <p:txBody>
          <a:bodyPr wrap="none" lIns="0" tIns="0" rIns="0" bIns="0">
            <a:spAutoFit/>
          </a:bodyPr>
          <a:lstStyle/>
          <a:p>
            <a:r>
              <a:rPr lang="zh-TW" altLang="en-US" sz="2400" b="1" dirty="0" smtClean="0">
                <a:solidFill>
                  <a:srgbClr val="0000FF"/>
                </a:solidFill>
                <a:latin typeface="標楷體" pitchFamily="65" charset="-120"/>
                <a:ea typeface="標楷體" pitchFamily="65" charset="-120"/>
              </a:rPr>
              <a:t>食品營養</a:t>
            </a:r>
            <a:endParaRPr lang="zh-TW" altLang="en-US" sz="2400" b="1" dirty="0">
              <a:solidFill>
                <a:srgbClr val="0000FF"/>
              </a:solidFill>
              <a:latin typeface="標楷體" pitchFamily="65" charset="-120"/>
              <a:ea typeface="標楷體" pitchFamily="65" charset="-120"/>
            </a:endParaRPr>
          </a:p>
        </p:txBody>
      </p:sp>
      <p:pic>
        <p:nvPicPr>
          <p:cNvPr id="13" name="Picture 11" descr="IMG_1791"/>
          <p:cNvPicPr preferRelativeResize="0">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2123730" y="1484784"/>
            <a:ext cx="2088231" cy="1584893"/>
          </a:xfrm>
          <a:prstGeom prst="rect">
            <a:avLst/>
          </a:prstGeom>
          <a:ln>
            <a:noFill/>
          </a:ln>
          <a:effectLst>
            <a:outerShdw blurRad="292100" dist="139700" dir="2700000" algn="tl" rotWithShape="0">
              <a:srgbClr val="333333">
                <a:alpha val="65000"/>
              </a:srgbClr>
            </a:outerShdw>
          </a:effectLst>
        </p:spPr>
      </p:pic>
      <p:sp>
        <p:nvSpPr>
          <p:cNvPr id="7" name="矩形 6"/>
          <p:cNvSpPr/>
          <p:nvPr/>
        </p:nvSpPr>
        <p:spPr>
          <a:xfrm>
            <a:off x="3426842" y="2699628"/>
            <a:ext cx="1296144" cy="369332"/>
          </a:xfrm>
          <a:prstGeom prst="rect">
            <a:avLst/>
          </a:prstGeom>
        </p:spPr>
        <p:style>
          <a:lnRef idx="1">
            <a:schemeClr val="accent6"/>
          </a:lnRef>
          <a:fillRef idx="2">
            <a:schemeClr val="accent6"/>
          </a:fillRef>
          <a:effectRef idx="1">
            <a:schemeClr val="accent6"/>
          </a:effectRef>
          <a:fontRef idx="minor">
            <a:schemeClr val="dk1"/>
          </a:fontRef>
        </p:style>
        <p:txBody>
          <a:bodyPr wrap="square" lIns="0" tIns="0" rIns="0" bIns="0">
            <a:spAutoFit/>
          </a:bodyPr>
          <a:lstStyle/>
          <a:p>
            <a:r>
              <a:rPr lang="zh-TW" altLang="en-US" sz="2400" b="1" dirty="0">
                <a:solidFill>
                  <a:srgbClr val="0000FF"/>
                </a:solidFill>
                <a:latin typeface="標楷體" pitchFamily="65" charset="-120"/>
                <a:ea typeface="標楷體" pitchFamily="65" charset="-120"/>
              </a:rPr>
              <a:t>稻米</a:t>
            </a:r>
            <a:r>
              <a:rPr lang="zh-TW" altLang="en-US" sz="2400" b="1" dirty="0" smtClean="0">
                <a:solidFill>
                  <a:srgbClr val="0000FF"/>
                </a:solidFill>
                <a:latin typeface="標楷體" pitchFamily="65" charset="-120"/>
                <a:ea typeface="標楷體" pitchFamily="65" charset="-120"/>
              </a:rPr>
              <a:t>栽培</a:t>
            </a:r>
            <a:endParaRPr lang="zh-TW" altLang="en-US" sz="2400" b="1" dirty="0">
              <a:solidFill>
                <a:srgbClr val="0000FF"/>
              </a:solidFill>
              <a:latin typeface="標楷體" pitchFamily="65" charset="-120"/>
              <a:ea typeface="標楷體" pitchFamily="65" charset="-120"/>
            </a:endParaRPr>
          </a:p>
        </p:txBody>
      </p:sp>
      <p:cxnSp>
        <p:nvCxnSpPr>
          <p:cNvPr id="9" name="肘形接點 8"/>
          <p:cNvCxnSpPr>
            <a:stCxn id="1026" idx="2"/>
            <a:endCxn id="13" idx="1"/>
          </p:cNvCxnSpPr>
          <p:nvPr/>
        </p:nvCxnSpPr>
        <p:spPr>
          <a:xfrm rot="16200000" flipH="1">
            <a:off x="1402420" y="1555920"/>
            <a:ext cx="432407" cy="1010214"/>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1" name="肘形接點 10"/>
          <p:cNvCxnSpPr>
            <a:stCxn id="1026" idx="2"/>
            <a:endCxn id="1029" idx="1"/>
          </p:cNvCxnSpPr>
          <p:nvPr/>
        </p:nvCxnSpPr>
        <p:spPr>
          <a:xfrm rot="16200000" flipH="1">
            <a:off x="485939" y="2472400"/>
            <a:ext cx="2265369" cy="1010215"/>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4" name="肘形接點 13"/>
          <p:cNvCxnSpPr>
            <a:stCxn id="1026" idx="2"/>
            <a:endCxn id="1030" idx="1"/>
          </p:cNvCxnSpPr>
          <p:nvPr/>
        </p:nvCxnSpPr>
        <p:spPr>
          <a:xfrm rot="16200000" flipH="1">
            <a:off x="-350119" y="3308458"/>
            <a:ext cx="3937483" cy="1010213"/>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pic>
        <p:nvPicPr>
          <p:cNvPr id="22" name="Picture 2" descr="http://www.dghs.ptc.edu.tw/Subject/Skill/attachments/FCKUpload/DSC01867.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84168" y="4787860"/>
            <a:ext cx="1956140" cy="1467105"/>
          </a:xfrm>
          <a:prstGeom prst="rect">
            <a:avLst/>
          </a:prstGeom>
          <a:noFill/>
          <a:extLst>
            <a:ext uri="{909E8E84-426E-40DD-AFC4-6F175D3DCCD1}">
              <a14:hiddenFill xmlns:a14="http://schemas.microsoft.com/office/drawing/2010/main">
                <a:solidFill>
                  <a:srgbClr val="FFFFFF"/>
                </a:solidFill>
              </a14:hiddenFill>
            </a:ext>
          </a:extLst>
        </p:spPr>
      </p:pic>
      <p:sp>
        <p:nvSpPr>
          <p:cNvPr id="23" name="矩形 22"/>
          <p:cNvSpPr/>
          <p:nvPr/>
        </p:nvSpPr>
        <p:spPr>
          <a:xfrm>
            <a:off x="7268815" y="6237312"/>
            <a:ext cx="1538883" cy="369332"/>
          </a:xfrm>
          <a:prstGeom prst="rect">
            <a:avLst/>
          </a:prstGeom>
          <a:solidFill>
            <a:srgbClr val="FFFF99"/>
          </a:solidFill>
        </p:spPr>
        <p:style>
          <a:lnRef idx="1">
            <a:schemeClr val="accent5"/>
          </a:lnRef>
          <a:fillRef idx="2">
            <a:schemeClr val="accent5"/>
          </a:fillRef>
          <a:effectRef idx="1">
            <a:schemeClr val="accent5"/>
          </a:effectRef>
          <a:fontRef idx="minor">
            <a:schemeClr val="dk1"/>
          </a:fontRef>
        </p:style>
        <p:txBody>
          <a:bodyPr wrap="none" lIns="0" tIns="0" rIns="0" bIns="0">
            <a:spAutoFit/>
          </a:bodyPr>
          <a:lstStyle/>
          <a:p>
            <a:r>
              <a:rPr lang="zh-TW" altLang="en-US" sz="2400" b="1" dirty="0" smtClean="0">
                <a:solidFill>
                  <a:schemeClr val="dk1"/>
                </a:solidFill>
                <a:latin typeface="標楷體" pitchFamily="65" charset="-120"/>
                <a:ea typeface="標楷體" pitchFamily="65" charset="-120"/>
              </a:rPr>
              <a:t>食品加工科</a:t>
            </a:r>
            <a:endParaRPr lang="zh-TW" altLang="en-US" sz="2400" b="1" dirty="0">
              <a:solidFill>
                <a:schemeClr val="dk1"/>
              </a:solidFill>
              <a:latin typeface="標楷體" pitchFamily="65" charset="-120"/>
              <a:ea typeface="標楷體" pitchFamily="65" charset="-120"/>
            </a:endParaRPr>
          </a:p>
        </p:txBody>
      </p:sp>
      <p:cxnSp>
        <p:nvCxnSpPr>
          <p:cNvPr id="20" name="肘形接點 19"/>
          <p:cNvCxnSpPr>
            <a:stCxn id="1030" idx="3"/>
            <a:endCxn id="22" idx="1"/>
          </p:cNvCxnSpPr>
          <p:nvPr/>
        </p:nvCxnSpPr>
        <p:spPr>
          <a:xfrm flipV="1">
            <a:off x="4211961" y="5521413"/>
            <a:ext cx="1872207" cy="260894"/>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pic>
        <p:nvPicPr>
          <p:cNvPr id="2" name="Picture 2" descr="http://www.ravs.ntct.edu.tw/manage/rscript/life/upload/2005/941021PICT0006.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051916" y="2780928"/>
            <a:ext cx="1970217" cy="147766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7884368" y="3356992"/>
            <a:ext cx="923330" cy="369332"/>
          </a:xfrm>
          <a:prstGeom prst="rect">
            <a:avLst/>
          </a:prstGeom>
          <a:solidFill>
            <a:srgbClr val="FFFF99"/>
          </a:solidFill>
        </p:spPr>
        <p:style>
          <a:lnRef idx="1">
            <a:schemeClr val="accent5"/>
          </a:lnRef>
          <a:fillRef idx="2">
            <a:schemeClr val="accent5"/>
          </a:fillRef>
          <a:effectRef idx="1">
            <a:schemeClr val="accent5"/>
          </a:effectRef>
          <a:fontRef idx="minor">
            <a:schemeClr val="dk1"/>
          </a:fontRef>
        </p:style>
        <p:txBody>
          <a:bodyPr wrap="none" lIns="0" tIns="0" rIns="0" bIns="0">
            <a:spAutoFit/>
          </a:bodyPr>
          <a:lstStyle/>
          <a:p>
            <a:r>
              <a:rPr lang="zh-TW" altLang="en-US" sz="2400" b="1" dirty="0">
                <a:solidFill>
                  <a:schemeClr val="dk1"/>
                </a:solidFill>
                <a:latin typeface="標楷體" pitchFamily="65" charset="-120"/>
                <a:ea typeface="標楷體" pitchFamily="65" charset="-120"/>
              </a:rPr>
              <a:t>家政科</a:t>
            </a:r>
          </a:p>
        </p:txBody>
      </p:sp>
      <p:cxnSp>
        <p:nvCxnSpPr>
          <p:cNvPr id="10" name="肘形接點 9"/>
          <p:cNvCxnSpPr>
            <a:stCxn id="1029" idx="3"/>
            <a:endCxn id="2" idx="1"/>
          </p:cNvCxnSpPr>
          <p:nvPr/>
        </p:nvCxnSpPr>
        <p:spPr>
          <a:xfrm flipV="1">
            <a:off x="4211962" y="3519760"/>
            <a:ext cx="1839954" cy="590433"/>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pic>
        <p:nvPicPr>
          <p:cNvPr id="1028" name="Picture 4" descr="http://www.epochtimes.com/i6/1004060847391497.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051916" y="1098560"/>
            <a:ext cx="1968166" cy="1476124"/>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肘形接點 15"/>
          <p:cNvCxnSpPr>
            <a:stCxn id="13" idx="3"/>
            <a:endCxn id="1028" idx="1"/>
          </p:cNvCxnSpPr>
          <p:nvPr/>
        </p:nvCxnSpPr>
        <p:spPr>
          <a:xfrm flipV="1">
            <a:off x="4211961" y="1836622"/>
            <a:ext cx="1839955" cy="440609"/>
          </a:xfrm>
          <a:prstGeom prst="bentConnector3">
            <a:avLst/>
          </a:prstGeom>
          <a:ln>
            <a:tailEnd type="arrow"/>
          </a:ln>
        </p:spPr>
        <p:style>
          <a:lnRef idx="2">
            <a:schemeClr val="accent1"/>
          </a:lnRef>
          <a:fillRef idx="0">
            <a:schemeClr val="accent1"/>
          </a:fillRef>
          <a:effectRef idx="1">
            <a:schemeClr val="accent1"/>
          </a:effectRef>
          <a:fontRef idx="minor">
            <a:schemeClr val="tx1"/>
          </a:fontRef>
        </p:style>
      </p:cxnSp>
      <p:sp>
        <p:nvSpPr>
          <p:cNvPr id="17" name="矩形 16"/>
          <p:cNvSpPr/>
          <p:nvPr/>
        </p:nvSpPr>
        <p:spPr>
          <a:xfrm>
            <a:off x="7151514" y="2204864"/>
            <a:ext cx="1656184" cy="369332"/>
          </a:xfrm>
          <a:prstGeom prst="rect">
            <a:avLst/>
          </a:prstGeom>
          <a:solidFill>
            <a:srgbClr val="FFFF99"/>
          </a:solidFill>
        </p:spPr>
        <p:style>
          <a:lnRef idx="1">
            <a:schemeClr val="accent5"/>
          </a:lnRef>
          <a:fillRef idx="2">
            <a:schemeClr val="accent5"/>
          </a:fillRef>
          <a:effectRef idx="1">
            <a:schemeClr val="accent5"/>
          </a:effectRef>
          <a:fontRef idx="minor">
            <a:schemeClr val="dk1"/>
          </a:fontRef>
        </p:style>
        <p:txBody>
          <a:bodyPr wrap="square" lIns="0" tIns="0" rIns="0" bIns="0">
            <a:spAutoFit/>
          </a:bodyPr>
          <a:lstStyle/>
          <a:p>
            <a:pPr algn="ctr"/>
            <a:r>
              <a:rPr lang="zh-TW" altLang="en-US" sz="2400" b="1" dirty="0" smtClean="0">
                <a:solidFill>
                  <a:schemeClr val="dk1"/>
                </a:solidFill>
                <a:latin typeface="標楷體" pitchFamily="65" charset="-120"/>
                <a:ea typeface="標楷體" pitchFamily="65" charset="-120"/>
              </a:rPr>
              <a:t>農場經營科 </a:t>
            </a:r>
            <a:endParaRPr lang="zh-TW" altLang="en-US" sz="2400" b="1" dirty="0">
              <a:solidFill>
                <a:schemeClr val="dk1"/>
              </a:solidFill>
              <a:latin typeface="標楷體" pitchFamily="65" charset="-120"/>
              <a:ea typeface="標楷體" pitchFamily="65" charset="-120"/>
            </a:endParaRPr>
          </a:p>
        </p:txBody>
      </p:sp>
      <p:cxnSp>
        <p:nvCxnSpPr>
          <p:cNvPr id="19" name="肘形接點 18"/>
          <p:cNvCxnSpPr>
            <a:stCxn id="13" idx="3"/>
            <a:endCxn id="2" idx="1"/>
          </p:cNvCxnSpPr>
          <p:nvPr/>
        </p:nvCxnSpPr>
        <p:spPr>
          <a:xfrm>
            <a:off x="4211961" y="2277231"/>
            <a:ext cx="1839955" cy="1242529"/>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sp>
        <p:nvSpPr>
          <p:cNvPr id="26" name="標題 1"/>
          <p:cNvSpPr>
            <a:spLocks noGrp="1"/>
          </p:cNvSpPr>
          <p:nvPr>
            <p:ph type="title"/>
          </p:nvPr>
        </p:nvSpPr>
        <p:spPr>
          <a:xfrm>
            <a:off x="2555776" y="980728"/>
            <a:ext cx="4032448" cy="503237"/>
          </a:xfrm>
        </p:spPr>
        <p:txBody>
          <a:bodyPr>
            <a:normAutofit fontScale="90000"/>
          </a:bodyPr>
          <a:lstStyle/>
          <a:p>
            <a:pPr>
              <a:defRPr/>
            </a:pPr>
            <a:r>
              <a:rPr lang="en-US" altLang="zh-TW" sz="3600" dirty="0" smtClean="0">
                <a:solidFill>
                  <a:srgbClr val="0000FF"/>
                </a:solidFill>
                <a:latin typeface="標楷體" pitchFamily="65" charset="-120"/>
                <a:ea typeface="標楷體" pitchFamily="65" charset="-120"/>
              </a:rPr>
              <a:t>【</a:t>
            </a:r>
            <a:r>
              <a:rPr lang="zh-TW" altLang="en-US" sz="3600" dirty="0" smtClean="0">
                <a:solidFill>
                  <a:srgbClr val="0000FF"/>
                </a:solidFill>
                <a:latin typeface="標楷體" pitchFamily="65" charset="-120"/>
                <a:ea typeface="標楷體" pitchFamily="65" charset="-120"/>
              </a:rPr>
              <a:t>以御飯糰為例</a:t>
            </a:r>
            <a:r>
              <a:rPr lang="en-US" altLang="zh-TW" sz="3600" dirty="0" smtClean="0">
                <a:solidFill>
                  <a:srgbClr val="0000FF"/>
                </a:solidFill>
                <a:latin typeface="標楷體" pitchFamily="65" charset="-120"/>
                <a:ea typeface="標楷體" pitchFamily="65" charset="-120"/>
              </a:rPr>
              <a:t>】</a:t>
            </a:r>
            <a:endParaRPr lang="zh-TW" altLang="en-US" sz="3600" b="1" dirty="0">
              <a:solidFill>
                <a:srgbClr val="0000FF"/>
              </a:solidFill>
              <a:latin typeface="標楷體" pitchFamily="65" charset="-120"/>
              <a:ea typeface="標楷體" pitchFamily="65" charset="-120"/>
            </a:endParaRPr>
          </a:p>
        </p:txBody>
      </p:sp>
      <p:sp>
        <p:nvSpPr>
          <p:cNvPr id="25" name="矩形 24"/>
          <p:cNvSpPr/>
          <p:nvPr/>
        </p:nvSpPr>
        <p:spPr>
          <a:xfrm>
            <a:off x="7884368" y="5800618"/>
            <a:ext cx="923330" cy="369332"/>
          </a:xfrm>
          <a:prstGeom prst="rect">
            <a:avLst/>
          </a:prstGeom>
          <a:solidFill>
            <a:srgbClr val="FFFF99"/>
          </a:solidFill>
        </p:spPr>
        <p:style>
          <a:lnRef idx="1">
            <a:schemeClr val="accent5"/>
          </a:lnRef>
          <a:fillRef idx="2">
            <a:schemeClr val="accent5"/>
          </a:fillRef>
          <a:effectRef idx="1">
            <a:schemeClr val="accent5"/>
          </a:effectRef>
          <a:fontRef idx="minor">
            <a:schemeClr val="dk1"/>
          </a:fontRef>
        </p:style>
        <p:txBody>
          <a:bodyPr wrap="none" lIns="0" tIns="0" rIns="0" bIns="0">
            <a:spAutoFit/>
          </a:bodyPr>
          <a:lstStyle/>
          <a:p>
            <a:r>
              <a:rPr lang="zh-TW" altLang="en-US" sz="2400" b="1" dirty="0">
                <a:solidFill>
                  <a:schemeClr val="dk1"/>
                </a:solidFill>
                <a:latin typeface="標楷體" pitchFamily="65" charset="-120"/>
                <a:ea typeface="標楷體" pitchFamily="65" charset="-120"/>
              </a:rPr>
              <a:t>食品科</a:t>
            </a:r>
          </a:p>
        </p:txBody>
      </p:sp>
      <p:sp>
        <p:nvSpPr>
          <p:cNvPr id="28" name="矩形 27"/>
          <p:cNvSpPr/>
          <p:nvPr/>
        </p:nvSpPr>
        <p:spPr>
          <a:xfrm>
            <a:off x="7268815" y="4221088"/>
            <a:ext cx="1538883" cy="369332"/>
          </a:xfrm>
          <a:prstGeom prst="rect">
            <a:avLst/>
          </a:prstGeom>
          <a:solidFill>
            <a:srgbClr val="FFFF99"/>
          </a:solidFill>
        </p:spPr>
        <p:style>
          <a:lnRef idx="1">
            <a:schemeClr val="accent5"/>
          </a:lnRef>
          <a:fillRef idx="2">
            <a:schemeClr val="accent5"/>
          </a:fillRef>
          <a:effectRef idx="1">
            <a:schemeClr val="accent5"/>
          </a:effectRef>
          <a:fontRef idx="minor">
            <a:schemeClr val="dk1"/>
          </a:fontRef>
        </p:style>
        <p:txBody>
          <a:bodyPr wrap="none" lIns="0" tIns="0" rIns="0" bIns="0">
            <a:spAutoFit/>
          </a:bodyPr>
          <a:lstStyle/>
          <a:p>
            <a:r>
              <a:rPr lang="zh-TW" altLang="en-US" sz="2400" b="1" dirty="0" smtClean="0">
                <a:solidFill>
                  <a:schemeClr val="dk1"/>
                </a:solidFill>
                <a:latin typeface="標楷體" pitchFamily="65" charset="-120"/>
                <a:ea typeface="標楷體" pitchFamily="65" charset="-120"/>
              </a:rPr>
              <a:t>食品加工科</a:t>
            </a:r>
            <a:endParaRPr lang="zh-TW" altLang="en-US" sz="2400" b="1" dirty="0">
              <a:solidFill>
                <a:schemeClr val="dk1"/>
              </a:solidFill>
              <a:latin typeface="標楷體" pitchFamily="65" charset="-120"/>
              <a:ea typeface="標楷體" pitchFamily="65" charset="-120"/>
            </a:endParaRPr>
          </a:p>
        </p:txBody>
      </p:sp>
      <p:sp>
        <p:nvSpPr>
          <p:cNvPr id="30" name="矩形 29"/>
          <p:cNvSpPr/>
          <p:nvPr/>
        </p:nvSpPr>
        <p:spPr>
          <a:xfrm>
            <a:off x="7884368" y="3789040"/>
            <a:ext cx="923330" cy="369332"/>
          </a:xfrm>
          <a:prstGeom prst="rect">
            <a:avLst/>
          </a:prstGeom>
          <a:solidFill>
            <a:srgbClr val="FFFF99"/>
          </a:solidFill>
        </p:spPr>
        <p:style>
          <a:lnRef idx="1">
            <a:schemeClr val="accent5"/>
          </a:lnRef>
          <a:fillRef idx="2">
            <a:schemeClr val="accent5"/>
          </a:fillRef>
          <a:effectRef idx="1">
            <a:schemeClr val="accent5"/>
          </a:effectRef>
          <a:fontRef idx="minor">
            <a:schemeClr val="dk1"/>
          </a:fontRef>
        </p:style>
        <p:txBody>
          <a:bodyPr wrap="none" lIns="0" tIns="0" rIns="0" bIns="0">
            <a:spAutoFit/>
          </a:bodyPr>
          <a:lstStyle/>
          <a:p>
            <a:r>
              <a:rPr lang="zh-TW" altLang="en-US" sz="2400" b="1" dirty="0">
                <a:solidFill>
                  <a:schemeClr val="dk1"/>
                </a:solidFill>
                <a:latin typeface="標楷體" pitchFamily="65" charset="-120"/>
                <a:ea typeface="標楷體" pitchFamily="65" charset="-120"/>
              </a:rPr>
              <a:t>食品科</a:t>
            </a:r>
          </a:p>
        </p:txBody>
      </p:sp>
      <p:sp>
        <p:nvSpPr>
          <p:cNvPr id="32" name="矩形 31"/>
          <p:cNvSpPr/>
          <p:nvPr/>
        </p:nvSpPr>
        <p:spPr>
          <a:xfrm>
            <a:off x="7884368" y="5363924"/>
            <a:ext cx="923330" cy="369332"/>
          </a:xfrm>
          <a:prstGeom prst="rect">
            <a:avLst/>
          </a:prstGeom>
          <a:solidFill>
            <a:srgbClr val="FFFF99"/>
          </a:solidFill>
        </p:spPr>
        <p:style>
          <a:lnRef idx="1">
            <a:schemeClr val="accent5"/>
          </a:lnRef>
          <a:fillRef idx="2">
            <a:schemeClr val="accent5"/>
          </a:fillRef>
          <a:effectRef idx="1">
            <a:schemeClr val="accent5"/>
          </a:effectRef>
          <a:fontRef idx="minor">
            <a:schemeClr val="dk1"/>
          </a:fontRef>
        </p:style>
        <p:txBody>
          <a:bodyPr wrap="none" lIns="0" tIns="0" rIns="0" bIns="0">
            <a:spAutoFit/>
          </a:bodyPr>
          <a:lstStyle/>
          <a:p>
            <a:r>
              <a:rPr lang="zh-TW" altLang="en-US" sz="2400" b="1" dirty="0" smtClean="0">
                <a:solidFill>
                  <a:schemeClr val="dk1"/>
                </a:solidFill>
                <a:latin typeface="標楷體" pitchFamily="65" charset="-120"/>
                <a:ea typeface="標楷體" pitchFamily="65" charset="-120"/>
              </a:rPr>
              <a:t>烘焙科</a:t>
            </a:r>
            <a:endParaRPr lang="zh-TW" altLang="en-US" sz="2400" b="1" dirty="0">
              <a:solidFill>
                <a:schemeClr val="dk1"/>
              </a:solidFill>
              <a:latin typeface="標楷體" pitchFamily="65" charset="-120"/>
              <a:ea typeface="標楷體" pitchFamily="65" charset="-120"/>
            </a:endParaRPr>
          </a:p>
        </p:txBody>
      </p:sp>
      <p:sp>
        <p:nvSpPr>
          <p:cNvPr id="29" name="矩形 28"/>
          <p:cNvSpPr/>
          <p:nvPr/>
        </p:nvSpPr>
        <p:spPr>
          <a:xfrm>
            <a:off x="971600" y="332656"/>
            <a:ext cx="7632849" cy="707886"/>
          </a:xfrm>
          <a:prstGeom prst="rect">
            <a:avLst/>
          </a:prstGeom>
          <a:noFill/>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eaLnBrk="0" hangingPunct="0">
              <a:defRPr/>
            </a:pPr>
            <a:r>
              <a:rPr lang="zh-TW" altLang="en-US" sz="4000" b="1" dirty="0" smtClean="0">
                <a:solidFill>
                  <a:srgbClr val="006600"/>
                </a:solidFill>
                <a:effectLst>
                  <a:glow rad="63500">
                    <a:schemeClr val="accent3">
                      <a:satMod val="175000"/>
                      <a:alpha val="40000"/>
                    </a:schemeClr>
                  </a:glow>
                </a:effectLst>
                <a:latin typeface="標楷體" pitchFamily="65" charset="-120"/>
                <a:ea typeface="標楷體" pitchFamily="65" charset="-120"/>
              </a:rPr>
              <a:t>從我們熟悉的產業來了解各群科</a:t>
            </a:r>
            <a:endParaRPr lang="zh-TW" altLang="en-US" spc="50" dirty="0">
              <a:ln w="11430"/>
              <a:solidFill>
                <a:srgbClr val="FF0000"/>
              </a:solidFill>
              <a:effectLst>
                <a:glow rad="63500">
                  <a:schemeClr val="accent3">
                    <a:satMod val="175000"/>
                    <a:alpha val="40000"/>
                  </a:schemeClr>
                </a:glow>
              </a:effectLst>
              <a:latin typeface="標楷體" pitchFamily="65" charset="-120"/>
              <a:ea typeface="標楷體" pitchFamily="65" charset="-120"/>
            </a:endParaRPr>
          </a:p>
        </p:txBody>
      </p:sp>
    </p:spTree>
    <p:extLst>
      <p:ext uri="{BB962C8B-B14F-4D97-AF65-F5344CB8AC3E}">
        <p14:creationId xmlns:p14="http://schemas.microsoft.com/office/powerpoint/2010/main" val="297825741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Oval 25"/>
          <p:cNvSpPr>
            <a:spLocks noChangeArrowheads="1"/>
          </p:cNvSpPr>
          <p:nvPr/>
        </p:nvSpPr>
        <p:spPr bwMode="gray">
          <a:xfrm>
            <a:off x="3643343" y="2822559"/>
            <a:ext cx="1592262" cy="1933575"/>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endParaRPr lang="zh-TW" altLang="en-US">
              <a:solidFill>
                <a:srgbClr val="000000"/>
              </a:solidFill>
            </a:endParaRPr>
          </a:p>
        </p:txBody>
      </p:sp>
      <p:sp>
        <p:nvSpPr>
          <p:cNvPr id="111620" name="Oval 27"/>
          <p:cNvSpPr>
            <a:spLocks noChangeArrowheads="1"/>
          </p:cNvSpPr>
          <p:nvPr/>
        </p:nvSpPr>
        <p:spPr bwMode="gray">
          <a:xfrm>
            <a:off x="3722718" y="2920984"/>
            <a:ext cx="1433512" cy="1739900"/>
          </a:xfrm>
          <a:prstGeom prst="ellipse">
            <a:avLst/>
          </a:prstGeom>
          <a:solidFill>
            <a:srgbClr val="333333"/>
          </a:soli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zh-TW" altLang="en-US">
              <a:solidFill>
                <a:srgbClr val="000000"/>
              </a:solidFill>
              <a:latin typeface="Arial" pitchFamily="34" charset="0"/>
            </a:endParaRPr>
          </a:p>
        </p:txBody>
      </p:sp>
      <p:sp>
        <p:nvSpPr>
          <p:cNvPr id="44" name="Oval 8"/>
          <p:cNvSpPr>
            <a:spLocks noChangeArrowheads="1"/>
          </p:cNvSpPr>
          <p:nvPr/>
        </p:nvSpPr>
        <p:spPr bwMode="gray">
          <a:xfrm>
            <a:off x="1214468" y="2006584"/>
            <a:ext cx="1141412" cy="1101725"/>
          </a:xfrm>
          <a:prstGeom prst="ellipse">
            <a:avLst/>
          </a:prstGeom>
          <a:gradFill rotWithShape="0">
            <a:gsLst>
              <a:gs pos="0">
                <a:schemeClr val="bg2"/>
              </a:gs>
              <a:gs pos="100000">
                <a:srgbClr val="92D050"/>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zh-TW" altLang="en-US" sz="2400" b="1" dirty="0">
                <a:solidFill>
                  <a:srgbClr val="660066"/>
                </a:solidFill>
                <a:latin typeface="微軟正黑體" pitchFamily="34" charset="-120"/>
                <a:ea typeface="微軟正黑體" pitchFamily="34" charset="-120"/>
              </a:rPr>
              <a:t>藝術群</a:t>
            </a:r>
          </a:p>
        </p:txBody>
      </p:sp>
      <p:sp>
        <p:nvSpPr>
          <p:cNvPr id="45" name="Oval 5"/>
          <p:cNvSpPr>
            <a:spLocks noChangeArrowheads="1"/>
          </p:cNvSpPr>
          <p:nvPr/>
        </p:nvSpPr>
        <p:spPr bwMode="gray">
          <a:xfrm>
            <a:off x="431830" y="2943209"/>
            <a:ext cx="1143000" cy="1101725"/>
          </a:xfrm>
          <a:prstGeom prst="ellipse">
            <a:avLst/>
          </a:prstGeom>
          <a:gradFill rotWithShape="1">
            <a:gsLst>
              <a:gs pos="0">
                <a:schemeClr val="accent1">
                  <a:lumMod val="20000"/>
                  <a:lumOff val="80000"/>
                </a:schemeClr>
              </a:gs>
              <a:gs pos="100000">
                <a:srgbClr val="0099CC"/>
              </a:gs>
            </a:gsLst>
            <a:path path="shape">
              <a:fillToRect l="50000" t="50000" r="50000" b="50000"/>
            </a:path>
          </a:gradFill>
          <a:ln>
            <a:noFill/>
          </a:ln>
          <a:effectLst/>
          <a:ex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defRPr/>
            </a:pPr>
            <a:r>
              <a:rPr lang="zh-TW" altLang="en-US" sz="2400" b="1" dirty="0" smtClean="0">
                <a:solidFill>
                  <a:srgbClr val="660066"/>
                </a:solidFill>
                <a:latin typeface="微軟正黑體" pitchFamily="34" charset="-120"/>
                <a:ea typeface="微軟正黑體" pitchFamily="34" charset="-120"/>
              </a:rPr>
              <a:t>水產群</a:t>
            </a:r>
            <a:endParaRPr lang="zh-TW" altLang="en-US" sz="2400" b="1" dirty="0">
              <a:solidFill>
                <a:srgbClr val="660066"/>
              </a:solidFill>
              <a:latin typeface="微軟正黑體" pitchFamily="34" charset="-120"/>
              <a:ea typeface="微軟正黑體" pitchFamily="34" charset="-120"/>
            </a:endParaRPr>
          </a:p>
        </p:txBody>
      </p:sp>
      <p:sp>
        <p:nvSpPr>
          <p:cNvPr id="46" name="Oval 5"/>
          <p:cNvSpPr>
            <a:spLocks noChangeArrowheads="1"/>
          </p:cNvSpPr>
          <p:nvPr/>
        </p:nvSpPr>
        <p:spPr bwMode="gray">
          <a:xfrm>
            <a:off x="360393" y="4073509"/>
            <a:ext cx="1143000" cy="1101725"/>
          </a:xfrm>
          <a:prstGeom prst="ellipse">
            <a:avLst/>
          </a:prstGeom>
          <a:gradFill rotWithShape="1">
            <a:gsLst>
              <a:gs pos="0">
                <a:schemeClr val="bg1">
                  <a:lumMod val="95000"/>
                </a:schemeClr>
              </a:gs>
              <a:gs pos="100000">
                <a:srgbClr val="FF99FF"/>
              </a:gs>
            </a:gsLst>
            <a:path path="shape">
              <a:fillToRect l="50000" t="50000" r="50000" b="50000"/>
            </a:path>
          </a:gradFill>
          <a:ln>
            <a:noFill/>
          </a:ln>
          <a:effectLst/>
          <a:ex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defRPr/>
            </a:pPr>
            <a:r>
              <a:rPr lang="zh-TW" altLang="en-US" sz="2400" b="1" dirty="0" smtClean="0">
                <a:solidFill>
                  <a:srgbClr val="660066"/>
                </a:solidFill>
                <a:latin typeface="微軟正黑體" pitchFamily="34" charset="-120"/>
                <a:ea typeface="微軟正黑體" pitchFamily="34" charset="-120"/>
              </a:rPr>
              <a:t>海事群</a:t>
            </a:r>
            <a:endParaRPr lang="zh-TW" altLang="en-US" sz="2400" b="1" dirty="0">
              <a:solidFill>
                <a:srgbClr val="660066"/>
              </a:solidFill>
              <a:latin typeface="微軟正黑體" pitchFamily="34" charset="-120"/>
              <a:ea typeface="微軟正黑體" pitchFamily="34" charset="-120"/>
            </a:endParaRPr>
          </a:p>
        </p:txBody>
      </p:sp>
      <p:sp>
        <p:nvSpPr>
          <p:cNvPr id="51" name="Oval 9"/>
          <p:cNvSpPr>
            <a:spLocks noChangeArrowheads="1"/>
          </p:cNvSpPr>
          <p:nvPr/>
        </p:nvSpPr>
        <p:spPr bwMode="gray">
          <a:xfrm>
            <a:off x="1170018" y="4864084"/>
            <a:ext cx="1079500" cy="1103313"/>
          </a:xfrm>
          <a:prstGeom prst="ellipse">
            <a:avLst/>
          </a:prstGeom>
          <a:gradFill rotWithShape="1">
            <a:gsLst>
              <a:gs pos="0">
                <a:schemeClr val="bg1">
                  <a:lumMod val="95000"/>
                </a:schemeClr>
              </a:gs>
              <a:gs pos="100000">
                <a:schemeClr val="bg2">
                  <a:lumMod val="50000"/>
                </a:schemeClr>
              </a:gs>
            </a:gsLst>
            <a:path path="shape">
              <a:fillToRect l="50000" t="50000" r="50000" b="50000"/>
            </a:path>
          </a:gradFill>
          <a:ln>
            <a:noFill/>
          </a:ln>
          <a:effectLst/>
          <a:ex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defRPr/>
            </a:pPr>
            <a:r>
              <a:rPr lang="zh-TW" altLang="en-US" sz="2400" b="1" dirty="0" smtClean="0">
                <a:solidFill>
                  <a:srgbClr val="660066"/>
                </a:solidFill>
                <a:latin typeface="微軟正黑體" pitchFamily="34" charset="-120"/>
                <a:ea typeface="微軟正黑體" pitchFamily="34" charset="-120"/>
              </a:rPr>
              <a:t>餐旅群</a:t>
            </a:r>
            <a:endParaRPr lang="zh-TW" altLang="en-US" sz="2400" b="1" dirty="0">
              <a:solidFill>
                <a:srgbClr val="660066"/>
              </a:solidFill>
              <a:latin typeface="微軟正黑體" pitchFamily="34" charset="-120"/>
              <a:ea typeface="微軟正黑體" pitchFamily="34" charset="-120"/>
            </a:endParaRPr>
          </a:p>
        </p:txBody>
      </p:sp>
      <p:sp>
        <p:nvSpPr>
          <p:cNvPr id="52" name="Oval 5"/>
          <p:cNvSpPr>
            <a:spLocks noChangeArrowheads="1"/>
          </p:cNvSpPr>
          <p:nvPr/>
        </p:nvSpPr>
        <p:spPr bwMode="gray">
          <a:xfrm>
            <a:off x="2265393" y="5226034"/>
            <a:ext cx="1143000" cy="1101725"/>
          </a:xfrm>
          <a:prstGeom prst="ellipse">
            <a:avLst/>
          </a:prstGeom>
          <a:gradFill rotWithShape="1">
            <a:gsLst>
              <a:gs pos="0">
                <a:schemeClr val="bg1"/>
              </a:gs>
              <a:gs pos="100000">
                <a:srgbClr val="00B050"/>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zh-TW" altLang="en-US" sz="2400" b="1">
                <a:solidFill>
                  <a:srgbClr val="660066"/>
                </a:solidFill>
                <a:latin typeface="微軟正黑體" pitchFamily="34" charset="-120"/>
                <a:ea typeface="微軟正黑體" pitchFamily="34" charset="-120"/>
              </a:rPr>
              <a:t>家政群</a:t>
            </a:r>
          </a:p>
        </p:txBody>
      </p:sp>
      <p:sp>
        <p:nvSpPr>
          <p:cNvPr id="54" name="Oval 5"/>
          <p:cNvSpPr>
            <a:spLocks noChangeArrowheads="1"/>
          </p:cNvSpPr>
          <p:nvPr/>
        </p:nvSpPr>
        <p:spPr bwMode="gray">
          <a:xfrm>
            <a:off x="3538568" y="5370497"/>
            <a:ext cx="1143000" cy="1101725"/>
          </a:xfrm>
          <a:prstGeom prst="ellipse">
            <a:avLst/>
          </a:prstGeom>
          <a:gradFill rotWithShape="1">
            <a:gsLst>
              <a:gs pos="0">
                <a:schemeClr val="bg1">
                  <a:lumMod val="95000"/>
                </a:schemeClr>
              </a:gs>
              <a:gs pos="100000">
                <a:srgbClr val="9933FF"/>
              </a:gs>
            </a:gsLst>
            <a:path path="shape">
              <a:fillToRect l="50000" t="50000" r="50000" b="50000"/>
            </a:path>
          </a:gradFill>
          <a:ln>
            <a:noFill/>
          </a:ln>
          <a:effectLst/>
          <a:ex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defRPr/>
            </a:pPr>
            <a:r>
              <a:rPr lang="zh-TW" altLang="en-US" sz="2400" b="1" dirty="0" smtClean="0">
                <a:solidFill>
                  <a:srgbClr val="660066"/>
                </a:solidFill>
                <a:latin typeface="微軟正黑體" pitchFamily="34" charset="-120"/>
                <a:ea typeface="微軟正黑體" pitchFamily="34" charset="-120"/>
              </a:rPr>
              <a:t>食品群</a:t>
            </a:r>
            <a:endParaRPr lang="zh-TW" altLang="en-US" sz="2400" b="1" dirty="0">
              <a:solidFill>
                <a:srgbClr val="660066"/>
              </a:solidFill>
              <a:latin typeface="微軟正黑體" pitchFamily="34" charset="-120"/>
              <a:ea typeface="微軟正黑體" pitchFamily="34" charset="-120"/>
            </a:endParaRPr>
          </a:p>
        </p:txBody>
      </p:sp>
      <p:sp>
        <p:nvSpPr>
          <p:cNvPr id="55" name="Oval 5"/>
          <p:cNvSpPr>
            <a:spLocks noChangeArrowheads="1"/>
          </p:cNvSpPr>
          <p:nvPr/>
        </p:nvSpPr>
        <p:spPr bwMode="gray">
          <a:xfrm>
            <a:off x="7200930" y="4022709"/>
            <a:ext cx="1143000" cy="1101725"/>
          </a:xfrm>
          <a:prstGeom prst="ellipse">
            <a:avLst/>
          </a:prstGeom>
          <a:gradFill rotWithShape="1">
            <a:gsLst>
              <a:gs pos="0">
                <a:schemeClr val="bg1">
                  <a:lumMod val="95000"/>
                </a:schemeClr>
              </a:gs>
              <a:gs pos="100000">
                <a:srgbClr val="FFC000"/>
              </a:gs>
            </a:gsLst>
            <a:path path="shape">
              <a:fillToRect l="50000" t="50000" r="50000" b="50000"/>
            </a:path>
          </a:gradFill>
          <a:ln>
            <a:noFill/>
          </a:ln>
          <a:effectLst/>
          <a:ex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defRPr/>
            </a:pPr>
            <a:r>
              <a:rPr lang="zh-TW" altLang="en-US" sz="2400" b="1" dirty="0">
                <a:solidFill>
                  <a:srgbClr val="660066"/>
                </a:solidFill>
                <a:latin typeface="微軟正黑體" pitchFamily="34" charset="-120"/>
                <a:ea typeface="微軟正黑體" pitchFamily="34" charset="-120"/>
              </a:rPr>
              <a:t>外語</a:t>
            </a:r>
            <a:r>
              <a:rPr lang="zh-TW" altLang="en-US" sz="2400" b="1" dirty="0" smtClean="0">
                <a:solidFill>
                  <a:srgbClr val="660066"/>
                </a:solidFill>
                <a:latin typeface="微軟正黑體" pitchFamily="34" charset="-120"/>
                <a:ea typeface="微軟正黑體" pitchFamily="34" charset="-120"/>
              </a:rPr>
              <a:t>群</a:t>
            </a:r>
            <a:endParaRPr lang="zh-TW" altLang="en-US" sz="2400" b="1" dirty="0">
              <a:solidFill>
                <a:srgbClr val="660066"/>
              </a:solidFill>
              <a:latin typeface="微軟正黑體" pitchFamily="34" charset="-120"/>
              <a:ea typeface="微軟正黑體" pitchFamily="34" charset="-120"/>
            </a:endParaRPr>
          </a:p>
        </p:txBody>
      </p:sp>
      <p:grpSp>
        <p:nvGrpSpPr>
          <p:cNvPr id="2" name="群組 1"/>
          <p:cNvGrpSpPr>
            <a:grpSpLocks/>
          </p:cNvGrpSpPr>
          <p:nvPr/>
        </p:nvGrpSpPr>
        <p:grpSpPr bwMode="auto">
          <a:xfrm>
            <a:off x="1438305" y="2174859"/>
            <a:ext cx="6364288" cy="3222625"/>
            <a:chOff x="1267252" y="2659875"/>
            <a:chExt cx="6363198" cy="3222740"/>
          </a:xfrm>
        </p:grpSpPr>
        <p:sp>
          <p:nvSpPr>
            <p:cNvPr id="111640" name="AutoShape 6"/>
            <p:cNvSpPr>
              <a:spLocks noChangeArrowheads="1"/>
            </p:cNvSpPr>
            <p:nvPr/>
          </p:nvSpPr>
          <p:spPr bwMode="gray">
            <a:xfrm rot="-9207706">
              <a:off x="2047621" y="3669885"/>
              <a:ext cx="1245521" cy="216332"/>
            </a:xfrm>
            <a:prstGeom prst="rightArrow">
              <a:avLst>
                <a:gd name="adj1" fmla="val 35167"/>
                <a:gd name="adj2" fmla="val 111018"/>
              </a:avLst>
            </a:prstGeom>
            <a:solidFill>
              <a:srgbClr val="FFFF00"/>
            </a:solidFill>
            <a:ln w="9525">
              <a:solidFill>
                <a:srgbClr val="FFC000"/>
              </a:solidFill>
              <a:miter lim="800000"/>
              <a:headEnd/>
              <a:tailEnd/>
            </a:ln>
          </p:spPr>
          <p:txBody>
            <a:bodyPr wrap="none" anchor="ctr"/>
            <a:lstStyle/>
            <a:p>
              <a:endParaRPr lang="zh-TW" altLang="en-US" b="1">
                <a:solidFill>
                  <a:srgbClr val="660066"/>
                </a:solidFill>
                <a:latin typeface="微軟正黑體" pitchFamily="34" charset="-120"/>
                <a:ea typeface="微軟正黑體" pitchFamily="34" charset="-120"/>
              </a:endParaRPr>
            </a:p>
          </p:txBody>
        </p:sp>
        <p:sp>
          <p:nvSpPr>
            <p:cNvPr id="111641" name="Oval 26"/>
            <p:cNvSpPr>
              <a:spLocks noChangeArrowheads="1"/>
            </p:cNvSpPr>
            <p:nvPr/>
          </p:nvSpPr>
          <p:spPr bwMode="gray">
            <a:xfrm>
              <a:off x="3485379" y="3834419"/>
              <a:ext cx="1592205" cy="519370"/>
            </a:xfrm>
            <a:prstGeom prst="ellipse">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nchor="ctr">
              <a:spAutoFit/>
            </a:bodyPr>
            <a:lstStyle/>
            <a:p>
              <a:endParaRPr lang="zh-TW" altLang="en-US" b="1">
                <a:solidFill>
                  <a:srgbClr val="660066"/>
                </a:solidFill>
                <a:latin typeface="微軟正黑體" pitchFamily="34" charset="-120"/>
                <a:ea typeface="微軟正黑體" pitchFamily="34" charset="-120"/>
              </a:endParaRPr>
            </a:p>
          </p:txBody>
        </p:sp>
        <p:grpSp>
          <p:nvGrpSpPr>
            <p:cNvPr id="3" name="Group 28"/>
            <p:cNvGrpSpPr>
              <a:grpSpLocks/>
            </p:cNvGrpSpPr>
            <p:nvPr/>
          </p:nvGrpSpPr>
          <p:grpSpPr bwMode="auto">
            <a:xfrm>
              <a:off x="3574119" y="3431790"/>
              <a:ext cx="1387420" cy="1684077"/>
              <a:chOff x="4166" y="1706"/>
              <a:chExt cx="1252" cy="1252"/>
            </a:xfrm>
          </p:grpSpPr>
          <p:sp>
            <p:nvSpPr>
              <p:cNvPr id="111658" name="Oval 29"/>
              <p:cNvSpPr>
                <a:spLocks noChangeArrowheads="1"/>
              </p:cNvSpPr>
              <p:nvPr/>
            </p:nvSpPr>
            <p:spPr bwMode="gray">
              <a:xfrm>
                <a:off x="4166" y="1706"/>
                <a:ext cx="1252" cy="1252"/>
              </a:xfrm>
              <a:prstGeom prst="ellipse">
                <a:avLst/>
              </a:prstGeom>
              <a:gradFill rotWithShape="1">
                <a:gsLst>
                  <a:gs pos="0">
                    <a:srgbClr val="636869"/>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TW" altLang="en-US" b="1">
                  <a:solidFill>
                    <a:srgbClr val="660066"/>
                  </a:solidFill>
                  <a:latin typeface="微軟正黑體" pitchFamily="34" charset="-120"/>
                  <a:ea typeface="微軟正黑體" pitchFamily="34" charset="-120"/>
                </a:endParaRPr>
              </a:p>
            </p:txBody>
          </p:sp>
          <p:sp>
            <p:nvSpPr>
              <p:cNvPr id="111659" name="Oval 30"/>
              <p:cNvSpPr>
                <a:spLocks noChangeArrowheads="1"/>
              </p:cNvSpPr>
              <p:nvPr/>
            </p:nvSpPr>
            <p:spPr bwMode="gray">
              <a:xfrm>
                <a:off x="4182" y="1713"/>
                <a:ext cx="1222" cy="1221"/>
              </a:xfrm>
              <a:prstGeom prst="ellipse">
                <a:avLst/>
              </a:prstGeom>
              <a:gradFill rotWithShape="1">
                <a:gsLst>
                  <a:gs pos="0">
                    <a:srgbClr val="D6E1E2">
                      <a:alpha val="0"/>
                    </a:srgbClr>
                  </a:gs>
                  <a:gs pos="100000">
                    <a:srgbClr val="F1F5F5"/>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TW" altLang="en-US" b="1">
                  <a:solidFill>
                    <a:srgbClr val="660066"/>
                  </a:solidFill>
                  <a:latin typeface="微軟正黑體" pitchFamily="34" charset="-120"/>
                  <a:ea typeface="微軟正黑體" pitchFamily="34" charset="-120"/>
                </a:endParaRPr>
              </a:p>
            </p:txBody>
          </p:sp>
          <p:sp>
            <p:nvSpPr>
              <p:cNvPr id="111660" name="Oval 31"/>
              <p:cNvSpPr>
                <a:spLocks noChangeArrowheads="1"/>
              </p:cNvSpPr>
              <p:nvPr/>
            </p:nvSpPr>
            <p:spPr bwMode="gray">
              <a:xfrm>
                <a:off x="4195" y="1725"/>
                <a:ext cx="1162" cy="1141"/>
              </a:xfrm>
              <a:prstGeom prst="ellipse">
                <a:avLst/>
              </a:prstGeom>
              <a:gradFill rotWithShape="1">
                <a:gsLst>
                  <a:gs pos="0">
                    <a:srgbClr val="AAB2B3"/>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TW" altLang="en-US" b="1">
                  <a:solidFill>
                    <a:srgbClr val="660066"/>
                  </a:solidFill>
                  <a:latin typeface="微軟正黑體" pitchFamily="34" charset="-120"/>
                  <a:ea typeface="微軟正黑體" pitchFamily="34" charset="-120"/>
                </a:endParaRPr>
              </a:p>
            </p:txBody>
          </p:sp>
        </p:grpSp>
        <p:sp>
          <p:nvSpPr>
            <p:cNvPr id="111643" name="Text Box 33"/>
            <p:cNvSpPr txBox="1">
              <a:spLocks noChangeArrowheads="1"/>
            </p:cNvSpPr>
            <p:nvPr/>
          </p:nvSpPr>
          <p:spPr bwMode="gray">
            <a:xfrm>
              <a:off x="3763546" y="3789525"/>
              <a:ext cx="1005154" cy="1077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3200">
                  <a:solidFill>
                    <a:schemeClr val="tx1"/>
                  </a:solidFill>
                  <a:latin typeface="Calibri" pitchFamily="34" charset="0"/>
                  <a:ea typeface="新細明體" pitchFamily="18" charset="-120"/>
                </a:defRPr>
              </a:lvl1pPr>
              <a:lvl2pPr marL="742950" indent="-285750" eaLnBrk="0" hangingPunct="0">
                <a:defRPr kumimoji="1" sz="3200">
                  <a:solidFill>
                    <a:schemeClr val="tx1"/>
                  </a:solidFill>
                  <a:latin typeface="Calibri" pitchFamily="34" charset="0"/>
                  <a:ea typeface="新細明體" pitchFamily="18" charset="-120"/>
                </a:defRPr>
              </a:lvl2pPr>
              <a:lvl3pPr marL="1143000" indent="-228600" eaLnBrk="0" hangingPunct="0">
                <a:defRPr kumimoji="1" sz="3200">
                  <a:solidFill>
                    <a:schemeClr val="tx1"/>
                  </a:solidFill>
                  <a:latin typeface="Calibri" pitchFamily="34" charset="0"/>
                  <a:ea typeface="新細明體" pitchFamily="18" charset="-120"/>
                </a:defRPr>
              </a:lvl3pPr>
              <a:lvl4pPr marL="1600200" indent="-228600" eaLnBrk="0" hangingPunct="0">
                <a:defRPr kumimoji="1" sz="3200">
                  <a:solidFill>
                    <a:schemeClr val="tx1"/>
                  </a:solidFill>
                  <a:latin typeface="Calibri" pitchFamily="34" charset="0"/>
                  <a:ea typeface="新細明體" pitchFamily="18" charset="-120"/>
                </a:defRPr>
              </a:lvl4pPr>
              <a:lvl5pPr marL="2057400" indent="-228600" eaLnBrk="0" hangingPunct="0">
                <a:defRPr kumimoji="1" sz="3200">
                  <a:solidFill>
                    <a:schemeClr val="tx1"/>
                  </a:solidFill>
                  <a:latin typeface="Calibri" pitchFamily="34" charset="0"/>
                  <a:ea typeface="新細明體" pitchFamily="18" charset="-120"/>
                </a:defRPr>
              </a:lvl5pPr>
              <a:lvl6pPr marL="2514600" indent="-228600" eaLnBrk="0" fontAlgn="base" hangingPunct="0">
                <a:spcBef>
                  <a:spcPct val="0"/>
                </a:spcBef>
                <a:spcAft>
                  <a:spcPct val="0"/>
                </a:spcAft>
                <a:defRPr kumimoji="1" sz="3200">
                  <a:solidFill>
                    <a:schemeClr val="tx1"/>
                  </a:solidFill>
                  <a:latin typeface="Calibri" pitchFamily="34" charset="0"/>
                  <a:ea typeface="新細明體" pitchFamily="18" charset="-120"/>
                </a:defRPr>
              </a:lvl6pPr>
              <a:lvl7pPr marL="2971800" indent="-228600" eaLnBrk="0" fontAlgn="base" hangingPunct="0">
                <a:spcBef>
                  <a:spcPct val="0"/>
                </a:spcBef>
                <a:spcAft>
                  <a:spcPct val="0"/>
                </a:spcAft>
                <a:defRPr kumimoji="1" sz="3200">
                  <a:solidFill>
                    <a:schemeClr val="tx1"/>
                  </a:solidFill>
                  <a:latin typeface="Calibri" pitchFamily="34" charset="0"/>
                  <a:ea typeface="新細明體" pitchFamily="18" charset="-120"/>
                </a:defRPr>
              </a:lvl7pPr>
              <a:lvl8pPr marL="3429000" indent="-228600" eaLnBrk="0" fontAlgn="base" hangingPunct="0">
                <a:spcBef>
                  <a:spcPct val="0"/>
                </a:spcBef>
                <a:spcAft>
                  <a:spcPct val="0"/>
                </a:spcAft>
                <a:defRPr kumimoji="1" sz="3200">
                  <a:solidFill>
                    <a:schemeClr val="tx1"/>
                  </a:solidFill>
                  <a:latin typeface="Calibri" pitchFamily="34" charset="0"/>
                  <a:ea typeface="新細明體" pitchFamily="18" charset="-120"/>
                </a:defRPr>
              </a:lvl8pPr>
              <a:lvl9pPr marL="3886200" indent="-228600" eaLnBrk="0" fontAlgn="base" hangingPunct="0">
                <a:spcBef>
                  <a:spcPct val="0"/>
                </a:spcBef>
                <a:spcAft>
                  <a:spcPct val="0"/>
                </a:spcAft>
                <a:defRPr kumimoji="1" sz="3200">
                  <a:solidFill>
                    <a:schemeClr val="tx1"/>
                  </a:solidFill>
                  <a:latin typeface="Calibri" pitchFamily="34" charset="0"/>
                  <a:ea typeface="新細明體" pitchFamily="18" charset="-120"/>
                </a:defRPr>
              </a:lvl9pPr>
            </a:lstStyle>
            <a:p>
              <a:pPr algn="ctr"/>
              <a:r>
                <a:rPr lang="zh-TW" altLang="en-US" b="1" dirty="0">
                  <a:solidFill>
                    <a:srgbClr val="660066"/>
                  </a:solidFill>
                  <a:latin typeface="微軟正黑體" pitchFamily="34" charset="-120"/>
                  <a:ea typeface="微軟正黑體" pitchFamily="34" charset="-120"/>
                </a:rPr>
                <a:t>職業</a:t>
              </a:r>
              <a:endParaRPr lang="en-US" altLang="zh-TW" b="1" dirty="0">
                <a:solidFill>
                  <a:srgbClr val="660066"/>
                </a:solidFill>
                <a:latin typeface="微軟正黑體" pitchFamily="34" charset="-120"/>
                <a:ea typeface="微軟正黑體" pitchFamily="34" charset="-120"/>
              </a:endParaRPr>
            </a:p>
            <a:p>
              <a:pPr algn="ctr"/>
              <a:r>
                <a:rPr lang="zh-TW" altLang="en-US" b="1" dirty="0">
                  <a:solidFill>
                    <a:srgbClr val="660066"/>
                  </a:solidFill>
                  <a:latin typeface="微軟正黑體" pitchFamily="34" charset="-120"/>
                  <a:ea typeface="微軟正黑體" pitchFamily="34" charset="-120"/>
                </a:rPr>
                <a:t>學校</a:t>
              </a:r>
              <a:endParaRPr lang="en-US" altLang="zh-TW" b="1" dirty="0">
                <a:solidFill>
                  <a:srgbClr val="660066"/>
                </a:solidFill>
                <a:latin typeface="微軟正黑體" pitchFamily="34" charset="-120"/>
                <a:ea typeface="微軟正黑體" pitchFamily="34" charset="-120"/>
              </a:endParaRPr>
            </a:p>
          </p:txBody>
        </p:sp>
        <p:sp>
          <p:nvSpPr>
            <p:cNvPr id="111644" name="AutoShape 6"/>
            <p:cNvSpPr>
              <a:spLocks noChangeArrowheads="1"/>
            </p:cNvSpPr>
            <p:nvPr/>
          </p:nvSpPr>
          <p:spPr bwMode="gray">
            <a:xfrm rot="-10468005">
              <a:off x="1398992" y="4042637"/>
              <a:ext cx="1739602" cy="261946"/>
            </a:xfrm>
            <a:prstGeom prst="rightArrow">
              <a:avLst>
                <a:gd name="adj1" fmla="val 35167"/>
                <a:gd name="adj2" fmla="val 111023"/>
              </a:avLst>
            </a:prstGeom>
            <a:solidFill>
              <a:srgbClr val="FFFF00"/>
            </a:solidFill>
            <a:ln w="9525">
              <a:solidFill>
                <a:srgbClr val="FFC000"/>
              </a:solidFill>
              <a:miter lim="800000"/>
              <a:headEnd/>
              <a:tailEnd/>
            </a:ln>
          </p:spPr>
          <p:txBody>
            <a:bodyPr wrap="none" anchor="ctr"/>
            <a:lstStyle/>
            <a:p>
              <a:endParaRPr lang="zh-TW" altLang="en-US" b="1">
                <a:solidFill>
                  <a:srgbClr val="660066"/>
                </a:solidFill>
                <a:latin typeface="微軟正黑體" pitchFamily="34" charset="-120"/>
                <a:ea typeface="微軟正黑體" pitchFamily="34" charset="-120"/>
              </a:endParaRPr>
            </a:p>
          </p:txBody>
        </p:sp>
        <p:sp>
          <p:nvSpPr>
            <p:cNvPr id="111645" name="AutoShape 6"/>
            <p:cNvSpPr>
              <a:spLocks noChangeArrowheads="1"/>
            </p:cNvSpPr>
            <p:nvPr/>
          </p:nvSpPr>
          <p:spPr bwMode="gray">
            <a:xfrm rot="9949800">
              <a:off x="1267252" y="4542717"/>
              <a:ext cx="1963402" cy="306399"/>
            </a:xfrm>
            <a:prstGeom prst="rightArrow">
              <a:avLst>
                <a:gd name="adj1" fmla="val 35167"/>
                <a:gd name="adj2" fmla="val 111042"/>
              </a:avLst>
            </a:prstGeom>
            <a:solidFill>
              <a:srgbClr val="FFFF00"/>
            </a:solidFill>
            <a:ln w="9525">
              <a:solidFill>
                <a:srgbClr val="FFC000"/>
              </a:solidFill>
              <a:miter lim="800000"/>
              <a:headEnd/>
              <a:tailEnd/>
            </a:ln>
          </p:spPr>
          <p:txBody>
            <a:bodyPr wrap="none" anchor="ctr"/>
            <a:lstStyle/>
            <a:p>
              <a:endParaRPr lang="zh-TW" altLang="en-US" b="1">
                <a:solidFill>
                  <a:srgbClr val="660066"/>
                </a:solidFill>
                <a:latin typeface="微軟正黑體" pitchFamily="34" charset="-120"/>
                <a:ea typeface="微軟正黑體" pitchFamily="34" charset="-120"/>
              </a:endParaRPr>
            </a:p>
          </p:txBody>
        </p:sp>
        <p:sp>
          <p:nvSpPr>
            <p:cNvPr id="111646" name="AutoShape 6"/>
            <p:cNvSpPr>
              <a:spLocks noChangeArrowheads="1"/>
            </p:cNvSpPr>
            <p:nvPr/>
          </p:nvSpPr>
          <p:spPr bwMode="gray">
            <a:xfrm rot="8936425">
              <a:off x="1862463" y="5057086"/>
              <a:ext cx="1557070" cy="228608"/>
            </a:xfrm>
            <a:prstGeom prst="rightArrow">
              <a:avLst>
                <a:gd name="adj1" fmla="val 35167"/>
                <a:gd name="adj2" fmla="val 111027"/>
              </a:avLst>
            </a:prstGeom>
            <a:solidFill>
              <a:srgbClr val="FFFF00"/>
            </a:solidFill>
            <a:ln w="9525">
              <a:solidFill>
                <a:srgbClr val="FFC000"/>
              </a:solidFill>
              <a:miter lim="800000"/>
              <a:headEnd/>
              <a:tailEnd/>
            </a:ln>
          </p:spPr>
          <p:txBody>
            <a:bodyPr wrap="none" anchor="ctr"/>
            <a:lstStyle/>
            <a:p>
              <a:endParaRPr lang="zh-TW" altLang="en-US" b="1">
                <a:solidFill>
                  <a:srgbClr val="660066"/>
                </a:solidFill>
                <a:latin typeface="微軟正黑體" pitchFamily="34" charset="-120"/>
                <a:ea typeface="微軟正黑體" pitchFamily="34" charset="-120"/>
              </a:endParaRPr>
            </a:p>
          </p:txBody>
        </p:sp>
        <p:sp>
          <p:nvSpPr>
            <p:cNvPr id="111647" name="AutoShape 6"/>
            <p:cNvSpPr>
              <a:spLocks noChangeArrowheads="1"/>
            </p:cNvSpPr>
            <p:nvPr/>
          </p:nvSpPr>
          <p:spPr bwMode="gray">
            <a:xfrm rot="7382279">
              <a:off x="2746457" y="5295249"/>
              <a:ext cx="885857" cy="288876"/>
            </a:xfrm>
            <a:prstGeom prst="rightArrow">
              <a:avLst>
                <a:gd name="adj1" fmla="val 35167"/>
                <a:gd name="adj2" fmla="val 111035"/>
              </a:avLst>
            </a:prstGeom>
            <a:solidFill>
              <a:srgbClr val="FFFF00"/>
            </a:solidFill>
            <a:ln w="9525">
              <a:solidFill>
                <a:srgbClr val="FFC000"/>
              </a:solidFill>
              <a:miter lim="800000"/>
              <a:headEnd/>
              <a:tailEnd/>
            </a:ln>
          </p:spPr>
          <p:txBody>
            <a:bodyPr wrap="none" anchor="ctr"/>
            <a:lstStyle/>
            <a:p>
              <a:endParaRPr lang="zh-TW" altLang="en-US" b="1">
                <a:solidFill>
                  <a:srgbClr val="660066"/>
                </a:solidFill>
                <a:latin typeface="微軟正黑體" pitchFamily="34" charset="-120"/>
                <a:ea typeface="微軟正黑體" pitchFamily="34" charset="-120"/>
              </a:endParaRPr>
            </a:p>
          </p:txBody>
        </p:sp>
        <p:sp>
          <p:nvSpPr>
            <p:cNvPr id="111648" name="AutoShape 6"/>
            <p:cNvSpPr>
              <a:spLocks noChangeArrowheads="1"/>
            </p:cNvSpPr>
            <p:nvPr/>
          </p:nvSpPr>
          <p:spPr bwMode="gray">
            <a:xfrm rot="6056444">
              <a:off x="3757558" y="5436546"/>
              <a:ext cx="535006" cy="325381"/>
            </a:xfrm>
            <a:prstGeom prst="rightArrow">
              <a:avLst>
                <a:gd name="adj1" fmla="val 35167"/>
                <a:gd name="adj2" fmla="val 111032"/>
              </a:avLst>
            </a:prstGeom>
            <a:solidFill>
              <a:srgbClr val="FFFF00"/>
            </a:solidFill>
            <a:ln w="9525">
              <a:solidFill>
                <a:srgbClr val="FFC000"/>
              </a:solidFill>
              <a:miter lim="800000"/>
              <a:headEnd/>
              <a:tailEnd/>
            </a:ln>
          </p:spPr>
          <p:txBody>
            <a:bodyPr wrap="none" anchor="ctr"/>
            <a:lstStyle/>
            <a:p>
              <a:endParaRPr lang="zh-TW" altLang="en-US" b="1">
                <a:solidFill>
                  <a:srgbClr val="660066"/>
                </a:solidFill>
                <a:latin typeface="微軟正黑體" pitchFamily="34" charset="-120"/>
                <a:ea typeface="微軟正黑體" pitchFamily="34" charset="-120"/>
              </a:endParaRPr>
            </a:p>
          </p:txBody>
        </p:sp>
        <p:sp>
          <p:nvSpPr>
            <p:cNvPr id="111649" name="AutoShape 6"/>
            <p:cNvSpPr>
              <a:spLocks noChangeArrowheads="1"/>
            </p:cNvSpPr>
            <p:nvPr/>
          </p:nvSpPr>
          <p:spPr bwMode="gray">
            <a:xfrm rot="3102181">
              <a:off x="4716250" y="5334940"/>
              <a:ext cx="473092" cy="307922"/>
            </a:xfrm>
            <a:prstGeom prst="rightArrow">
              <a:avLst>
                <a:gd name="adj1" fmla="val 35167"/>
                <a:gd name="adj2" fmla="val 111026"/>
              </a:avLst>
            </a:prstGeom>
            <a:solidFill>
              <a:srgbClr val="FFFF00"/>
            </a:solidFill>
            <a:ln w="9525">
              <a:solidFill>
                <a:srgbClr val="FFC000"/>
              </a:solidFill>
              <a:miter lim="800000"/>
              <a:headEnd/>
              <a:tailEnd/>
            </a:ln>
          </p:spPr>
          <p:txBody>
            <a:bodyPr wrap="none" anchor="ctr"/>
            <a:lstStyle/>
            <a:p>
              <a:endParaRPr lang="zh-TW" altLang="en-US" b="1">
                <a:solidFill>
                  <a:srgbClr val="660066"/>
                </a:solidFill>
                <a:latin typeface="微軟正黑體" pitchFamily="34" charset="-120"/>
                <a:ea typeface="微軟正黑體" pitchFamily="34" charset="-120"/>
              </a:endParaRPr>
            </a:p>
          </p:txBody>
        </p:sp>
        <p:sp>
          <p:nvSpPr>
            <p:cNvPr id="111650" name="AutoShape 6"/>
            <p:cNvSpPr>
              <a:spLocks noChangeArrowheads="1"/>
            </p:cNvSpPr>
            <p:nvPr/>
          </p:nvSpPr>
          <p:spPr bwMode="gray">
            <a:xfrm rot="2067505">
              <a:off x="5043268" y="4984058"/>
              <a:ext cx="1211055" cy="334975"/>
            </a:xfrm>
            <a:prstGeom prst="rightArrow">
              <a:avLst>
                <a:gd name="adj1" fmla="val 35167"/>
                <a:gd name="adj2" fmla="val 111022"/>
              </a:avLst>
            </a:prstGeom>
            <a:solidFill>
              <a:srgbClr val="FFFF00"/>
            </a:solidFill>
            <a:ln w="9525">
              <a:solidFill>
                <a:srgbClr val="FFC000"/>
              </a:solidFill>
              <a:miter lim="800000"/>
              <a:headEnd/>
              <a:tailEnd/>
            </a:ln>
          </p:spPr>
          <p:txBody>
            <a:bodyPr wrap="none" anchor="ctr"/>
            <a:lstStyle/>
            <a:p>
              <a:endParaRPr lang="zh-TW" altLang="en-US" b="1">
                <a:solidFill>
                  <a:srgbClr val="660066"/>
                </a:solidFill>
                <a:latin typeface="微軟正黑體" pitchFamily="34" charset="-120"/>
                <a:ea typeface="微軟正黑體" pitchFamily="34" charset="-120"/>
              </a:endParaRPr>
            </a:p>
          </p:txBody>
        </p:sp>
        <p:sp>
          <p:nvSpPr>
            <p:cNvPr id="111651" name="AutoShape 6"/>
            <p:cNvSpPr>
              <a:spLocks noChangeArrowheads="1"/>
            </p:cNvSpPr>
            <p:nvPr/>
          </p:nvSpPr>
          <p:spPr bwMode="gray">
            <a:xfrm rot="871503">
              <a:off x="5286114" y="4450639"/>
              <a:ext cx="1841185" cy="306399"/>
            </a:xfrm>
            <a:prstGeom prst="rightArrow">
              <a:avLst>
                <a:gd name="adj1" fmla="val 35167"/>
                <a:gd name="adj2" fmla="val 111029"/>
              </a:avLst>
            </a:prstGeom>
            <a:solidFill>
              <a:srgbClr val="FFFF00"/>
            </a:solidFill>
            <a:ln w="9525">
              <a:solidFill>
                <a:srgbClr val="FFC000"/>
              </a:solidFill>
              <a:miter lim="800000"/>
              <a:headEnd/>
              <a:tailEnd/>
            </a:ln>
          </p:spPr>
          <p:txBody>
            <a:bodyPr wrap="none" anchor="ctr"/>
            <a:lstStyle/>
            <a:p>
              <a:endParaRPr lang="zh-TW" altLang="en-US" b="1">
                <a:solidFill>
                  <a:srgbClr val="660066"/>
                </a:solidFill>
                <a:latin typeface="微軟正黑體" pitchFamily="34" charset="-120"/>
                <a:ea typeface="微軟正黑體" pitchFamily="34" charset="-120"/>
              </a:endParaRPr>
            </a:p>
          </p:txBody>
        </p:sp>
        <p:sp>
          <p:nvSpPr>
            <p:cNvPr id="111652" name="AutoShape 6"/>
            <p:cNvSpPr>
              <a:spLocks noChangeArrowheads="1"/>
            </p:cNvSpPr>
            <p:nvPr/>
          </p:nvSpPr>
          <p:spPr bwMode="gray">
            <a:xfrm>
              <a:off x="5314684" y="3917220"/>
              <a:ext cx="2315766" cy="327037"/>
            </a:xfrm>
            <a:prstGeom prst="rightArrow">
              <a:avLst>
                <a:gd name="adj1" fmla="val 35167"/>
                <a:gd name="adj2" fmla="val 111035"/>
              </a:avLst>
            </a:prstGeom>
            <a:solidFill>
              <a:srgbClr val="FFFF00"/>
            </a:solidFill>
            <a:ln w="9525">
              <a:solidFill>
                <a:srgbClr val="FFC000"/>
              </a:solidFill>
              <a:miter lim="800000"/>
              <a:headEnd/>
              <a:tailEnd/>
            </a:ln>
          </p:spPr>
          <p:txBody>
            <a:bodyPr wrap="none" anchor="ctr"/>
            <a:lstStyle/>
            <a:p>
              <a:endParaRPr lang="zh-TW" altLang="en-US" b="1">
                <a:solidFill>
                  <a:srgbClr val="660066"/>
                </a:solidFill>
                <a:latin typeface="微軟正黑體" pitchFamily="34" charset="-120"/>
                <a:ea typeface="微軟正黑體" pitchFamily="34" charset="-120"/>
              </a:endParaRPr>
            </a:p>
          </p:txBody>
        </p:sp>
        <p:sp>
          <p:nvSpPr>
            <p:cNvPr id="111653" name="AutoShape 6"/>
            <p:cNvSpPr>
              <a:spLocks noChangeArrowheads="1"/>
            </p:cNvSpPr>
            <p:nvPr/>
          </p:nvSpPr>
          <p:spPr bwMode="gray">
            <a:xfrm rot="-909172">
              <a:off x="5263892" y="3488580"/>
              <a:ext cx="1696747" cy="361963"/>
            </a:xfrm>
            <a:prstGeom prst="rightArrow">
              <a:avLst>
                <a:gd name="adj1" fmla="val 35167"/>
                <a:gd name="adj2" fmla="val 111027"/>
              </a:avLst>
            </a:prstGeom>
            <a:solidFill>
              <a:srgbClr val="FFFF00"/>
            </a:solidFill>
            <a:ln w="9525">
              <a:solidFill>
                <a:srgbClr val="FFC000"/>
              </a:solidFill>
              <a:miter lim="800000"/>
              <a:headEnd/>
              <a:tailEnd/>
            </a:ln>
          </p:spPr>
          <p:txBody>
            <a:bodyPr wrap="none" anchor="ctr"/>
            <a:lstStyle/>
            <a:p>
              <a:endParaRPr lang="zh-TW" altLang="en-US" b="1">
                <a:solidFill>
                  <a:srgbClr val="660066"/>
                </a:solidFill>
                <a:latin typeface="微軟正黑體" pitchFamily="34" charset="-120"/>
                <a:ea typeface="微軟正黑體" pitchFamily="34" charset="-120"/>
              </a:endParaRPr>
            </a:p>
          </p:txBody>
        </p:sp>
        <p:sp>
          <p:nvSpPr>
            <p:cNvPr id="111654" name="AutoShape 6"/>
            <p:cNvSpPr>
              <a:spLocks noChangeArrowheads="1"/>
            </p:cNvSpPr>
            <p:nvPr/>
          </p:nvSpPr>
          <p:spPr bwMode="gray">
            <a:xfrm rot="-2102198">
              <a:off x="5071838" y="3139317"/>
              <a:ext cx="1011064" cy="301636"/>
            </a:xfrm>
            <a:prstGeom prst="rightArrow">
              <a:avLst>
                <a:gd name="adj1" fmla="val 35167"/>
                <a:gd name="adj2" fmla="val 111033"/>
              </a:avLst>
            </a:prstGeom>
            <a:solidFill>
              <a:srgbClr val="FFFF00"/>
            </a:solidFill>
            <a:ln w="9525">
              <a:solidFill>
                <a:srgbClr val="FFC000"/>
              </a:solidFill>
              <a:miter lim="800000"/>
              <a:headEnd/>
              <a:tailEnd/>
            </a:ln>
          </p:spPr>
          <p:txBody>
            <a:bodyPr wrap="none" anchor="ctr"/>
            <a:lstStyle/>
            <a:p>
              <a:endParaRPr lang="zh-TW" altLang="en-US" b="1">
                <a:solidFill>
                  <a:srgbClr val="660066"/>
                </a:solidFill>
                <a:latin typeface="微軟正黑體" pitchFamily="34" charset="-120"/>
                <a:ea typeface="微軟正黑體" pitchFamily="34" charset="-120"/>
              </a:endParaRPr>
            </a:p>
          </p:txBody>
        </p:sp>
        <p:sp>
          <p:nvSpPr>
            <p:cNvPr id="111655" name="AutoShape 6"/>
            <p:cNvSpPr>
              <a:spLocks noChangeArrowheads="1"/>
            </p:cNvSpPr>
            <p:nvPr/>
          </p:nvSpPr>
          <p:spPr bwMode="gray">
            <a:xfrm rot="-3694956">
              <a:off x="4653541" y="2787709"/>
              <a:ext cx="598509" cy="342841"/>
            </a:xfrm>
            <a:prstGeom prst="rightArrow">
              <a:avLst>
                <a:gd name="adj1" fmla="val 35167"/>
                <a:gd name="adj2" fmla="val 111032"/>
              </a:avLst>
            </a:prstGeom>
            <a:solidFill>
              <a:srgbClr val="FFFF00"/>
            </a:solidFill>
            <a:ln w="9525">
              <a:solidFill>
                <a:srgbClr val="FFC000"/>
              </a:solidFill>
              <a:miter lim="800000"/>
              <a:headEnd/>
              <a:tailEnd/>
            </a:ln>
          </p:spPr>
          <p:txBody>
            <a:bodyPr wrap="none" anchor="ctr"/>
            <a:lstStyle/>
            <a:p>
              <a:endParaRPr lang="zh-TW" altLang="en-US" b="1">
                <a:solidFill>
                  <a:srgbClr val="660066"/>
                </a:solidFill>
                <a:latin typeface="微軟正黑體" pitchFamily="34" charset="-120"/>
                <a:ea typeface="微軟正黑體" pitchFamily="34" charset="-120"/>
              </a:endParaRPr>
            </a:p>
          </p:txBody>
        </p:sp>
        <p:sp>
          <p:nvSpPr>
            <p:cNvPr id="111656" name="AutoShape 6"/>
            <p:cNvSpPr>
              <a:spLocks noChangeArrowheads="1"/>
            </p:cNvSpPr>
            <p:nvPr/>
          </p:nvSpPr>
          <p:spPr bwMode="gray">
            <a:xfrm rot="-6332387">
              <a:off x="3813108" y="2767869"/>
              <a:ext cx="563583" cy="385697"/>
            </a:xfrm>
            <a:prstGeom prst="rightArrow">
              <a:avLst>
                <a:gd name="adj1" fmla="val 35167"/>
                <a:gd name="adj2" fmla="val 111031"/>
              </a:avLst>
            </a:prstGeom>
            <a:solidFill>
              <a:srgbClr val="FFFF00"/>
            </a:solidFill>
            <a:ln w="9525">
              <a:solidFill>
                <a:srgbClr val="FFC000"/>
              </a:solidFill>
              <a:miter lim="800000"/>
              <a:headEnd/>
              <a:tailEnd/>
            </a:ln>
          </p:spPr>
          <p:txBody>
            <a:bodyPr wrap="none" anchor="ctr"/>
            <a:lstStyle/>
            <a:p>
              <a:endParaRPr lang="zh-TW" altLang="en-US" b="1">
                <a:solidFill>
                  <a:srgbClr val="660066"/>
                </a:solidFill>
                <a:latin typeface="微軟正黑體" pitchFamily="34" charset="-120"/>
                <a:ea typeface="微軟正黑體" pitchFamily="34" charset="-120"/>
              </a:endParaRPr>
            </a:p>
          </p:txBody>
        </p:sp>
        <p:sp>
          <p:nvSpPr>
            <p:cNvPr id="111657" name="AutoShape 6"/>
            <p:cNvSpPr>
              <a:spLocks noChangeArrowheads="1"/>
            </p:cNvSpPr>
            <p:nvPr/>
          </p:nvSpPr>
          <p:spPr bwMode="gray">
            <a:xfrm rot="-7860206">
              <a:off x="2945678" y="3086171"/>
              <a:ext cx="650898" cy="350778"/>
            </a:xfrm>
            <a:prstGeom prst="rightArrow">
              <a:avLst>
                <a:gd name="adj1" fmla="val 35167"/>
                <a:gd name="adj2" fmla="val 111026"/>
              </a:avLst>
            </a:prstGeom>
            <a:solidFill>
              <a:srgbClr val="FFFF00"/>
            </a:solidFill>
            <a:ln w="9525">
              <a:solidFill>
                <a:srgbClr val="FFC000"/>
              </a:solidFill>
              <a:miter lim="800000"/>
              <a:headEnd/>
              <a:tailEnd/>
            </a:ln>
          </p:spPr>
          <p:txBody>
            <a:bodyPr wrap="none" anchor="ctr"/>
            <a:lstStyle/>
            <a:p>
              <a:endParaRPr lang="zh-TW" altLang="en-US" b="1">
                <a:solidFill>
                  <a:srgbClr val="660066"/>
                </a:solidFill>
                <a:latin typeface="微軟正黑體" pitchFamily="34" charset="-120"/>
                <a:ea typeface="微軟正黑體" pitchFamily="34" charset="-120"/>
              </a:endParaRPr>
            </a:p>
          </p:txBody>
        </p:sp>
      </p:grpSp>
      <p:sp>
        <p:nvSpPr>
          <p:cNvPr id="40" name="Oval 9"/>
          <p:cNvSpPr>
            <a:spLocks noChangeArrowheads="1"/>
          </p:cNvSpPr>
          <p:nvPr/>
        </p:nvSpPr>
        <p:spPr bwMode="gray">
          <a:xfrm>
            <a:off x="4816505" y="1142984"/>
            <a:ext cx="1079500" cy="1103313"/>
          </a:xfrm>
          <a:prstGeom prst="ellipse">
            <a:avLst/>
          </a:prstGeom>
          <a:gradFill rotWithShape="0">
            <a:gsLst>
              <a:gs pos="0">
                <a:schemeClr val="bg1"/>
              </a:gs>
              <a:gs pos="100000">
                <a:srgbClr val="7030A0"/>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zh-TW" altLang="en-US" sz="2400" b="1">
                <a:solidFill>
                  <a:srgbClr val="660066"/>
                </a:solidFill>
                <a:latin typeface="微軟正黑體" pitchFamily="34" charset="-120"/>
                <a:ea typeface="微軟正黑體" pitchFamily="34" charset="-120"/>
              </a:rPr>
              <a:t>電機與</a:t>
            </a:r>
            <a:endParaRPr lang="en-US" altLang="zh-TW" sz="2400" b="1">
              <a:solidFill>
                <a:srgbClr val="660066"/>
              </a:solidFill>
              <a:latin typeface="微軟正黑體" pitchFamily="34" charset="-120"/>
              <a:ea typeface="微軟正黑體" pitchFamily="34" charset="-120"/>
            </a:endParaRPr>
          </a:p>
          <a:p>
            <a:pPr algn="ctr"/>
            <a:r>
              <a:rPr lang="zh-TW" altLang="en-US" sz="2400" b="1">
                <a:solidFill>
                  <a:srgbClr val="660066"/>
                </a:solidFill>
                <a:latin typeface="微軟正黑體" pitchFamily="34" charset="-120"/>
                <a:ea typeface="微軟正黑體" pitchFamily="34" charset="-120"/>
              </a:rPr>
              <a:t>電子群</a:t>
            </a:r>
          </a:p>
        </p:txBody>
      </p:sp>
      <p:sp>
        <p:nvSpPr>
          <p:cNvPr id="39" name="Oval 9"/>
          <p:cNvSpPr>
            <a:spLocks noChangeArrowheads="1"/>
          </p:cNvSpPr>
          <p:nvPr/>
        </p:nvSpPr>
        <p:spPr bwMode="gray">
          <a:xfrm>
            <a:off x="5967443" y="1503347"/>
            <a:ext cx="1079500" cy="1103312"/>
          </a:xfrm>
          <a:prstGeom prst="ellipse">
            <a:avLst/>
          </a:prstGeom>
          <a:gradFill rotWithShape="1">
            <a:gsLst>
              <a:gs pos="0">
                <a:schemeClr val="bg1">
                  <a:lumMod val="95000"/>
                </a:schemeClr>
              </a:gs>
              <a:gs pos="100000">
                <a:srgbClr val="C00000"/>
              </a:gs>
            </a:gsLst>
            <a:path path="shape">
              <a:fillToRect l="50000" t="50000" r="50000" b="50000"/>
            </a:path>
          </a:gradFill>
          <a:ln>
            <a:noFill/>
          </a:ln>
          <a:effectLst/>
          <a:ex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defRPr/>
            </a:pPr>
            <a:r>
              <a:rPr lang="zh-TW" altLang="en-US" sz="2400" b="1" dirty="0" smtClean="0">
                <a:solidFill>
                  <a:srgbClr val="660066"/>
                </a:solidFill>
                <a:latin typeface="微軟正黑體" pitchFamily="34" charset="-120"/>
                <a:ea typeface="微軟正黑體" pitchFamily="34" charset="-120"/>
              </a:rPr>
              <a:t>土木與</a:t>
            </a:r>
            <a:endParaRPr lang="en-US" altLang="zh-TW" sz="2400" b="1" dirty="0" smtClean="0">
              <a:solidFill>
                <a:srgbClr val="660066"/>
              </a:solidFill>
              <a:latin typeface="微軟正黑體" pitchFamily="34" charset="-120"/>
              <a:ea typeface="微軟正黑體" pitchFamily="34" charset="-120"/>
            </a:endParaRPr>
          </a:p>
          <a:p>
            <a:pPr algn="ctr">
              <a:defRPr/>
            </a:pPr>
            <a:r>
              <a:rPr lang="zh-TW" altLang="en-US" sz="2400" b="1" dirty="0" smtClean="0">
                <a:solidFill>
                  <a:srgbClr val="660066"/>
                </a:solidFill>
                <a:latin typeface="微軟正黑體" pitchFamily="34" charset="-120"/>
                <a:ea typeface="微軟正黑體" pitchFamily="34" charset="-120"/>
              </a:rPr>
              <a:t>建築群</a:t>
            </a:r>
            <a:endParaRPr lang="zh-TW" altLang="en-US" sz="2400" b="1" dirty="0">
              <a:solidFill>
                <a:srgbClr val="660066"/>
              </a:solidFill>
              <a:latin typeface="微軟正黑體" pitchFamily="34" charset="-120"/>
              <a:ea typeface="微軟正黑體" pitchFamily="34" charset="-120"/>
            </a:endParaRPr>
          </a:p>
        </p:txBody>
      </p:sp>
      <p:sp>
        <p:nvSpPr>
          <p:cNvPr id="43" name="Oval 7"/>
          <p:cNvSpPr>
            <a:spLocks noChangeArrowheads="1"/>
          </p:cNvSpPr>
          <p:nvPr/>
        </p:nvSpPr>
        <p:spPr bwMode="gray">
          <a:xfrm>
            <a:off x="6986618" y="2128822"/>
            <a:ext cx="1141412" cy="1101725"/>
          </a:xfrm>
          <a:prstGeom prst="ellipse">
            <a:avLst/>
          </a:prstGeom>
          <a:gradFill rotWithShape="1">
            <a:gsLst>
              <a:gs pos="0">
                <a:schemeClr val="bg1"/>
              </a:gs>
              <a:gs pos="100000">
                <a:srgbClr val="3399FF"/>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zh-TW" altLang="en-US" sz="2400" b="1" dirty="0">
                <a:solidFill>
                  <a:srgbClr val="660066"/>
                </a:solidFill>
                <a:latin typeface="微軟正黑體" pitchFamily="34" charset="-120"/>
                <a:ea typeface="微軟正黑體" pitchFamily="34" charset="-120"/>
              </a:rPr>
              <a:t>化工群</a:t>
            </a:r>
          </a:p>
        </p:txBody>
      </p:sp>
      <p:sp>
        <p:nvSpPr>
          <p:cNvPr id="53" name="Oval 9"/>
          <p:cNvSpPr>
            <a:spLocks noChangeArrowheads="1"/>
          </p:cNvSpPr>
          <p:nvPr/>
        </p:nvSpPr>
        <p:spPr bwMode="gray">
          <a:xfrm>
            <a:off x="7767668" y="2943209"/>
            <a:ext cx="1079500" cy="1103313"/>
          </a:xfrm>
          <a:prstGeom prst="ellipse">
            <a:avLst/>
          </a:prstGeom>
          <a:gradFill rotWithShape="1">
            <a:gsLst>
              <a:gs pos="0">
                <a:schemeClr val="bg1">
                  <a:lumMod val="95000"/>
                </a:schemeClr>
              </a:gs>
              <a:gs pos="100000">
                <a:srgbClr val="00B050"/>
              </a:gs>
            </a:gsLst>
            <a:path path="shape">
              <a:fillToRect l="50000" t="50000" r="50000" b="50000"/>
            </a:path>
          </a:gradFill>
          <a:ln>
            <a:noFill/>
          </a:ln>
          <a:effectLst/>
          <a:ex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defRPr/>
            </a:pPr>
            <a:r>
              <a:rPr lang="zh-TW" altLang="en-US" sz="2400" b="1" dirty="0" smtClean="0">
                <a:solidFill>
                  <a:srgbClr val="660066"/>
                </a:solidFill>
                <a:latin typeface="微軟正黑體" pitchFamily="34" charset="-120"/>
                <a:ea typeface="微軟正黑體" pitchFamily="34" charset="-120"/>
              </a:rPr>
              <a:t>商業與</a:t>
            </a:r>
            <a:endParaRPr lang="en-US" altLang="zh-TW" sz="2400" b="1" dirty="0" smtClean="0">
              <a:solidFill>
                <a:srgbClr val="660066"/>
              </a:solidFill>
              <a:latin typeface="微軟正黑體" pitchFamily="34" charset="-120"/>
              <a:ea typeface="微軟正黑體" pitchFamily="34" charset="-120"/>
            </a:endParaRPr>
          </a:p>
          <a:p>
            <a:pPr algn="ctr">
              <a:defRPr/>
            </a:pPr>
            <a:r>
              <a:rPr lang="zh-TW" altLang="en-US" sz="2400" b="1" dirty="0" smtClean="0">
                <a:solidFill>
                  <a:srgbClr val="660066"/>
                </a:solidFill>
                <a:latin typeface="微軟正黑體" pitchFamily="34" charset="-120"/>
                <a:ea typeface="微軟正黑體" pitchFamily="34" charset="-120"/>
              </a:rPr>
              <a:t>管理群</a:t>
            </a:r>
            <a:endParaRPr lang="zh-TW" altLang="en-US" sz="2400" b="1" dirty="0">
              <a:solidFill>
                <a:srgbClr val="660066"/>
              </a:solidFill>
              <a:latin typeface="微軟正黑體" pitchFamily="34" charset="-120"/>
              <a:ea typeface="微軟正黑體" pitchFamily="34" charset="-120"/>
            </a:endParaRPr>
          </a:p>
        </p:txBody>
      </p:sp>
      <p:sp>
        <p:nvSpPr>
          <p:cNvPr id="50" name="Oval 9"/>
          <p:cNvSpPr>
            <a:spLocks noChangeArrowheads="1"/>
          </p:cNvSpPr>
          <p:nvPr/>
        </p:nvSpPr>
        <p:spPr bwMode="gray">
          <a:xfrm>
            <a:off x="4946680" y="5175234"/>
            <a:ext cx="1079500" cy="1103313"/>
          </a:xfrm>
          <a:prstGeom prst="ellipse">
            <a:avLst/>
          </a:prstGeom>
          <a:gradFill rotWithShape="1">
            <a:gsLst>
              <a:gs pos="0">
                <a:schemeClr val="bg1"/>
              </a:gs>
              <a:gs pos="100000">
                <a:srgbClr val="C00000"/>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zh-TW" altLang="en-US" sz="2400" b="1">
                <a:solidFill>
                  <a:srgbClr val="660066"/>
                </a:solidFill>
                <a:latin typeface="微軟正黑體" pitchFamily="34" charset="-120"/>
                <a:ea typeface="微軟正黑體" pitchFamily="34" charset="-120"/>
              </a:rPr>
              <a:t>農業群</a:t>
            </a:r>
          </a:p>
        </p:txBody>
      </p:sp>
      <p:sp>
        <p:nvSpPr>
          <p:cNvPr id="48" name="Oval 9"/>
          <p:cNvSpPr>
            <a:spLocks noChangeArrowheads="1"/>
          </p:cNvSpPr>
          <p:nvPr/>
        </p:nvSpPr>
        <p:spPr bwMode="gray">
          <a:xfrm>
            <a:off x="6184930" y="4743434"/>
            <a:ext cx="1079500" cy="1103313"/>
          </a:xfrm>
          <a:prstGeom prst="ellipse">
            <a:avLst/>
          </a:prstGeom>
          <a:gradFill rotWithShape="1">
            <a:gsLst>
              <a:gs pos="0">
                <a:schemeClr val="bg1">
                  <a:lumMod val="95000"/>
                </a:schemeClr>
              </a:gs>
              <a:gs pos="100000">
                <a:schemeClr val="tx2">
                  <a:lumMod val="60000"/>
                  <a:lumOff val="40000"/>
                </a:schemeClr>
              </a:gs>
            </a:gsLst>
            <a:path path="shape">
              <a:fillToRect l="50000" t="50000" r="50000" b="50000"/>
            </a:path>
          </a:gradFill>
          <a:ln>
            <a:noFill/>
          </a:ln>
          <a:effectLst/>
          <a:ex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defRPr/>
            </a:pPr>
            <a:r>
              <a:rPr lang="zh-TW" altLang="en-US" sz="2400" b="1" dirty="0" smtClean="0">
                <a:solidFill>
                  <a:srgbClr val="660066"/>
                </a:solidFill>
                <a:latin typeface="微軟正黑體" pitchFamily="34" charset="-120"/>
                <a:ea typeface="微軟正黑體" pitchFamily="34" charset="-120"/>
              </a:rPr>
              <a:t>設計群</a:t>
            </a:r>
            <a:endParaRPr lang="zh-TW" altLang="en-US" sz="2400" b="1" dirty="0">
              <a:solidFill>
                <a:srgbClr val="660066"/>
              </a:solidFill>
              <a:latin typeface="微軟正黑體" pitchFamily="34" charset="-120"/>
              <a:ea typeface="微軟正黑體" pitchFamily="34" charset="-120"/>
            </a:endParaRPr>
          </a:p>
        </p:txBody>
      </p:sp>
      <p:sp>
        <p:nvSpPr>
          <p:cNvPr id="41" name="Oval 6"/>
          <p:cNvSpPr>
            <a:spLocks noChangeArrowheads="1"/>
          </p:cNvSpPr>
          <p:nvPr/>
        </p:nvSpPr>
        <p:spPr bwMode="gray">
          <a:xfrm>
            <a:off x="3530630" y="1142984"/>
            <a:ext cx="1141413" cy="1101725"/>
          </a:xfrm>
          <a:prstGeom prst="ellipse">
            <a:avLst/>
          </a:prstGeom>
          <a:gradFill rotWithShape="1">
            <a:gsLst>
              <a:gs pos="0">
                <a:schemeClr val="bg1">
                  <a:lumMod val="95000"/>
                </a:schemeClr>
              </a:gs>
              <a:gs pos="100000">
                <a:schemeClr val="accent6"/>
              </a:gs>
            </a:gsLst>
            <a:path path="shape">
              <a:fillToRect l="50000" t="50000" r="50000" b="50000"/>
            </a:path>
          </a:gradFill>
          <a:ln>
            <a:noFill/>
          </a:ln>
          <a:effectLst/>
          <a:ex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defRPr/>
            </a:pPr>
            <a:r>
              <a:rPr lang="zh-TW" altLang="en-US" sz="2400" b="1" dirty="0" smtClean="0">
                <a:solidFill>
                  <a:srgbClr val="660066"/>
                </a:solidFill>
                <a:latin typeface="微軟正黑體" pitchFamily="34" charset="-120"/>
                <a:ea typeface="微軟正黑體" pitchFamily="34" charset="-120"/>
              </a:rPr>
              <a:t>動力</a:t>
            </a:r>
            <a:endParaRPr lang="en-US" altLang="zh-TW" sz="2400" b="1" dirty="0" smtClean="0">
              <a:solidFill>
                <a:srgbClr val="660066"/>
              </a:solidFill>
              <a:latin typeface="微軟正黑體" pitchFamily="34" charset="-120"/>
              <a:ea typeface="微軟正黑體" pitchFamily="34" charset="-120"/>
            </a:endParaRPr>
          </a:p>
          <a:p>
            <a:pPr algn="ctr">
              <a:defRPr/>
            </a:pPr>
            <a:r>
              <a:rPr lang="zh-TW" altLang="en-US" sz="2400" b="1" dirty="0" smtClean="0">
                <a:solidFill>
                  <a:srgbClr val="660066"/>
                </a:solidFill>
                <a:latin typeface="微軟正黑體" pitchFamily="34" charset="-120"/>
                <a:ea typeface="微軟正黑體" pitchFamily="34" charset="-120"/>
              </a:rPr>
              <a:t>機械群</a:t>
            </a:r>
            <a:endParaRPr lang="zh-TW" altLang="en-US" sz="2400" b="1" dirty="0">
              <a:solidFill>
                <a:srgbClr val="660066"/>
              </a:solidFill>
              <a:latin typeface="微軟正黑體" pitchFamily="34" charset="-120"/>
              <a:ea typeface="微軟正黑體" pitchFamily="34" charset="-120"/>
            </a:endParaRPr>
          </a:p>
        </p:txBody>
      </p:sp>
      <p:sp>
        <p:nvSpPr>
          <p:cNvPr id="42" name="Oval 6"/>
          <p:cNvSpPr>
            <a:spLocks noChangeArrowheads="1"/>
          </p:cNvSpPr>
          <p:nvPr/>
        </p:nvSpPr>
        <p:spPr bwMode="gray">
          <a:xfrm>
            <a:off x="2306668" y="1554147"/>
            <a:ext cx="1141412" cy="1101725"/>
          </a:xfrm>
          <a:prstGeom prst="ellipse">
            <a:avLst/>
          </a:prstGeom>
          <a:gradFill rotWithShape="1">
            <a:gsLst>
              <a:gs pos="0">
                <a:schemeClr val="bg1">
                  <a:lumMod val="95000"/>
                </a:schemeClr>
              </a:gs>
              <a:gs pos="100000">
                <a:srgbClr val="D60093"/>
              </a:gs>
            </a:gsLst>
            <a:path path="shape">
              <a:fillToRect l="50000" t="50000" r="50000" b="50000"/>
            </a:path>
          </a:gradFill>
          <a:ln>
            <a:noFill/>
          </a:ln>
          <a:effectLst/>
          <a:ex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defRPr/>
            </a:pPr>
            <a:r>
              <a:rPr lang="zh-TW" altLang="en-US" sz="2400" b="1" dirty="0" smtClean="0">
                <a:solidFill>
                  <a:srgbClr val="660066"/>
                </a:solidFill>
                <a:latin typeface="微軟正黑體" pitchFamily="34" charset="-120"/>
                <a:ea typeface="微軟正黑體" pitchFamily="34" charset="-120"/>
              </a:rPr>
              <a:t>機械群</a:t>
            </a:r>
            <a:endParaRPr lang="zh-TW" altLang="en-US" sz="2400" b="1" dirty="0">
              <a:solidFill>
                <a:srgbClr val="660066"/>
              </a:solidFill>
              <a:latin typeface="微軟正黑體" pitchFamily="34" charset="-120"/>
              <a:ea typeface="微軟正黑體" pitchFamily="34" charset="-120"/>
            </a:endParaRPr>
          </a:p>
        </p:txBody>
      </p:sp>
      <p:sp>
        <p:nvSpPr>
          <p:cNvPr id="56" name="標題 55"/>
          <p:cNvSpPr>
            <a:spLocks noGrp="1"/>
          </p:cNvSpPr>
          <p:nvPr>
            <p:ph type="title"/>
          </p:nvPr>
        </p:nvSpPr>
        <p:spPr/>
        <p:txBody>
          <a:bodyPr/>
          <a:lstStyle/>
          <a:p>
            <a:r>
              <a:rPr lang="zh-TW" altLang="en-US" dirty="0" smtClean="0">
                <a:solidFill>
                  <a:srgbClr val="660066"/>
                </a:solidFill>
              </a:rPr>
              <a:t>高職學校</a:t>
            </a:r>
            <a:r>
              <a:rPr lang="en-US" altLang="zh-TW" dirty="0" smtClean="0">
                <a:solidFill>
                  <a:srgbClr val="660066"/>
                </a:solidFill>
              </a:rPr>
              <a:t>15</a:t>
            </a:r>
            <a:r>
              <a:rPr lang="zh-TW" altLang="en-US" dirty="0" smtClean="0">
                <a:solidFill>
                  <a:srgbClr val="660066"/>
                </a:solidFill>
              </a:rPr>
              <a:t>個群別</a:t>
            </a:r>
            <a:endParaRPr lang="zh-TW" altLang="en-US" dirty="0">
              <a:solidFill>
                <a:srgbClr val="660066"/>
              </a:solidFill>
            </a:endParaRPr>
          </a:p>
        </p:txBody>
      </p:sp>
      <p:sp>
        <p:nvSpPr>
          <p:cNvPr id="111637" name="投影片編號版面配置區 3"/>
          <p:cNvSpPr>
            <a:spLocks noGrp="1"/>
          </p:cNvSpPr>
          <p:nvPr>
            <p:ph type="sldNum" sz="quarter" idx="12"/>
          </p:nvPr>
        </p:nvSpPr>
        <p:spPr bwMode="auto">
          <a:xfrm>
            <a:off x="6724680" y="5870559"/>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sz="3200">
                <a:solidFill>
                  <a:schemeClr val="tx1"/>
                </a:solidFill>
                <a:latin typeface="Calibri" pitchFamily="34" charset="0"/>
                <a:ea typeface="新細明體" pitchFamily="18" charset="-120"/>
              </a:defRPr>
            </a:lvl1pPr>
            <a:lvl2pPr marL="742950" indent="-285750" eaLnBrk="0" hangingPunct="0">
              <a:defRPr kumimoji="1" sz="3200">
                <a:solidFill>
                  <a:schemeClr val="tx1"/>
                </a:solidFill>
                <a:latin typeface="Calibri" pitchFamily="34" charset="0"/>
                <a:ea typeface="新細明體" pitchFamily="18" charset="-120"/>
              </a:defRPr>
            </a:lvl2pPr>
            <a:lvl3pPr marL="1143000" indent="-228600" eaLnBrk="0" hangingPunct="0">
              <a:defRPr kumimoji="1" sz="3200">
                <a:solidFill>
                  <a:schemeClr val="tx1"/>
                </a:solidFill>
                <a:latin typeface="Calibri" pitchFamily="34" charset="0"/>
                <a:ea typeface="新細明體" pitchFamily="18" charset="-120"/>
              </a:defRPr>
            </a:lvl3pPr>
            <a:lvl4pPr marL="1600200" indent="-228600" eaLnBrk="0" hangingPunct="0">
              <a:defRPr kumimoji="1" sz="3200">
                <a:solidFill>
                  <a:schemeClr val="tx1"/>
                </a:solidFill>
                <a:latin typeface="Calibri" pitchFamily="34" charset="0"/>
                <a:ea typeface="新細明體" pitchFamily="18" charset="-120"/>
              </a:defRPr>
            </a:lvl4pPr>
            <a:lvl5pPr marL="2057400" indent="-228600" eaLnBrk="0" hangingPunct="0">
              <a:defRPr kumimoji="1" sz="3200">
                <a:solidFill>
                  <a:schemeClr val="tx1"/>
                </a:solidFill>
                <a:latin typeface="Calibri" pitchFamily="34" charset="0"/>
                <a:ea typeface="新細明體" pitchFamily="18" charset="-120"/>
              </a:defRPr>
            </a:lvl5pPr>
            <a:lvl6pPr marL="2514600" indent="-228600" eaLnBrk="0" fontAlgn="base" hangingPunct="0">
              <a:spcBef>
                <a:spcPct val="0"/>
              </a:spcBef>
              <a:spcAft>
                <a:spcPct val="0"/>
              </a:spcAft>
              <a:defRPr kumimoji="1" sz="3200">
                <a:solidFill>
                  <a:schemeClr val="tx1"/>
                </a:solidFill>
                <a:latin typeface="Calibri" pitchFamily="34" charset="0"/>
                <a:ea typeface="新細明體" pitchFamily="18" charset="-120"/>
              </a:defRPr>
            </a:lvl6pPr>
            <a:lvl7pPr marL="2971800" indent="-228600" eaLnBrk="0" fontAlgn="base" hangingPunct="0">
              <a:spcBef>
                <a:spcPct val="0"/>
              </a:spcBef>
              <a:spcAft>
                <a:spcPct val="0"/>
              </a:spcAft>
              <a:defRPr kumimoji="1" sz="3200">
                <a:solidFill>
                  <a:schemeClr val="tx1"/>
                </a:solidFill>
                <a:latin typeface="Calibri" pitchFamily="34" charset="0"/>
                <a:ea typeface="新細明體" pitchFamily="18" charset="-120"/>
              </a:defRPr>
            </a:lvl7pPr>
            <a:lvl8pPr marL="3429000" indent="-228600" eaLnBrk="0" fontAlgn="base" hangingPunct="0">
              <a:spcBef>
                <a:spcPct val="0"/>
              </a:spcBef>
              <a:spcAft>
                <a:spcPct val="0"/>
              </a:spcAft>
              <a:defRPr kumimoji="1" sz="3200">
                <a:solidFill>
                  <a:schemeClr val="tx1"/>
                </a:solidFill>
                <a:latin typeface="Calibri" pitchFamily="34" charset="0"/>
                <a:ea typeface="新細明體" pitchFamily="18" charset="-120"/>
              </a:defRPr>
            </a:lvl8pPr>
            <a:lvl9pPr marL="3886200" indent="-228600" eaLnBrk="0" fontAlgn="base" hangingPunct="0">
              <a:spcBef>
                <a:spcPct val="0"/>
              </a:spcBef>
              <a:spcAft>
                <a:spcPct val="0"/>
              </a:spcAft>
              <a:defRPr kumimoji="1" sz="3200">
                <a:solidFill>
                  <a:schemeClr val="tx1"/>
                </a:solidFill>
                <a:latin typeface="Calibri" pitchFamily="34" charset="0"/>
                <a:ea typeface="新細明體" pitchFamily="18" charset="-120"/>
              </a:defRPr>
            </a:lvl9pPr>
          </a:lstStyle>
          <a:p>
            <a:pPr eaLnBrk="1" hangingPunct="1"/>
            <a:fld id="{06A64143-8C8F-44F3-8271-654467AF082A}" type="slidenum">
              <a:rPr lang="zh-TW" altLang="en-US" sz="1400" b="1" smtClean="0">
                <a:solidFill>
                  <a:srgbClr val="660066"/>
                </a:solidFill>
                <a:latin typeface="微軟正黑體" pitchFamily="34" charset="-120"/>
                <a:ea typeface="微軟正黑體" pitchFamily="34" charset="-120"/>
              </a:rPr>
              <a:pPr eaLnBrk="1" hangingPunct="1"/>
              <a:t>12</a:t>
            </a:fld>
            <a:endParaRPr lang="en-US" altLang="zh-TW" sz="1400" b="1" smtClean="0">
              <a:solidFill>
                <a:srgbClr val="660066"/>
              </a:solidFill>
              <a:latin typeface="微軟正黑體" pitchFamily="34" charset="-120"/>
              <a:ea typeface="微軟正黑體" pitchFamily="34" charset="-120"/>
            </a:endParaRPr>
          </a:p>
        </p:txBody>
      </p:sp>
    </p:spTree>
    <p:extLst>
      <p:ext uri="{BB962C8B-B14F-4D97-AF65-F5344CB8AC3E}">
        <p14:creationId xmlns:p14="http://schemas.microsoft.com/office/powerpoint/2010/main" val="3017060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down)">
                                      <p:cBhvr>
                                        <p:cTn id="7" dur="580">
                                          <p:stCondLst>
                                            <p:cond delay="0"/>
                                          </p:stCondLst>
                                        </p:cTn>
                                        <p:tgtEl>
                                          <p:spTgt spid="53"/>
                                        </p:tgtEl>
                                      </p:cBhvr>
                                    </p:animEffect>
                                    <p:anim calcmode="lin" valueType="num">
                                      <p:cBhvr>
                                        <p:cTn id="8" dur="1822" tmFilter="0,0; 0.14,0.36; 0.43,0.73; 0.71,0.91; 1.0,1.0">
                                          <p:stCondLst>
                                            <p:cond delay="0"/>
                                          </p:stCondLst>
                                        </p:cTn>
                                        <p:tgtEl>
                                          <p:spTgt spid="5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3"/>
                                        </p:tgtEl>
                                        <p:attrNameLst>
                                          <p:attrName>ppt_y</p:attrName>
                                        </p:attrNameLst>
                                      </p:cBhvr>
                                      <p:tavLst>
                                        <p:tav tm="0" fmla="#ppt_y-sin(pi*$)/81">
                                          <p:val>
                                            <p:fltVal val="0"/>
                                          </p:val>
                                        </p:tav>
                                        <p:tav tm="100000">
                                          <p:val>
                                            <p:fltVal val="1"/>
                                          </p:val>
                                        </p:tav>
                                      </p:tavLst>
                                    </p:anim>
                                    <p:animScale>
                                      <p:cBhvr>
                                        <p:cTn id="13" dur="26">
                                          <p:stCondLst>
                                            <p:cond delay="650"/>
                                          </p:stCondLst>
                                        </p:cTn>
                                        <p:tgtEl>
                                          <p:spTgt spid="53"/>
                                        </p:tgtEl>
                                      </p:cBhvr>
                                      <p:to x="100000" y="60000"/>
                                    </p:animScale>
                                    <p:animScale>
                                      <p:cBhvr>
                                        <p:cTn id="14" dur="166" decel="50000">
                                          <p:stCondLst>
                                            <p:cond delay="676"/>
                                          </p:stCondLst>
                                        </p:cTn>
                                        <p:tgtEl>
                                          <p:spTgt spid="53"/>
                                        </p:tgtEl>
                                      </p:cBhvr>
                                      <p:to x="100000" y="100000"/>
                                    </p:animScale>
                                    <p:animScale>
                                      <p:cBhvr>
                                        <p:cTn id="15" dur="26">
                                          <p:stCondLst>
                                            <p:cond delay="1312"/>
                                          </p:stCondLst>
                                        </p:cTn>
                                        <p:tgtEl>
                                          <p:spTgt spid="53"/>
                                        </p:tgtEl>
                                      </p:cBhvr>
                                      <p:to x="100000" y="80000"/>
                                    </p:animScale>
                                    <p:animScale>
                                      <p:cBhvr>
                                        <p:cTn id="16" dur="166" decel="50000">
                                          <p:stCondLst>
                                            <p:cond delay="1338"/>
                                          </p:stCondLst>
                                        </p:cTn>
                                        <p:tgtEl>
                                          <p:spTgt spid="53"/>
                                        </p:tgtEl>
                                      </p:cBhvr>
                                      <p:to x="100000" y="100000"/>
                                    </p:animScale>
                                    <p:animScale>
                                      <p:cBhvr>
                                        <p:cTn id="17" dur="26">
                                          <p:stCondLst>
                                            <p:cond delay="1642"/>
                                          </p:stCondLst>
                                        </p:cTn>
                                        <p:tgtEl>
                                          <p:spTgt spid="53"/>
                                        </p:tgtEl>
                                      </p:cBhvr>
                                      <p:to x="100000" y="90000"/>
                                    </p:animScale>
                                    <p:animScale>
                                      <p:cBhvr>
                                        <p:cTn id="18" dur="166" decel="50000">
                                          <p:stCondLst>
                                            <p:cond delay="1668"/>
                                          </p:stCondLst>
                                        </p:cTn>
                                        <p:tgtEl>
                                          <p:spTgt spid="53"/>
                                        </p:tgtEl>
                                      </p:cBhvr>
                                      <p:to x="100000" y="100000"/>
                                    </p:animScale>
                                    <p:animScale>
                                      <p:cBhvr>
                                        <p:cTn id="19" dur="26">
                                          <p:stCondLst>
                                            <p:cond delay="1808"/>
                                          </p:stCondLst>
                                        </p:cTn>
                                        <p:tgtEl>
                                          <p:spTgt spid="53"/>
                                        </p:tgtEl>
                                      </p:cBhvr>
                                      <p:to x="100000" y="95000"/>
                                    </p:animScale>
                                    <p:animScale>
                                      <p:cBhvr>
                                        <p:cTn id="20" dur="166" decel="50000">
                                          <p:stCondLst>
                                            <p:cond delay="1834"/>
                                          </p:stCondLst>
                                        </p:cTn>
                                        <p:tgtEl>
                                          <p:spTgt spid="5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wipe(down)">
                                      <p:cBhvr>
                                        <p:cTn id="25" dur="580">
                                          <p:stCondLst>
                                            <p:cond delay="0"/>
                                          </p:stCondLst>
                                        </p:cTn>
                                        <p:tgtEl>
                                          <p:spTgt spid="55"/>
                                        </p:tgtEl>
                                      </p:cBhvr>
                                    </p:animEffect>
                                    <p:anim calcmode="lin" valueType="num">
                                      <p:cBhvr>
                                        <p:cTn id="26" dur="1822" tmFilter="0,0; 0.14,0.36; 0.43,0.73; 0.71,0.91; 1.0,1.0">
                                          <p:stCondLst>
                                            <p:cond delay="0"/>
                                          </p:stCondLst>
                                        </p:cTn>
                                        <p:tgtEl>
                                          <p:spTgt spid="55"/>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55"/>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55"/>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55"/>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55"/>
                                        </p:tgtEl>
                                        <p:attrNameLst>
                                          <p:attrName>ppt_y</p:attrName>
                                        </p:attrNameLst>
                                      </p:cBhvr>
                                      <p:tavLst>
                                        <p:tav tm="0" fmla="#ppt_y-sin(pi*$)/81">
                                          <p:val>
                                            <p:fltVal val="0"/>
                                          </p:val>
                                        </p:tav>
                                        <p:tav tm="100000">
                                          <p:val>
                                            <p:fltVal val="1"/>
                                          </p:val>
                                        </p:tav>
                                      </p:tavLst>
                                    </p:anim>
                                    <p:animScale>
                                      <p:cBhvr>
                                        <p:cTn id="31" dur="26">
                                          <p:stCondLst>
                                            <p:cond delay="650"/>
                                          </p:stCondLst>
                                        </p:cTn>
                                        <p:tgtEl>
                                          <p:spTgt spid="55"/>
                                        </p:tgtEl>
                                      </p:cBhvr>
                                      <p:to x="100000" y="60000"/>
                                    </p:animScale>
                                    <p:animScale>
                                      <p:cBhvr>
                                        <p:cTn id="32" dur="166" decel="50000">
                                          <p:stCondLst>
                                            <p:cond delay="676"/>
                                          </p:stCondLst>
                                        </p:cTn>
                                        <p:tgtEl>
                                          <p:spTgt spid="55"/>
                                        </p:tgtEl>
                                      </p:cBhvr>
                                      <p:to x="100000" y="100000"/>
                                    </p:animScale>
                                    <p:animScale>
                                      <p:cBhvr>
                                        <p:cTn id="33" dur="26">
                                          <p:stCondLst>
                                            <p:cond delay="1312"/>
                                          </p:stCondLst>
                                        </p:cTn>
                                        <p:tgtEl>
                                          <p:spTgt spid="55"/>
                                        </p:tgtEl>
                                      </p:cBhvr>
                                      <p:to x="100000" y="80000"/>
                                    </p:animScale>
                                    <p:animScale>
                                      <p:cBhvr>
                                        <p:cTn id="34" dur="166" decel="50000">
                                          <p:stCondLst>
                                            <p:cond delay="1338"/>
                                          </p:stCondLst>
                                        </p:cTn>
                                        <p:tgtEl>
                                          <p:spTgt spid="55"/>
                                        </p:tgtEl>
                                      </p:cBhvr>
                                      <p:to x="100000" y="100000"/>
                                    </p:animScale>
                                    <p:animScale>
                                      <p:cBhvr>
                                        <p:cTn id="35" dur="26">
                                          <p:stCondLst>
                                            <p:cond delay="1642"/>
                                          </p:stCondLst>
                                        </p:cTn>
                                        <p:tgtEl>
                                          <p:spTgt spid="55"/>
                                        </p:tgtEl>
                                      </p:cBhvr>
                                      <p:to x="100000" y="90000"/>
                                    </p:animScale>
                                    <p:animScale>
                                      <p:cBhvr>
                                        <p:cTn id="36" dur="166" decel="50000">
                                          <p:stCondLst>
                                            <p:cond delay="1668"/>
                                          </p:stCondLst>
                                        </p:cTn>
                                        <p:tgtEl>
                                          <p:spTgt spid="55"/>
                                        </p:tgtEl>
                                      </p:cBhvr>
                                      <p:to x="100000" y="100000"/>
                                    </p:animScale>
                                    <p:animScale>
                                      <p:cBhvr>
                                        <p:cTn id="37" dur="26">
                                          <p:stCondLst>
                                            <p:cond delay="1808"/>
                                          </p:stCondLst>
                                        </p:cTn>
                                        <p:tgtEl>
                                          <p:spTgt spid="55"/>
                                        </p:tgtEl>
                                      </p:cBhvr>
                                      <p:to x="100000" y="95000"/>
                                    </p:animScale>
                                    <p:animScale>
                                      <p:cBhvr>
                                        <p:cTn id="38" dur="166" decel="50000">
                                          <p:stCondLst>
                                            <p:cond delay="1834"/>
                                          </p:stCondLst>
                                        </p:cTn>
                                        <p:tgtEl>
                                          <p:spTgt spid="55"/>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wipe(down)">
                                      <p:cBhvr>
                                        <p:cTn id="43" dur="580">
                                          <p:stCondLst>
                                            <p:cond delay="0"/>
                                          </p:stCondLst>
                                        </p:cTn>
                                        <p:tgtEl>
                                          <p:spTgt spid="48"/>
                                        </p:tgtEl>
                                      </p:cBhvr>
                                    </p:animEffect>
                                    <p:anim calcmode="lin" valueType="num">
                                      <p:cBhvr>
                                        <p:cTn id="44" dur="1822" tmFilter="0,0; 0.14,0.36; 0.43,0.73; 0.71,0.91; 1.0,1.0">
                                          <p:stCondLst>
                                            <p:cond delay="0"/>
                                          </p:stCondLst>
                                        </p:cTn>
                                        <p:tgtEl>
                                          <p:spTgt spid="48"/>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48"/>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48"/>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48"/>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48"/>
                                        </p:tgtEl>
                                        <p:attrNameLst>
                                          <p:attrName>ppt_y</p:attrName>
                                        </p:attrNameLst>
                                      </p:cBhvr>
                                      <p:tavLst>
                                        <p:tav tm="0" fmla="#ppt_y-sin(pi*$)/81">
                                          <p:val>
                                            <p:fltVal val="0"/>
                                          </p:val>
                                        </p:tav>
                                        <p:tav tm="100000">
                                          <p:val>
                                            <p:fltVal val="1"/>
                                          </p:val>
                                        </p:tav>
                                      </p:tavLst>
                                    </p:anim>
                                    <p:animScale>
                                      <p:cBhvr>
                                        <p:cTn id="49" dur="26">
                                          <p:stCondLst>
                                            <p:cond delay="650"/>
                                          </p:stCondLst>
                                        </p:cTn>
                                        <p:tgtEl>
                                          <p:spTgt spid="48"/>
                                        </p:tgtEl>
                                      </p:cBhvr>
                                      <p:to x="100000" y="60000"/>
                                    </p:animScale>
                                    <p:animScale>
                                      <p:cBhvr>
                                        <p:cTn id="50" dur="166" decel="50000">
                                          <p:stCondLst>
                                            <p:cond delay="676"/>
                                          </p:stCondLst>
                                        </p:cTn>
                                        <p:tgtEl>
                                          <p:spTgt spid="48"/>
                                        </p:tgtEl>
                                      </p:cBhvr>
                                      <p:to x="100000" y="100000"/>
                                    </p:animScale>
                                    <p:animScale>
                                      <p:cBhvr>
                                        <p:cTn id="51" dur="26">
                                          <p:stCondLst>
                                            <p:cond delay="1312"/>
                                          </p:stCondLst>
                                        </p:cTn>
                                        <p:tgtEl>
                                          <p:spTgt spid="48"/>
                                        </p:tgtEl>
                                      </p:cBhvr>
                                      <p:to x="100000" y="80000"/>
                                    </p:animScale>
                                    <p:animScale>
                                      <p:cBhvr>
                                        <p:cTn id="52" dur="166" decel="50000">
                                          <p:stCondLst>
                                            <p:cond delay="1338"/>
                                          </p:stCondLst>
                                        </p:cTn>
                                        <p:tgtEl>
                                          <p:spTgt spid="48"/>
                                        </p:tgtEl>
                                      </p:cBhvr>
                                      <p:to x="100000" y="100000"/>
                                    </p:animScale>
                                    <p:animScale>
                                      <p:cBhvr>
                                        <p:cTn id="53" dur="26">
                                          <p:stCondLst>
                                            <p:cond delay="1642"/>
                                          </p:stCondLst>
                                        </p:cTn>
                                        <p:tgtEl>
                                          <p:spTgt spid="48"/>
                                        </p:tgtEl>
                                      </p:cBhvr>
                                      <p:to x="100000" y="90000"/>
                                    </p:animScale>
                                    <p:animScale>
                                      <p:cBhvr>
                                        <p:cTn id="54" dur="166" decel="50000">
                                          <p:stCondLst>
                                            <p:cond delay="1668"/>
                                          </p:stCondLst>
                                        </p:cTn>
                                        <p:tgtEl>
                                          <p:spTgt spid="48"/>
                                        </p:tgtEl>
                                      </p:cBhvr>
                                      <p:to x="100000" y="100000"/>
                                    </p:animScale>
                                    <p:animScale>
                                      <p:cBhvr>
                                        <p:cTn id="55" dur="26">
                                          <p:stCondLst>
                                            <p:cond delay="1808"/>
                                          </p:stCondLst>
                                        </p:cTn>
                                        <p:tgtEl>
                                          <p:spTgt spid="48"/>
                                        </p:tgtEl>
                                      </p:cBhvr>
                                      <p:to x="100000" y="95000"/>
                                    </p:animScale>
                                    <p:animScale>
                                      <p:cBhvr>
                                        <p:cTn id="56" dur="166" decel="50000">
                                          <p:stCondLst>
                                            <p:cond delay="1834"/>
                                          </p:stCondLst>
                                        </p:cTn>
                                        <p:tgtEl>
                                          <p:spTgt spid="48"/>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52"/>
                                        </p:tgtEl>
                                        <p:attrNameLst>
                                          <p:attrName>style.visibility</p:attrName>
                                        </p:attrNameLst>
                                      </p:cBhvr>
                                      <p:to>
                                        <p:strVal val="visible"/>
                                      </p:to>
                                    </p:set>
                                    <p:animEffect transition="in" filter="wipe(down)">
                                      <p:cBhvr>
                                        <p:cTn id="61" dur="580">
                                          <p:stCondLst>
                                            <p:cond delay="0"/>
                                          </p:stCondLst>
                                        </p:cTn>
                                        <p:tgtEl>
                                          <p:spTgt spid="52"/>
                                        </p:tgtEl>
                                      </p:cBhvr>
                                    </p:animEffect>
                                    <p:anim calcmode="lin" valueType="num">
                                      <p:cBhvr>
                                        <p:cTn id="62" dur="1822" tmFilter="0,0; 0.14,0.36; 0.43,0.73; 0.71,0.91; 1.0,1.0">
                                          <p:stCondLst>
                                            <p:cond delay="0"/>
                                          </p:stCondLst>
                                        </p:cTn>
                                        <p:tgtEl>
                                          <p:spTgt spid="52"/>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52"/>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52"/>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52"/>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52"/>
                                        </p:tgtEl>
                                        <p:attrNameLst>
                                          <p:attrName>ppt_y</p:attrName>
                                        </p:attrNameLst>
                                      </p:cBhvr>
                                      <p:tavLst>
                                        <p:tav tm="0" fmla="#ppt_y-sin(pi*$)/81">
                                          <p:val>
                                            <p:fltVal val="0"/>
                                          </p:val>
                                        </p:tav>
                                        <p:tav tm="100000">
                                          <p:val>
                                            <p:fltVal val="1"/>
                                          </p:val>
                                        </p:tav>
                                      </p:tavLst>
                                    </p:anim>
                                    <p:animScale>
                                      <p:cBhvr>
                                        <p:cTn id="67" dur="26">
                                          <p:stCondLst>
                                            <p:cond delay="650"/>
                                          </p:stCondLst>
                                        </p:cTn>
                                        <p:tgtEl>
                                          <p:spTgt spid="52"/>
                                        </p:tgtEl>
                                      </p:cBhvr>
                                      <p:to x="100000" y="60000"/>
                                    </p:animScale>
                                    <p:animScale>
                                      <p:cBhvr>
                                        <p:cTn id="68" dur="166" decel="50000">
                                          <p:stCondLst>
                                            <p:cond delay="676"/>
                                          </p:stCondLst>
                                        </p:cTn>
                                        <p:tgtEl>
                                          <p:spTgt spid="52"/>
                                        </p:tgtEl>
                                      </p:cBhvr>
                                      <p:to x="100000" y="100000"/>
                                    </p:animScale>
                                    <p:animScale>
                                      <p:cBhvr>
                                        <p:cTn id="69" dur="26">
                                          <p:stCondLst>
                                            <p:cond delay="1312"/>
                                          </p:stCondLst>
                                        </p:cTn>
                                        <p:tgtEl>
                                          <p:spTgt spid="52"/>
                                        </p:tgtEl>
                                      </p:cBhvr>
                                      <p:to x="100000" y="80000"/>
                                    </p:animScale>
                                    <p:animScale>
                                      <p:cBhvr>
                                        <p:cTn id="70" dur="166" decel="50000">
                                          <p:stCondLst>
                                            <p:cond delay="1338"/>
                                          </p:stCondLst>
                                        </p:cTn>
                                        <p:tgtEl>
                                          <p:spTgt spid="52"/>
                                        </p:tgtEl>
                                      </p:cBhvr>
                                      <p:to x="100000" y="100000"/>
                                    </p:animScale>
                                    <p:animScale>
                                      <p:cBhvr>
                                        <p:cTn id="71" dur="26">
                                          <p:stCondLst>
                                            <p:cond delay="1642"/>
                                          </p:stCondLst>
                                        </p:cTn>
                                        <p:tgtEl>
                                          <p:spTgt spid="52"/>
                                        </p:tgtEl>
                                      </p:cBhvr>
                                      <p:to x="100000" y="90000"/>
                                    </p:animScale>
                                    <p:animScale>
                                      <p:cBhvr>
                                        <p:cTn id="72" dur="166" decel="50000">
                                          <p:stCondLst>
                                            <p:cond delay="1668"/>
                                          </p:stCondLst>
                                        </p:cTn>
                                        <p:tgtEl>
                                          <p:spTgt spid="52"/>
                                        </p:tgtEl>
                                      </p:cBhvr>
                                      <p:to x="100000" y="100000"/>
                                    </p:animScale>
                                    <p:animScale>
                                      <p:cBhvr>
                                        <p:cTn id="73" dur="26">
                                          <p:stCondLst>
                                            <p:cond delay="1808"/>
                                          </p:stCondLst>
                                        </p:cTn>
                                        <p:tgtEl>
                                          <p:spTgt spid="52"/>
                                        </p:tgtEl>
                                      </p:cBhvr>
                                      <p:to x="100000" y="95000"/>
                                    </p:animScale>
                                    <p:animScale>
                                      <p:cBhvr>
                                        <p:cTn id="74" dur="166" decel="50000">
                                          <p:stCondLst>
                                            <p:cond delay="1834"/>
                                          </p:stCondLst>
                                        </p:cTn>
                                        <p:tgtEl>
                                          <p:spTgt spid="52"/>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51"/>
                                        </p:tgtEl>
                                        <p:attrNameLst>
                                          <p:attrName>style.visibility</p:attrName>
                                        </p:attrNameLst>
                                      </p:cBhvr>
                                      <p:to>
                                        <p:strVal val="visible"/>
                                      </p:to>
                                    </p:set>
                                    <p:animEffect transition="in" filter="wipe(down)">
                                      <p:cBhvr>
                                        <p:cTn id="79" dur="580">
                                          <p:stCondLst>
                                            <p:cond delay="0"/>
                                          </p:stCondLst>
                                        </p:cTn>
                                        <p:tgtEl>
                                          <p:spTgt spid="51"/>
                                        </p:tgtEl>
                                      </p:cBhvr>
                                    </p:animEffect>
                                    <p:anim calcmode="lin" valueType="num">
                                      <p:cBhvr>
                                        <p:cTn id="80" dur="1822" tmFilter="0,0; 0.14,0.36; 0.43,0.73; 0.71,0.91; 1.0,1.0">
                                          <p:stCondLst>
                                            <p:cond delay="0"/>
                                          </p:stCondLst>
                                        </p:cTn>
                                        <p:tgtEl>
                                          <p:spTgt spid="51"/>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51"/>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51"/>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51"/>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51"/>
                                        </p:tgtEl>
                                        <p:attrNameLst>
                                          <p:attrName>ppt_y</p:attrName>
                                        </p:attrNameLst>
                                      </p:cBhvr>
                                      <p:tavLst>
                                        <p:tav tm="0" fmla="#ppt_y-sin(pi*$)/81">
                                          <p:val>
                                            <p:fltVal val="0"/>
                                          </p:val>
                                        </p:tav>
                                        <p:tav tm="100000">
                                          <p:val>
                                            <p:fltVal val="1"/>
                                          </p:val>
                                        </p:tav>
                                      </p:tavLst>
                                    </p:anim>
                                    <p:animScale>
                                      <p:cBhvr>
                                        <p:cTn id="85" dur="26">
                                          <p:stCondLst>
                                            <p:cond delay="650"/>
                                          </p:stCondLst>
                                        </p:cTn>
                                        <p:tgtEl>
                                          <p:spTgt spid="51"/>
                                        </p:tgtEl>
                                      </p:cBhvr>
                                      <p:to x="100000" y="60000"/>
                                    </p:animScale>
                                    <p:animScale>
                                      <p:cBhvr>
                                        <p:cTn id="86" dur="166" decel="50000">
                                          <p:stCondLst>
                                            <p:cond delay="676"/>
                                          </p:stCondLst>
                                        </p:cTn>
                                        <p:tgtEl>
                                          <p:spTgt spid="51"/>
                                        </p:tgtEl>
                                      </p:cBhvr>
                                      <p:to x="100000" y="100000"/>
                                    </p:animScale>
                                    <p:animScale>
                                      <p:cBhvr>
                                        <p:cTn id="87" dur="26">
                                          <p:stCondLst>
                                            <p:cond delay="1312"/>
                                          </p:stCondLst>
                                        </p:cTn>
                                        <p:tgtEl>
                                          <p:spTgt spid="51"/>
                                        </p:tgtEl>
                                      </p:cBhvr>
                                      <p:to x="100000" y="80000"/>
                                    </p:animScale>
                                    <p:animScale>
                                      <p:cBhvr>
                                        <p:cTn id="88" dur="166" decel="50000">
                                          <p:stCondLst>
                                            <p:cond delay="1338"/>
                                          </p:stCondLst>
                                        </p:cTn>
                                        <p:tgtEl>
                                          <p:spTgt spid="51"/>
                                        </p:tgtEl>
                                      </p:cBhvr>
                                      <p:to x="100000" y="100000"/>
                                    </p:animScale>
                                    <p:animScale>
                                      <p:cBhvr>
                                        <p:cTn id="89" dur="26">
                                          <p:stCondLst>
                                            <p:cond delay="1642"/>
                                          </p:stCondLst>
                                        </p:cTn>
                                        <p:tgtEl>
                                          <p:spTgt spid="51"/>
                                        </p:tgtEl>
                                      </p:cBhvr>
                                      <p:to x="100000" y="90000"/>
                                    </p:animScale>
                                    <p:animScale>
                                      <p:cBhvr>
                                        <p:cTn id="90" dur="166" decel="50000">
                                          <p:stCondLst>
                                            <p:cond delay="1668"/>
                                          </p:stCondLst>
                                        </p:cTn>
                                        <p:tgtEl>
                                          <p:spTgt spid="51"/>
                                        </p:tgtEl>
                                      </p:cBhvr>
                                      <p:to x="100000" y="100000"/>
                                    </p:animScale>
                                    <p:animScale>
                                      <p:cBhvr>
                                        <p:cTn id="91" dur="26">
                                          <p:stCondLst>
                                            <p:cond delay="1808"/>
                                          </p:stCondLst>
                                        </p:cTn>
                                        <p:tgtEl>
                                          <p:spTgt spid="51"/>
                                        </p:tgtEl>
                                      </p:cBhvr>
                                      <p:to x="100000" y="95000"/>
                                    </p:animScale>
                                    <p:animScale>
                                      <p:cBhvr>
                                        <p:cTn id="92" dur="166" decel="50000">
                                          <p:stCondLst>
                                            <p:cond delay="1834"/>
                                          </p:stCondLst>
                                        </p:cTn>
                                        <p:tgtEl>
                                          <p:spTgt spid="5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5" grpId="0" animBg="1"/>
      <p:bldP spid="53" grpId="0" animBg="1"/>
      <p:bldP spid="4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群組 3"/>
          <p:cNvGrpSpPr>
            <a:grpSpLocks/>
          </p:cNvGrpSpPr>
          <p:nvPr/>
        </p:nvGrpSpPr>
        <p:grpSpPr bwMode="auto">
          <a:xfrm>
            <a:off x="684213" y="1905000"/>
            <a:ext cx="6985000" cy="2328863"/>
            <a:chOff x="761430" y="1976951"/>
            <a:chExt cx="6985792" cy="2328597"/>
          </a:xfrm>
        </p:grpSpPr>
        <p:pic>
          <p:nvPicPr>
            <p:cNvPr id="33806" name="圖片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61430" y="1976951"/>
              <a:ext cx="6985792" cy="2328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07" name="文字方塊 5"/>
            <p:cNvSpPr txBox="1">
              <a:spLocks noChangeArrowheads="1"/>
            </p:cNvSpPr>
            <p:nvPr/>
          </p:nvSpPr>
          <p:spPr bwMode="auto">
            <a:xfrm>
              <a:off x="1545387" y="2780928"/>
              <a:ext cx="8002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宋体" pitchFamily="2" charset="-122"/>
                </a:defRPr>
              </a:lvl1pPr>
              <a:lvl2pPr marL="742950" indent="-285750">
                <a:spcBef>
                  <a:spcPct val="20000"/>
                </a:spcBef>
                <a:buFont typeface="Arial" charset="0"/>
                <a:buChar char="–"/>
                <a:defRPr sz="2800">
                  <a:solidFill>
                    <a:schemeClr val="tx1"/>
                  </a:solidFill>
                  <a:latin typeface="Calibri" pitchFamily="34" charset="0"/>
                  <a:ea typeface="宋体" pitchFamily="2" charset="-122"/>
                </a:defRPr>
              </a:lvl2pPr>
              <a:lvl3pPr marL="1143000" indent="-228600">
                <a:spcBef>
                  <a:spcPct val="20000"/>
                </a:spcBef>
                <a:buFont typeface="Arial" charset="0"/>
                <a:buChar char="•"/>
                <a:defRPr sz="2400">
                  <a:solidFill>
                    <a:schemeClr val="tx1"/>
                  </a:solidFill>
                  <a:latin typeface="Calibri" pitchFamily="34" charset="0"/>
                  <a:ea typeface="宋体" pitchFamily="2" charset="-122"/>
                </a:defRPr>
              </a:lvl3pPr>
              <a:lvl4pPr marL="1600200" indent="-228600">
                <a:spcBef>
                  <a:spcPct val="20000"/>
                </a:spcBef>
                <a:buFont typeface="Arial" charset="0"/>
                <a:buChar char="–"/>
                <a:defRPr sz="2000">
                  <a:solidFill>
                    <a:schemeClr val="tx1"/>
                  </a:solidFill>
                  <a:latin typeface="Calibri" pitchFamily="34" charset="0"/>
                  <a:ea typeface="宋体" pitchFamily="2" charset="-122"/>
                </a:defRPr>
              </a:lvl4pPr>
              <a:lvl5pPr marL="2057400" indent="-228600">
                <a:spcBef>
                  <a:spcPct val="20000"/>
                </a:spcBef>
                <a:buFont typeface="Arial" charset="0"/>
                <a:buChar char="»"/>
                <a:defRPr sz="2000">
                  <a:solidFill>
                    <a:schemeClr val="tx1"/>
                  </a:solidFill>
                  <a:latin typeface="Calibri" pitchFamily="34" charset="0"/>
                  <a:ea typeface="宋体" pitchFamily="2" charset="-122"/>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zh-TW" altLang="en-US" sz="2400" b="1">
                  <a:solidFill>
                    <a:srgbClr val="008000"/>
                  </a:solidFill>
                  <a:latin typeface="微軟正黑體" pitchFamily="34" charset="-120"/>
                  <a:ea typeface="微軟正黑體" pitchFamily="34" charset="-120"/>
                </a:rPr>
                <a:t>高職</a:t>
              </a:r>
            </a:p>
            <a:p>
              <a:pPr eaLnBrk="1" hangingPunct="1">
                <a:spcBef>
                  <a:spcPct val="0"/>
                </a:spcBef>
                <a:buFontTx/>
                <a:buNone/>
              </a:pPr>
              <a:r>
                <a:rPr lang="zh-TW" altLang="en-US" sz="2400" b="1">
                  <a:solidFill>
                    <a:srgbClr val="008000"/>
                  </a:solidFill>
                  <a:latin typeface="微軟正黑體" pitchFamily="34" charset="-120"/>
                  <a:ea typeface="微軟正黑體" pitchFamily="34" charset="-120"/>
                </a:rPr>
                <a:t>群科</a:t>
              </a:r>
            </a:p>
          </p:txBody>
        </p:sp>
      </p:grpSp>
      <p:pic>
        <p:nvPicPr>
          <p:cNvPr id="7" name="圖片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916238" y="1039813"/>
            <a:ext cx="2016125" cy="174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形箭號 7"/>
          <p:cNvSpPr/>
          <p:nvPr/>
        </p:nvSpPr>
        <p:spPr>
          <a:xfrm>
            <a:off x="1835150" y="4173538"/>
            <a:ext cx="433388" cy="431800"/>
          </a:xfrm>
          <a:prstGeom prst="chevron">
            <a:avLst/>
          </a:prstGeom>
        </p:spPr>
        <p:style>
          <a:lnRef idx="1">
            <a:schemeClr val="accent3"/>
          </a:lnRef>
          <a:fillRef idx="3">
            <a:schemeClr val="accent3"/>
          </a:fillRef>
          <a:effectRef idx="2">
            <a:schemeClr val="accent3"/>
          </a:effectRef>
          <a:fontRef idx="minor">
            <a:schemeClr val="lt1"/>
          </a:fontRef>
        </p:style>
        <p:txBody>
          <a:bodyPr anchor="ctr">
            <a:spAutoFit/>
          </a:bodyPr>
          <a:lstStyle/>
          <a:p>
            <a:pPr algn="ctr" eaLnBrk="1" fontAlgn="auto" hangingPunct="1">
              <a:spcBef>
                <a:spcPts val="0"/>
              </a:spcBef>
              <a:spcAft>
                <a:spcPts val="0"/>
              </a:spcAft>
              <a:defRPr/>
            </a:pPr>
            <a:endParaRPr lang="zh-TW" altLang="en-US" sz="2400" dirty="0">
              <a:latin typeface="Adobe 繁黑體 Std B"/>
              <a:ea typeface="Adobe 繁黑體 Std B"/>
              <a:cs typeface="Adobe 繁黑體 Std B"/>
            </a:endParaRPr>
          </a:p>
        </p:txBody>
      </p:sp>
      <p:sp>
        <p:nvSpPr>
          <p:cNvPr id="9" name="文字方塊 8"/>
          <p:cNvSpPr txBox="1">
            <a:spLocks noChangeArrowheads="1"/>
          </p:cNvSpPr>
          <p:nvPr/>
        </p:nvSpPr>
        <p:spPr bwMode="auto">
          <a:xfrm>
            <a:off x="2274888" y="417195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ea typeface="宋体" pitchFamily="2" charset="-122"/>
              </a:defRPr>
            </a:lvl1pPr>
            <a:lvl2pPr marL="742950" indent="-285750">
              <a:spcBef>
                <a:spcPct val="20000"/>
              </a:spcBef>
              <a:buFont typeface="Arial" charset="0"/>
              <a:buChar char="–"/>
              <a:defRPr sz="2800">
                <a:solidFill>
                  <a:schemeClr val="tx1"/>
                </a:solidFill>
                <a:latin typeface="Calibri" pitchFamily="34" charset="0"/>
                <a:ea typeface="宋体" pitchFamily="2" charset="-122"/>
              </a:defRPr>
            </a:lvl2pPr>
            <a:lvl3pPr marL="1143000" indent="-228600">
              <a:spcBef>
                <a:spcPct val="20000"/>
              </a:spcBef>
              <a:buFont typeface="Arial" charset="0"/>
              <a:buChar char="•"/>
              <a:defRPr sz="2400">
                <a:solidFill>
                  <a:schemeClr val="tx1"/>
                </a:solidFill>
                <a:latin typeface="Calibri" pitchFamily="34" charset="0"/>
                <a:ea typeface="宋体" pitchFamily="2" charset="-122"/>
              </a:defRPr>
            </a:lvl3pPr>
            <a:lvl4pPr marL="1600200" indent="-228600">
              <a:spcBef>
                <a:spcPct val="20000"/>
              </a:spcBef>
              <a:buFont typeface="Arial" charset="0"/>
              <a:buChar char="–"/>
              <a:defRPr sz="2000">
                <a:solidFill>
                  <a:schemeClr val="tx1"/>
                </a:solidFill>
                <a:latin typeface="Calibri" pitchFamily="34" charset="0"/>
                <a:ea typeface="宋体" pitchFamily="2" charset="-122"/>
              </a:defRPr>
            </a:lvl4pPr>
            <a:lvl5pPr marL="2057400" indent="-228600">
              <a:spcBef>
                <a:spcPct val="20000"/>
              </a:spcBef>
              <a:buFont typeface="Arial" charset="0"/>
              <a:buChar char="»"/>
              <a:defRPr sz="2000">
                <a:solidFill>
                  <a:schemeClr val="tx1"/>
                </a:solidFill>
                <a:latin typeface="Calibri" pitchFamily="34" charset="0"/>
                <a:ea typeface="宋体" pitchFamily="2" charset="-122"/>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zh-TW" altLang="en-US" sz="2000" b="1">
                <a:latin typeface="微軟正黑體" pitchFamily="34" charset="-120"/>
                <a:ea typeface="微軟正黑體" pitchFamily="34" charset="-120"/>
              </a:rPr>
              <a:t>觀光事業科</a:t>
            </a:r>
          </a:p>
          <a:p>
            <a:pPr eaLnBrk="1" hangingPunct="1">
              <a:spcBef>
                <a:spcPct val="0"/>
              </a:spcBef>
              <a:buFontTx/>
              <a:buNone/>
            </a:pPr>
            <a:r>
              <a:rPr lang="zh-TW" altLang="en-US" sz="2000" b="1">
                <a:latin typeface="微軟正黑體" pitchFamily="34" charset="-120"/>
                <a:ea typeface="微軟正黑體" pitchFamily="34" charset="-120"/>
              </a:rPr>
              <a:t>餐飲管理科</a:t>
            </a:r>
          </a:p>
        </p:txBody>
      </p:sp>
      <p:sp>
        <p:nvSpPr>
          <p:cNvPr id="10" name="文字方塊 9"/>
          <p:cNvSpPr txBox="1"/>
          <p:nvPr/>
        </p:nvSpPr>
        <p:spPr>
          <a:xfrm>
            <a:off x="3203848" y="2780928"/>
            <a:ext cx="1954381" cy="769441"/>
          </a:xfrm>
          <a:prstGeom prst="rect">
            <a:avLst/>
          </a:prstGeom>
          <a:noFill/>
        </p:spPr>
        <p:txBody>
          <a:bodyPr wrap="none">
            <a:spAutoFit/>
          </a:bodyPr>
          <a:lstStyle/>
          <a:p>
            <a:pPr eaLnBrk="1" fontAlgn="auto" hangingPunct="1">
              <a:spcBef>
                <a:spcPts val="0"/>
              </a:spcBef>
              <a:spcAft>
                <a:spcPts val="0"/>
              </a:spcAft>
              <a:defRPr/>
            </a:pPr>
            <a:r>
              <a:rPr lang="zh-TW" altLang="en-US" sz="4400" spc="3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軟正黑體"/>
                <a:ea typeface="微軟正黑體"/>
                <a:cs typeface="微軟正黑體"/>
              </a:rPr>
              <a:t>餐旅群</a:t>
            </a:r>
          </a:p>
        </p:txBody>
      </p:sp>
      <p:pic>
        <p:nvPicPr>
          <p:cNvPr id="12" name="圖片 1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932363" y="549275"/>
            <a:ext cx="2197100" cy="185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圖片 1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757863" y="4410075"/>
            <a:ext cx="2074862"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 name="群組 13"/>
          <p:cNvGrpSpPr>
            <a:grpSpLocks/>
          </p:cNvGrpSpPr>
          <p:nvPr/>
        </p:nvGrpSpPr>
        <p:grpSpPr bwMode="auto">
          <a:xfrm>
            <a:off x="2303463" y="5002213"/>
            <a:ext cx="1035050" cy="415925"/>
            <a:chOff x="3419872" y="5461549"/>
            <a:chExt cx="1035663" cy="415724"/>
          </a:xfrm>
        </p:grpSpPr>
        <p:pic>
          <p:nvPicPr>
            <p:cNvPr id="33804" name="圖片 14" descr="藝術-2.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419872" y="5461549"/>
              <a:ext cx="1035663" cy="415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05" name="矩形 15"/>
            <p:cNvSpPr>
              <a:spLocks noChangeArrowheads="1"/>
            </p:cNvSpPr>
            <p:nvPr/>
          </p:nvSpPr>
          <p:spPr bwMode="auto">
            <a:xfrm>
              <a:off x="3556248" y="5461549"/>
              <a:ext cx="8771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宋体" pitchFamily="2" charset="-122"/>
                </a:defRPr>
              </a:lvl1pPr>
              <a:lvl2pPr marL="742950" indent="-285750">
                <a:spcBef>
                  <a:spcPct val="20000"/>
                </a:spcBef>
                <a:buFont typeface="Arial" charset="0"/>
                <a:buChar char="–"/>
                <a:defRPr sz="2800">
                  <a:solidFill>
                    <a:schemeClr val="tx1"/>
                  </a:solidFill>
                  <a:latin typeface="Calibri" pitchFamily="34" charset="0"/>
                  <a:ea typeface="宋体" pitchFamily="2" charset="-122"/>
                </a:defRPr>
              </a:lvl2pPr>
              <a:lvl3pPr marL="1143000" indent="-228600">
                <a:spcBef>
                  <a:spcPct val="20000"/>
                </a:spcBef>
                <a:buFont typeface="Arial" charset="0"/>
                <a:buChar char="•"/>
                <a:defRPr sz="2400">
                  <a:solidFill>
                    <a:schemeClr val="tx1"/>
                  </a:solidFill>
                  <a:latin typeface="Calibri" pitchFamily="34" charset="0"/>
                  <a:ea typeface="宋体" pitchFamily="2" charset="-122"/>
                </a:defRPr>
              </a:lvl3pPr>
              <a:lvl4pPr marL="1600200" indent="-228600">
                <a:spcBef>
                  <a:spcPct val="20000"/>
                </a:spcBef>
                <a:buFont typeface="Arial" charset="0"/>
                <a:buChar char="–"/>
                <a:defRPr sz="2000">
                  <a:solidFill>
                    <a:schemeClr val="tx1"/>
                  </a:solidFill>
                  <a:latin typeface="Calibri" pitchFamily="34" charset="0"/>
                  <a:ea typeface="宋体" pitchFamily="2" charset="-122"/>
                </a:defRPr>
              </a:lvl4pPr>
              <a:lvl5pPr marL="2057400" indent="-228600">
                <a:spcBef>
                  <a:spcPct val="20000"/>
                </a:spcBef>
                <a:buFont typeface="Arial" charset="0"/>
                <a:buChar char="»"/>
                <a:defRPr sz="2000">
                  <a:solidFill>
                    <a:schemeClr val="tx1"/>
                  </a:solidFill>
                  <a:latin typeface="Calibri" pitchFamily="34" charset="0"/>
                  <a:ea typeface="宋体" pitchFamily="2" charset="-122"/>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zh-TW" altLang="en-US" sz="1800" b="1">
                  <a:solidFill>
                    <a:schemeClr val="bg1"/>
                  </a:solidFill>
                  <a:latin typeface="微軟正黑體" pitchFamily="34" charset="-120"/>
                  <a:ea typeface="微軟正黑體" pitchFamily="34" charset="-120"/>
                </a:rPr>
                <a:t>共２科 </a:t>
              </a:r>
            </a:p>
          </p:txBody>
        </p:sp>
      </p:grpSp>
      <p:pic>
        <p:nvPicPr>
          <p:cNvPr id="10242" name="Picture 2" descr="Q:\01技職教育宣導媒材\群科簡報\視覺元素\餐旅群\製作\45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57863" y="2460625"/>
            <a:ext cx="2894012" cy="171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03" name="投影片編號版面配置區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spcBef>
                <a:spcPct val="20000"/>
              </a:spcBef>
              <a:buFont typeface="Arial" charset="0"/>
              <a:buChar char="•"/>
              <a:defRPr sz="3200">
                <a:solidFill>
                  <a:schemeClr val="tx1"/>
                </a:solidFill>
                <a:latin typeface="Calibri" pitchFamily="34" charset="0"/>
                <a:ea typeface="宋体" pitchFamily="2" charset="-122"/>
              </a:defRPr>
            </a:lvl1pPr>
            <a:lvl2pPr marL="742950" indent="-285750">
              <a:spcBef>
                <a:spcPct val="20000"/>
              </a:spcBef>
              <a:buFont typeface="Arial" charset="0"/>
              <a:buChar char="–"/>
              <a:defRPr sz="2800">
                <a:solidFill>
                  <a:schemeClr val="tx1"/>
                </a:solidFill>
                <a:latin typeface="Calibri" pitchFamily="34" charset="0"/>
                <a:ea typeface="宋体" pitchFamily="2" charset="-122"/>
              </a:defRPr>
            </a:lvl2pPr>
            <a:lvl3pPr marL="1143000" indent="-228600">
              <a:spcBef>
                <a:spcPct val="20000"/>
              </a:spcBef>
              <a:buFont typeface="Arial" charset="0"/>
              <a:buChar char="•"/>
              <a:defRPr sz="2400">
                <a:solidFill>
                  <a:schemeClr val="tx1"/>
                </a:solidFill>
                <a:latin typeface="Calibri" pitchFamily="34" charset="0"/>
                <a:ea typeface="宋体" pitchFamily="2" charset="-122"/>
              </a:defRPr>
            </a:lvl3pPr>
            <a:lvl4pPr marL="1600200" indent="-228600">
              <a:spcBef>
                <a:spcPct val="20000"/>
              </a:spcBef>
              <a:buFont typeface="Arial" charset="0"/>
              <a:buChar char="–"/>
              <a:defRPr sz="2000">
                <a:solidFill>
                  <a:schemeClr val="tx1"/>
                </a:solidFill>
                <a:latin typeface="Calibri" pitchFamily="34" charset="0"/>
                <a:ea typeface="宋体" pitchFamily="2" charset="-122"/>
              </a:defRPr>
            </a:lvl4pPr>
            <a:lvl5pPr marL="2057400" indent="-228600">
              <a:spcBef>
                <a:spcPct val="20000"/>
              </a:spcBef>
              <a:buFont typeface="Arial" charset="0"/>
              <a:buChar char="»"/>
              <a:defRPr sz="2000">
                <a:solidFill>
                  <a:schemeClr val="tx1"/>
                </a:solidFill>
                <a:latin typeface="Calibri" pitchFamily="34" charset="0"/>
                <a:ea typeface="宋体" pitchFamily="2" charset="-122"/>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spcBef>
                <a:spcPct val="0"/>
              </a:spcBef>
              <a:buFontTx/>
              <a:buNone/>
            </a:pPr>
            <a:fld id="{B5285087-8045-4E59-914A-C6740EE54722}" type="slidenum">
              <a:rPr lang="zh-CN" altLang="en-US" sz="1600">
                <a:solidFill>
                  <a:schemeClr val="bg1"/>
                </a:solidFill>
                <a:latin typeface="微軟正黑體" pitchFamily="34" charset="-120"/>
                <a:ea typeface="微軟正黑體" pitchFamily="34" charset="-120"/>
              </a:rPr>
              <a:pPr>
                <a:spcBef>
                  <a:spcPct val="0"/>
                </a:spcBef>
                <a:buFontTx/>
                <a:buNone/>
              </a:pPr>
              <a:t>13</a:t>
            </a:fld>
            <a:endParaRPr lang="zh-CN" altLang="en-US" sz="1600">
              <a:solidFill>
                <a:schemeClr val="bg1"/>
              </a:solidFill>
              <a:latin typeface="微軟正黑體" pitchFamily="34" charset="-120"/>
              <a:ea typeface="微軟正黑體" pitchFamily="34" charset="-120"/>
            </a:endParaRPr>
          </a:p>
        </p:txBody>
      </p:sp>
    </p:spTree>
    <p:extLst>
      <p:ext uri="{BB962C8B-B14F-4D97-AF65-F5344CB8AC3E}">
        <p14:creationId xmlns:p14="http://schemas.microsoft.com/office/powerpoint/2010/main" val="3670713649"/>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par>
                                <p:cTn id="11" presetID="23" presetClass="entr" presetSubtype="16"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childTnLst>
                                </p:cTn>
                              </p:par>
                              <p:par>
                                <p:cTn id="15" presetID="15"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fltVal val="0"/>
                                          </p:val>
                                        </p:tav>
                                        <p:tav tm="100000">
                                          <p:val>
                                            <p:strVal val="#ppt_w"/>
                                          </p:val>
                                        </p:tav>
                                      </p:tavLst>
                                    </p:anim>
                                    <p:anim calcmode="lin" valueType="num">
                                      <p:cBhvr>
                                        <p:cTn id="18" dur="1000" fill="hold"/>
                                        <p:tgtEl>
                                          <p:spTgt spid="7"/>
                                        </p:tgtEl>
                                        <p:attrNameLst>
                                          <p:attrName>ppt_h</p:attrName>
                                        </p:attrNameLst>
                                      </p:cBhvr>
                                      <p:tavLst>
                                        <p:tav tm="0">
                                          <p:val>
                                            <p:fltVal val="0"/>
                                          </p:val>
                                        </p:tav>
                                        <p:tav tm="100000">
                                          <p:val>
                                            <p:strVal val="#ppt_h"/>
                                          </p:val>
                                        </p:tav>
                                      </p:tavLst>
                                    </p:anim>
                                    <p:anim calcmode="lin" valueType="num">
                                      <p:cBhvr>
                                        <p:cTn id="19"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7"/>
                                        </p:tgtEl>
                                        <p:attrNameLst>
                                          <p:attrName>ppt_y</p:attrName>
                                        </p:attrNameLst>
                                      </p:cBhvr>
                                      <p:tavLst>
                                        <p:tav tm="0" fmla="#ppt_y+(sin(-2*pi*(1-$))*-#ppt_x+cos(-2*pi*(1-$))*(1-#ppt_y))*(1-$)">
                                          <p:val>
                                            <p:fltVal val="0"/>
                                          </p:val>
                                        </p:tav>
                                        <p:tav tm="100000">
                                          <p:val>
                                            <p:fltVal val="1"/>
                                          </p:val>
                                        </p:tav>
                                      </p:tavLst>
                                    </p:anim>
                                  </p:childTnLst>
                                </p:cTn>
                              </p:par>
                              <p:par>
                                <p:cTn id="21" presetID="23" presetClass="entr" presetSubtype="16" fill="hold" nodeType="withEffect">
                                  <p:stCondLst>
                                    <p:cond delay="3400"/>
                                  </p:stCondLst>
                                  <p:childTnLst>
                                    <p:set>
                                      <p:cBhvr>
                                        <p:cTn id="22" dur="1" fill="hold">
                                          <p:stCondLst>
                                            <p:cond delay="0"/>
                                          </p:stCondLst>
                                        </p:cTn>
                                        <p:tgtEl>
                                          <p:spTgt spid="14"/>
                                        </p:tgtEl>
                                        <p:attrNameLst>
                                          <p:attrName>style.visibility</p:attrName>
                                        </p:attrNameLst>
                                      </p:cBhvr>
                                      <p:to>
                                        <p:strVal val="visible"/>
                                      </p:to>
                                    </p:set>
                                    <p:anim calcmode="lin" valueType="num">
                                      <p:cBhvr>
                                        <p:cTn id="23" dur="600" fill="hold"/>
                                        <p:tgtEl>
                                          <p:spTgt spid="14"/>
                                        </p:tgtEl>
                                        <p:attrNameLst>
                                          <p:attrName>ppt_w</p:attrName>
                                        </p:attrNameLst>
                                      </p:cBhvr>
                                      <p:tavLst>
                                        <p:tav tm="0">
                                          <p:val>
                                            <p:fltVal val="0"/>
                                          </p:val>
                                        </p:tav>
                                        <p:tav tm="100000">
                                          <p:val>
                                            <p:strVal val="#ppt_w"/>
                                          </p:val>
                                        </p:tav>
                                      </p:tavLst>
                                    </p:anim>
                                    <p:anim calcmode="lin" valueType="num">
                                      <p:cBhvr>
                                        <p:cTn id="24" dur="600" fill="hold"/>
                                        <p:tgtEl>
                                          <p:spTgt spid="14"/>
                                        </p:tgtEl>
                                        <p:attrNameLst>
                                          <p:attrName>ppt_h</p:attrName>
                                        </p:attrNameLst>
                                      </p:cBhvr>
                                      <p:tavLst>
                                        <p:tav tm="0">
                                          <p:val>
                                            <p:fltVal val="0"/>
                                          </p:val>
                                        </p:tav>
                                        <p:tav tm="100000">
                                          <p:val>
                                            <p:strVal val="#ppt_h"/>
                                          </p:val>
                                        </p:tav>
                                      </p:tavLst>
                                    </p:anim>
                                  </p:childTnLst>
                                </p:cTn>
                              </p:par>
                              <p:par>
                                <p:cTn id="25" presetID="2" presetClass="entr" presetSubtype="8" fill="hold" grpId="0" nodeType="withEffect">
                                  <p:stCondLst>
                                    <p:cond delay="10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0-#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par>
                                <p:cTn id="29" presetID="9" presetClass="entr" presetSubtype="0" fill="hold" grpId="0" nodeType="withEffect">
                                  <p:stCondLst>
                                    <p:cond delay="1000"/>
                                  </p:stCondLst>
                                  <p:childTnLst>
                                    <p:set>
                                      <p:cBhvr>
                                        <p:cTn id="30" dur="1" fill="hold">
                                          <p:stCondLst>
                                            <p:cond delay="0"/>
                                          </p:stCondLst>
                                        </p:cTn>
                                        <p:tgtEl>
                                          <p:spTgt spid="9"/>
                                        </p:tgtEl>
                                        <p:attrNameLst>
                                          <p:attrName>style.visibility</p:attrName>
                                        </p:attrNameLst>
                                      </p:cBhvr>
                                      <p:to>
                                        <p:strVal val="visible"/>
                                      </p:to>
                                    </p:set>
                                    <p:animEffect transition="in" filter="dissolve">
                                      <p:cBhvr>
                                        <p:cTn id="31" dur="500"/>
                                        <p:tgtEl>
                                          <p:spTgt spid="9"/>
                                        </p:tgtEl>
                                      </p:cBhvr>
                                    </p:animEffect>
                                  </p:childTnLst>
                                </p:cTn>
                              </p:par>
                              <p:par>
                                <p:cTn id="32" presetID="10" presetClass="entr" presetSubtype="0" fill="hold" nodeType="withEffect">
                                  <p:stCondLst>
                                    <p:cond delay="1000"/>
                                  </p:stCondLst>
                                  <p:childTnLst>
                                    <p:set>
                                      <p:cBhvr>
                                        <p:cTn id="33" dur="1" fill="hold">
                                          <p:stCondLst>
                                            <p:cond delay="0"/>
                                          </p:stCondLst>
                                        </p:cTn>
                                        <p:tgtEl>
                                          <p:spTgt spid="10242"/>
                                        </p:tgtEl>
                                        <p:attrNameLst>
                                          <p:attrName>style.visibility</p:attrName>
                                        </p:attrNameLst>
                                      </p:cBhvr>
                                      <p:to>
                                        <p:strVal val="visible"/>
                                      </p:to>
                                    </p:set>
                                    <p:animEffect transition="in" filter="fade">
                                      <p:cBhvr>
                                        <p:cTn id="34" dur="500"/>
                                        <p:tgtEl>
                                          <p:spTgt spid="10242"/>
                                        </p:tgtEl>
                                      </p:cBhvr>
                                    </p:animEffect>
                                  </p:childTnLst>
                                </p:cTn>
                              </p:par>
                              <p:par>
                                <p:cTn id="35" presetID="42" presetClass="entr" presetSubtype="0" fill="hold" nodeType="withEffect">
                                  <p:stCondLst>
                                    <p:cond delay="200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1000" fill="hold"/>
                                        <p:tgtEl>
                                          <p:spTgt spid="12"/>
                                        </p:tgtEl>
                                        <p:attrNameLst>
                                          <p:attrName>ppt_y</p:attrName>
                                        </p:attrNameLst>
                                      </p:cBhvr>
                                      <p:tavLst>
                                        <p:tav tm="0">
                                          <p:val>
                                            <p:strVal val="#ppt_y+.1"/>
                                          </p:val>
                                        </p:tav>
                                        <p:tav tm="100000">
                                          <p:val>
                                            <p:strVal val="#ppt_y"/>
                                          </p:val>
                                        </p:tav>
                                      </p:tavLst>
                                    </p:anim>
                                  </p:childTnLst>
                                </p:cTn>
                              </p:par>
                              <p:par>
                                <p:cTn id="40" presetID="14" presetClass="entr" presetSubtype="10" fill="hold" nodeType="withEffect">
                                  <p:stCondLst>
                                    <p:cond delay="3000"/>
                                  </p:stCondLst>
                                  <p:childTnLst>
                                    <p:set>
                                      <p:cBhvr>
                                        <p:cTn id="41" dur="1" fill="hold">
                                          <p:stCondLst>
                                            <p:cond delay="0"/>
                                          </p:stCondLst>
                                        </p:cTn>
                                        <p:tgtEl>
                                          <p:spTgt spid="13"/>
                                        </p:tgtEl>
                                        <p:attrNameLst>
                                          <p:attrName>style.visibility</p:attrName>
                                        </p:attrNameLst>
                                      </p:cBhvr>
                                      <p:to>
                                        <p:strVal val="visible"/>
                                      </p:to>
                                    </p:set>
                                    <p:animEffect transition="in" filter="randombar(horizontal)">
                                      <p:cBhvr>
                                        <p:cTn id="4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pitchFamily="34" charset="0"/>
                <a:ea typeface="新細明體" charset="-120"/>
              </a:defRPr>
            </a:lvl1pPr>
            <a:lvl2pPr marL="742950" indent="-285750">
              <a:spcBef>
                <a:spcPct val="20000"/>
              </a:spcBef>
              <a:buFont typeface="Arial" charset="0"/>
              <a:buChar char="–"/>
              <a:defRPr sz="2800">
                <a:solidFill>
                  <a:schemeClr val="tx1"/>
                </a:solidFill>
                <a:latin typeface="Calibri" pitchFamily="34" charset="0"/>
                <a:ea typeface="新細明體" charset="-120"/>
              </a:defRPr>
            </a:lvl2pPr>
            <a:lvl3pPr marL="1143000" indent="-228600">
              <a:spcBef>
                <a:spcPct val="20000"/>
              </a:spcBef>
              <a:buFont typeface="Arial" charset="0"/>
              <a:buChar char="•"/>
              <a:defRPr sz="2400">
                <a:solidFill>
                  <a:schemeClr val="tx1"/>
                </a:solidFill>
                <a:latin typeface="Calibri" pitchFamily="34" charset="0"/>
                <a:ea typeface="新細明體" charset="-120"/>
              </a:defRPr>
            </a:lvl3pPr>
            <a:lvl4pPr marL="1600200" indent="-228600">
              <a:spcBef>
                <a:spcPct val="20000"/>
              </a:spcBef>
              <a:buFont typeface="Arial" charset="0"/>
              <a:buChar char="–"/>
              <a:defRPr sz="2000">
                <a:solidFill>
                  <a:schemeClr val="tx1"/>
                </a:solidFill>
                <a:latin typeface="Calibri" pitchFamily="34" charset="0"/>
                <a:ea typeface="新細明體" charset="-120"/>
              </a:defRPr>
            </a:lvl4pPr>
            <a:lvl5pPr marL="2057400" indent="-228600">
              <a:spcBef>
                <a:spcPct val="20000"/>
              </a:spcBef>
              <a:buFont typeface="Arial" charset="0"/>
              <a:buChar char="»"/>
              <a:defRPr sz="2000">
                <a:solidFill>
                  <a:schemeClr val="tx1"/>
                </a:solidFill>
                <a:latin typeface="Calibri" pitchFamily="34" charset="0"/>
                <a:ea typeface="新細明體"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9pPr>
          </a:lstStyle>
          <a:p>
            <a:pPr>
              <a:spcBef>
                <a:spcPct val="0"/>
              </a:spcBef>
              <a:buFontTx/>
              <a:buNone/>
            </a:pPr>
            <a:fld id="{6205908C-B129-4245-9153-78B5C1A4EEBC}" type="slidenum">
              <a:rPr lang="zh-TW" altLang="en-US" sz="1200">
                <a:solidFill>
                  <a:srgbClr val="898989"/>
                </a:solidFill>
              </a:rPr>
              <a:pPr>
                <a:spcBef>
                  <a:spcPct val="0"/>
                </a:spcBef>
                <a:buFontTx/>
                <a:buNone/>
              </a:pPr>
              <a:t>14</a:t>
            </a:fld>
            <a:endParaRPr lang="zh-TW" altLang="en-US" sz="1200">
              <a:solidFill>
                <a:srgbClr val="898989"/>
              </a:solidFill>
            </a:endParaRPr>
          </a:p>
        </p:txBody>
      </p:sp>
      <p:sp>
        <p:nvSpPr>
          <p:cNvPr id="3" name="矩形 2"/>
          <p:cNvSpPr/>
          <p:nvPr/>
        </p:nvSpPr>
        <p:spPr>
          <a:xfrm rot="17692726">
            <a:off x="-307975" y="-5903913"/>
            <a:ext cx="6027738" cy="7853363"/>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sp>
        <p:nvSpPr>
          <p:cNvPr id="6" name="矩形 5"/>
          <p:cNvSpPr/>
          <p:nvPr/>
        </p:nvSpPr>
        <p:spPr>
          <a:xfrm rot="17645183">
            <a:off x="-3694907" y="-365918"/>
            <a:ext cx="4168775" cy="537368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sp>
        <p:nvSpPr>
          <p:cNvPr id="8" name="文字方塊 7"/>
          <p:cNvSpPr txBox="1"/>
          <p:nvPr/>
        </p:nvSpPr>
        <p:spPr>
          <a:xfrm rot="5400000">
            <a:off x="178594" y="2159794"/>
            <a:ext cx="277813" cy="307975"/>
          </a:xfrm>
          <a:prstGeom prst="rect">
            <a:avLst/>
          </a:prstGeom>
          <a:noFill/>
        </p:spPr>
        <p:txBody>
          <a:bodyPr wrap="none">
            <a:spAutoFit/>
          </a:bodyPr>
          <a:lstStyle/>
          <a:p>
            <a:pPr eaLnBrk="1" hangingPunct="1">
              <a:defRPr/>
            </a:pPr>
            <a:r>
              <a:rPr lang="zh-TW" altLang="en-US" sz="1400" dirty="0">
                <a:solidFill>
                  <a:schemeClr val="tx1">
                    <a:lumMod val="65000"/>
                    <a:lumOff val="35000"/>
                  </a:schemeClr>
                </a:solidFill>
                <a:latin typeface="微軟正黑體" panose="020B0604030504040204" pitchFamily="34" charset="-120"/>
                <a:ea typeface="微軟正黑體" panose="020B0604030504040204" pitchFamily="34" charset="-120"/>
              </a:rPr>
              <a:t> </a:t>
            </a:r>
            <a:r>
              <a:rPr lang="en-US" altLang="zh-TW" sz="1400" dirty="0">
                <a:solidFill>
                  <a:schemeClr val="tx1">
                    <a:lumMod val="65000"/>
                    <a:lumOff val="35000"/>
                  </a:schemeClr>
                </a:solidFill>
              </a:rPr>
              <a:t> </a:t>
            </a:r>
            <a:endParaRPr lang="en-US" altLang="zh-TW" sz="1400" dirty="0">
              <a:solidFill>
                <a:schemeClr val="tx1">
                  <a:lumMod val="65000"/>
                  <a:lumOff val="35000"/>
                </a:schemeClr>
              </a:solidFill>
              <a:latin typeface="微軟正黑體" panose="020B0604030504040204" pitchFamily="34" charset="-120"/>
              <a:ea typeface="微軟正黑體" panose="020B0604030504040204" pitchFamily="34" charset="-120"/>
            </a:endParaRPr>
          </a:p>
        </p:txBody>
      </p:sp>
      <p:sp>
        <p:nvSpPr>
          <p:cNvPr id="15362" name="標題 1"/>
          <p:cNvSpPr>
            <a:spLocks noGrp="1"/>
          </p:cNvSpPr>
          <p:nvPr>
            <p:ph type="title"/>
          </p:nvPr>
        </p:nvSpPr>
        <p:spPr>
          <a:xfrm>
            <a:off x="471488" y="-24720"/>
            <a:ext cx="5389563" cy="1143000"/>
          </a:xfrm>
        </p:spPr>
        <p:txBody>
          <a:bodyPr/>
          <a:lstStyle/>
          <a:p>
            <a:pPr eaLnBrk="1" hangingPunct="1">
              <a:defRPr/>
            </a:pPr>
            <a:r>
              <a:rPr lang="zh-TW" altLang="zh-TW" sz="2400" b="1" dirty="0" smtClean="0">
                <a:solidFill>
                  <a:schemeClr val="accent6">
                    <a:lumMod val="75000"/>
                  </a:schemeClr>
                </a:solidFill>
                <a:latin typeface="微軟正黑體" pitchFamily="34" charset="-120"/>
                <a:ea typeface="微軟正黑體" pitchFamily="34" charset="-120"/>
              </a:rPr>
              <a:t>必修的專業科目有</a:t>
            </a:r>
            <a:endParaRPr lang="zh-TW" altLang="en-US" sz="2400" dirty="0" smtClean="0">
              <a:solidFill>
                <a:schemeClr val="accent6">
                  <a:lumMod val="75000"/>
                </a:schemeClr>
              </a:solidFill>
              <a:latin typeface="微軟正黑體" pitchFamily="34" charset="-120"/>
              <a:ea typeface="微軟正黑體" pitchFamily="34" charset="-120"/>
            </a:endParaRPr>
          </a:p>
        </p:txBody>
      </p:sp>
      <p:grpSp>
        <p:nvGrpSpPr>
          <p:cNvPr id="11" name="群組 10"/>
          <p:cNvGrpSpPr>
            <a:grpSpLocks/>
          </p:cNvGrpSpPr>
          <p:nvPr/>
        </p:nvGrpSpPr>
        <p:grpSpPr bwMode="auto">
          <a:xfrm>
            <a:off x="757872" y="1161740"/>
            <a:ext cx="4248150" cy="2268538"/>
            <a:chOff x="1475656" y="2132856"/>
            <a:chExt cx="4248472" cy="2269371"/>
          </a:xfrm>
        </p:grpSpPr>
        <p:sp>
          <p:nvSpPr>
            <p:cNvPr id="22543" name="矩形 3"/>
            <p:cNvSpPr>
              <a:spLocks noChangeArrowheads="1"/>
            </p:cNvSpPr>
            <p:nvPr/>
          </p:nvSpPr>
          <p:spPr bwMode="auto">
            <a:xfrm>
              <a:off x="1475656" y="2232402"/>
              <a:ext cx="4248472" cy="2169825"/>
            </a:xfrm>
            <a:prstGeom prst="rect">
              <a:avLst/>
            </a:prstGeom>
            <a:ln/>
          </p:spPr>
          <p:style>
            <a:lnRef idx="1">
              <a:schemeClr val="accent3"/>
            </a:lnRef>
            <a:fillRef idx="2">
              <a:schemeClr val="accent3"/>
            </a:fillRef>
            <a:effectRef idx="1">
              <a:schemeClr val="accent3"/>
            </a:effectRef>
            <a:fontRef idx="minor">
              <a:schemeClr val="dk1"/>
            </a:fontRef>
          </p:style>
          <p:txBody>
            <a:bodyPr>
              <a:spAutoFit/>
            </a:bodyPr>
            <a:lstStyle>
              <a:lvl1pPr>
                <a:spcBef>
                  <a:spcPct val="20000"/>
                </a:spcBef>
                <a:buFont typeface="Arial" charset="0"/>
                <a:buChar char="•"/>
                <a:defRPr sz="3200">
                  <a:solidFill>
                    <a:schemeClr val="tx1"/>
                  </a:solidFill>
                  <a:latin typeface="Calibri" pitchFamily="34" charset="0"/>
                  <a:ea typeface="新細明體" charset="-120"/>
                </a:defRPr>
              </a:lvl1pPr>
              <a:lvl2pPr marL="742950" indent="-285750">
                <a:spcBef>
                  <a:spcPct val="20000"/>
                </a:spcBef>
                <a:buFont typeface="Arial" charset="0"/>
                <a:buChar char="–"/>
                <a:defRPr sz="2800">
                  <a:solidFill>
                    <a:schemeClr val="tx1"/>
                  </a:solidFill>
                  <a:latin typeface="Calibri" pitchFamily="34" charset="0"/>
                  <a:ea typeface="新細明體" charset="-120"/>
                </a:defRPr>
              </a:lvl2pPr>
              <a:lvl3pPr marL="1143000" indent="-228600">
                <a:spcBef>
                  <a:spcPct val="20000"/>
                </a:spcBef>
                <a:buFont typeface="Arial" charset="0"/>
                <a:buChar char="•"/>
                <a:defRPr sz="2400">
                  <a:solidFill>
                    <a:schemeClr val="tx1"/>
                  </a:solidFill>
                  <a:latin typeface="Calibri" pitchFamily="34" charset="0"/>
                  <a:ea typeface="新細明體" charset="-120"/>
                </a:defRPr>
              </a:lvl3pPr>
              <a:lvl4pPr marL="1600200" indent="-228600">
                <a:spcBef>
                  <a:spcPct val="20000"/>
                </a:spcBef>
                <a:buFont typeface="Arial" charset="0"/>
                <a:buChar char="–"/>
                <a:defRPr sz="2000">
                  <a:solidFill>
                    <a:schemeClr val="tx1"/>
                  </a:solidFill>
                  <a:latin typeface="Calibri" pitchFamily="34" charset="0"/>
                  <a:ea typeface="新細明體" charset="-120"/>
                </a:defRPr>
              </a:lvl4pPr>
              <a:lvl5pPr marL="2057400" indent="-228600">
                <a:spcBef>
                  <a:spcPct val="20000"/>
                </a:spcBef>
                <a:buFont typeface="Arial" charset="0"/>
                <a:buChar char="»"/>
                <a:defRPr sz="2000">
                  <a:solidFill>
                    <a:schemeClr val="tx1"/>
                  </a:solidFill>
                  <a:latin typeface="Calibri" pitchFamily="34" charset="0"/>
                  <a:ea typeface="新細明體"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9pPr>
            </a:lstStyle>
            <a:p>
              <a:pPr eaLnBrk="1" hangingPunct="1">
                <a:lnSpc>
                  <a:spcPct val="150000"/>
                </a:lnSpc>
                <a:spcBef>
                  <a:spcPct val="0"/>
                </a:spcBef>
                <a:buFontTx/>
                <a:buNone/>
              </a:pPr>
              <a:r>
                <a:rPr lang="zh-TW" altLang="en-US" sz="1800" b="1" dirty="0">
                  <a:latin typeface="微軟正黑體" pitchFamily="34" charset="-120"/>
                  <a:ea typeface="微軟正黑體" pitchFamily="34" charset="-120"/>
                </a:rPr>
                <a:t>          </a:t>
              </a:r>
              <a:r>
                <a:rPr lang="zh-TW" altLang="zh-TW" sz="1800" b="1" dirty="0">
                  <a:latin typeface="微軟正黑體" pitchFamily="34" charset="-120"/>
                  <a:ea typeface="微軟正黑體" pitchFamily="34" charset="-120"/>
                </a:rPr>
                <a:t>餐旅英文與會話：</a:t>
              </a:r>
              <a:endParaRPr lang="zh-TW" altLang="zh-TW" sz="1800" dirty="0">
                <a:latin typeface="微軟正黑體" pitchFamily="34" charset="-120"/>
                <a:ea typeface="微軟正黑體" pitchFamily="34" charset="-120"/>
              </a:endParaRPr>
            </a:p>
            <a:p>
              <a:pPr eaLnBrk="1" hangingPunct="1">
                <a:lnSpc>
                  <a:spcPct val="150000"/>
                </a:lnSpc>
                <a:spcBef>
                  <a:spcPct val="0"/>
                </a:spcBef>
                <a:buFont typeface="Arial" charset="0"/>
                <a:buNone/>
              </a:pPr>
              <a:r>
                <a:rPr lang="zh-TW" altLang="zh-TW" sz="1800" dirty="0">
                  <a:latin typeface="微軟正黑體" pitchFamily="34" charset="-120"/>
                  <a:ea typeface="微軟正黑體" pitchFamily="34" charset="-120"/>
                </a:rPr>
                <a:t>利用情境模擬、實際對話、語音教學、數位學習等方式，訓練學生在餐飲</a:t>
              </a:r>
              <a:r>
                <a:rPr lang="zh-TW" altLang="en-US" sz="1800" dirty="0">
                  <a:latin typeface="微軟正黑體" pitchFamily="34" charset="-120"/>
                  <a:ea typeface="微軟正黑體" pitchFamily="34" charset="-120"/>
                </a:rPr>
                <a:t>、旅館、</a:t>
              </a:r>
              <a:r>
                <a:rPr lang="zh-TW" altLang="zh-TW" sz="1800" dirty="0">
                  <a:latin typeface="微軟正黑體" pitchFamily="34" charset="-120"/>
                  <a:ea typeface="微軟正黑體" pitchFamily="34" charset="-120"/>
                </a:rPr>
                <a:t>觀光、旅遊、休閒等工作領域中，運用其專業的英語聽力及口語表達能力</a:t>
              </a:r>
            </a:p>
          </p:txBody>
        </p:sp>
        <p:pic>
          <p:nvPicPr>
            <p:cNvPr id="6146" name="Picture 2" descr="Q:\01技職教育宣導媒材\群科簡報\視覺元素\餐旅群\製作\餐旅英文與會話.png"/>
            <p:cNvPicPr>
              <a:picLocks noChangeAspect="1" noChangeArrowheads="1"/>
            </p:cNvPicPr>
            <p:nvPr/>
          </p:nvPicPr>
          <p:blipFill>
            <a:blip r:embed="rId3"/>
            <a:srcRect/>
            <a:stretch>
              <a:fillRect/>
            </a:stretch>
          </p:blipFill>
          <p:spPr bwMode="auto">
            <a:xfrm>
              <a:off x="1518522" y="2132856"/>
              <a:ext cx="533440" cy="506599"/>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pic>
        <p:nvPicPr>
          <p:cNvPr id="614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681" y="606425"/>
            <a:ext cx="924778" cy="1285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 name="群組 16"/>
          <p:cNvGrpSpPr>
            <a:grpSpLocks/>
          </p:cNvGrpSpPr>
          <p:nvPr/>
        </p:nvGrpSpPr>
        <p:grpSpPr bwMode="auto">
          <a:xfrm>
            <a:off x="740569" y="4059826"/>
            <a:ext cx="3930650" cy="1855788"/>
            <a:chOff x="1475656" y="2130722"/>
            <a:chExt cx="3931439" cy="1856006"/>
          </a:xfrm>
        </p:grpSpPr>
        <p:sp>
          <p:nvSpPr>
            <p:cNvPr id="18" name="矩形 3"/>
            <p:cNvSpPr>
              <a:spLocks noChangeArrowheads="1"/>
            </p:cNvSpPr>
            <p:nvPr/>
          </p:nvSpPr>
          <p:spPr bwMode="auto">
            <a:xfrm>
              <a:off x="1475656" y="2232402"/>
              <a:ext cx="3931439" cy="1754326"/>
            </a:xfrm>
            <a:prstGeom prst="rect">
              <a:avLst/>
            </a:prstGeom>
            <a:ln/>
          </p:spPr>
          <p:style>
            <a:lnRef idx="1">
              <a:schemeClr val="accent5"/>
            </a:lnRef>
            <a:fillRef idx="2">
              <a:schemeClr val="accent5"/>
            </a:fillRef>
            <a:effectRef idx="1">
              <a:schemeClr val="accent5"/>
            </a:effectRef>
            <a:fontRef idx="minor">
              <a:schemeClr val="dk1"/>
            </a:fontRef>
          </p:style>
          <p:txBody>
            <a:bodyPr>
              <a:spAutoFit/>
            </a:bodyPr>
            <a:lstStyle>
              <a:lvl1pPr>
                <a:spcBef>
                  <a:spcPct val="20000"/>
                </a:spcBef>
                <a:buFont typeface="Arial" charset="0"/>
                <a:buChar char="•"/>
                <a:defRPr sz="3200">
                  <a:solidFill>
                    <a:schemeClr val="tx1"/>
                  </a:solidFill>
                  <a:latin typeface="Calibri" pitchFamily="34" charset="0"/>
                  <a:ea typeface="新細明體" charset="-120"/>
                </a:defRPr>
              </a:lvl1pPr>
              <a:lvl2pPr marL="742950" indent="-285750">
                <a:spcBef>
                  <a:spcPct val="20000"/>
                </a:spcBef>
                <a:buFont typeface="Arial" charset="0"/>
                <a:buChar char="–"/>
                <a:defRPr sz="2800">
                  <a:solidFill>
                    <a:schemeClr val="tx1"/>
                  </a:solidFill>
                  <a:latin typeface="Calibri" pitchFamily="34" charset="0"/>
                  <a:ea typeface="新細明體" charset="-120"/>
                </a:defRPr>
              </a:lvl2pPr>
              <a:lvl3pPr marL="1143000" indent="-228600">
                <a:spcBef>
                  <a:spcPct val="20000"/>
                </a:spcBef>
                <a:buFont typeface="Arial" charset="0"/>
                <a:buChar char="•"/>
                <a:defRPr sz="2400">
                  <a:solidFill>
                    <a:schemeClr val="tx1"/>
                  </a:solidFill>
                  <a:latin typeface="Calibri" pitchFamily="34" charset="0"/>
                  <a:ea typeface="新細明體" charset="-120"/>
                </a:defRPr>
              </a:lvl3pPr>
              <a:lvl4pPr marL="1600200" indent="-228600">
                <a:spcBef>
                  <a:spcPct val="20000"/>
                </a:spcBef>
                <a:buFont typeface="Arial" charset="0"/>
                <a:buChar char="–"/>
                <a:defRPr sz="2000">
                  <a:solidFill>
                    <a:schemeClr val="tx1"/>
                  </a:solidFill>
                  <a:latin typeface="Calibri" pitchFamily="34" charset="0"/>
                  <a:ea typeface="新細明體" charset="-120"/>
                </a:defRPr>
              </a:lvl4pPr>
              <a:lvl5pPr marL="2057400" indent="-228600">
                <a:spcBef>
                  <a:spcPct val="20000"/>
                </a:spcBef>
                <a:buFont typeface="Arial" charset="0"/>
                <a:buChar char="»"/>
                <a:defRPr sz="2000">
                  <a:solidFill>
                    <a:schemeClr val="tx1"/>
                  </a:solidFill>
                  <a:latin typeface="Calibri" pitchFamily="34" charset="0"/>
                  <a:ea typeface="新細明體"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9pPr>
            </a:lstStyle>
            <a:p>
              <a:pPr eaLnBrk="1" hangingPunct="1">
                <a:lnSpc>
                  <a:spcPct val="150000"/>
                </a:lnSpc>
                <a:spcBef>
                  <a:spcPct val="0"/>
                </a:spcBef>
                <a:buFontTx/>
                <a:buNone/>
              </a:pPr>
              <a:r>
                <a:rPr lang="zh-TW" altLang="en-US" sz="1800" b="1" dirty="0">
                  <a:latin typeface="微軟正黑體" pitchFamily="34" charset="-120"/>
                  <a:ea typeface="微軟正黑體" pitchFamily="34" charset="-120"/>
                </a:rPr>
                <a:t>           </a:t>
              </a:r>
              <a:r>
                <a:rPr lang="zh-TW" altLang="zh-TW" sz="1800" b="1" dirty="0">
                  <a:latin typeface="微軟正黑體" pitchFamily="34" charset="-120"/>
                  <a:ea typeface="微軟正黑體" pitchFamily="34" charset="-120"/>
                </a:rPr>
                <a:t>餐旅概論：</a:t>
              </a:r>
              <a:endParaRPr lang="zh-TW" altLang="zh-TW" sz="1800" dirty="0">
                <a:latin typeface="微軟正黑體" pitchFamily="34" charset="-120"/>
                <a:ea typeface="微軟正黑體" pitchFamily="34" charset="-120"/>
              </a:endParaRPr>
            </a:p>
            <a:p>
              <a:pPr eaLnBrk="1" hangingPunct="1">
                <a:lnSpc>
                  <a:spcPct val="150000"/>
                </a:lnSpc>
                <a:spcBef>
                  <a:spcPct val="0"/>
                </a:spcBef>
                <a:buFont typeface="Arial" charset="0"/>
                <a:buNone/>
              </a:pPr>
              <a:r>
                <a:rPr lang="zh-TW" altLang="zh-TW" sz="1800" dirty="0">
                  <a:latin typeface="微軟正黑體" pitchFamily="34" charset="-120"/>
                  <a:ea typeface="微軟正黑體" pitchFamily="34" charset="-120"/>
                </a:rPr>
                <a:t>主要學習餐旅從業人員的工作態度，訓練學生在日常生活中與人打招呼、以及服務顧客的能力</a:t>
              </a:r>
            </a:p>
          </p:txBody>
        </p:sp>
        <p:pic>
          <p:nvPicPr>
            <p:cNvPr id="19" name="Picture 2"/>
            <p:cNvPicPr>
              <a:picLocks noChangeAspect="1" noChangeArrowheads="1"/>
            </p:cNvPicPr>
            <p:nvPr/>
          </p:nvPicPr>
          <p:blipFill>
            <a:blip r:embed="rId5"/>
            <a:stretch>
              <a:fillRect/>
            </a:stretch>
          </p:blipFill>
          <p:spPr bwMode="auto">
            <a:xfrm>
              <a:off x="1589979" y="2130722"/>
              <a:ext cx="533507" cy="506472"/>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pic>
        <p:nvPicPr>
          <p:cNvPr id="20"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3767" y="3501008"/>
            <a:ext cx="747833" cy="1819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 name="群組 20"/>
          <p:cNvGrpSpPr>
            <a:grpSpLocks/>
          </p:cNvGrpSpPr>
          <p:nvPr/>
        </p:nvGrpSpPr>
        <p:grpSpPr bwMode="auto">
          <a:xfrm>
            <a:off x="5006022" y="1226200"/>
            <a:ext cx="4102482" cy="1804987"/>
            <a:chOff x="1475656" y="2130722"/>
            <a:chExt cx="4248472" cy="1805095"/>
          </a:xfrm>
        </p:grpSpPr>
        <p:sp>
          <p:nvSpPr>
            <p:cNvPr id="22" name="矩形 3"/>
            <p:cNvSpPr>
              <a:spLocks noChangeArrowheads="1"/>
            </p:cNvSpPr>
            <p:nvPr/>
          </p:nvSpPr>
          <p:spPr bwMode="auto">
            <a:xfrm>
              <a:off x="1475656" y="2232402"/>
              <a:ext cx="4248472" cy="1703415"/>
            </a:xfrm>
            <a:prstGeom prst="rect">
              <a:avLst/>
            </a:prstGeom>
            <a:ln/>
          </p:spPr>
          <p:style>
            <a:lnRef idx="1">
              <a:schemeClr val="accent6"/>
            </a:lnRef>
            <a:fillRef idx="2">
              <a:schemeClr val="accent6"/>
            </a:fillRef>
            <a:effectRef idx="1">
              <a:schemeClr val="accent6"/>
            </a:effectRef>
            <a:fontRef idx="minor">
              <a:schemeClr val="dk1"/>
            </a:fontRef>
          </p:style>
          <p:txBody>
            <a:bodyPr>
              <a:spAutoFit/>
            </a:bodyPr>
            <a:lstStyle>
              <a:lvl1pPr>
                <a:spcBef>
                  <a:spcPct val="20000"/>
                </a:spcBef>
                <a:buFont typeface="Arial" charset="0"/>
                <a:buChar char="•"/>
                <a:defRPr sz="3200">
                  <a:solidFill>
                    <a:schemeClr val="tx1"/>
                  </a:solidFill>
                  <a:latin typeface="Calibri" pitchFamily="34" charset="0"/>
                  <a:ea typeface="新細明體" charset="-120"/>
                </a:defRPr>
              </a:lvl1pPr>
              <a:lvl2pPr marL="742950" indent="-285750">
                <a:spcBef>
                  <a:spcPct val="20000"/>
                </a:spcBef>
                <a:buFont typeface="Arial" charset="0"/>
                <a:buChar char="–"/>
                <a:defRPr sz="2800">
                  <a:solidFill>
                    <a:schemeClr val="tx1"/>
                  </a:solidFill>
                  <a:latin typeface="Calibri" pitchFamily="34" charset="0"/>
                  <a:ea typeface="新細明體" charset="-120"/>
                </a:defRPr>
              </a:lvl2pPr>
              <a:lvl3pPr marL="1143000" indent="-228600">
                <a:spcBef>
                  <a:spcPct val="20000"/>
                </a:spcBef>
                <a:buFont typeface="Arial" charset="0"/>
                <a:buChar char="•"/>
                <a:defRPr sz="2400">
                  <a:solidFill>
                    <a:schemeClr val="tx1"/>
                  </a:solidFill>
                  <a:latin typeface="Calibri" pitchFamily="34" charset="0"/>
                  <a:ea typeface="新細明體" charset="-120"/>
                </a:defRPr>
              </a:lvl3pPr>
              <a:lvl4pPr marL="1600200" indent="-228600">
                <a:spcBef>
                  <a:spcPct val="20000"/>
                </a:spcBef>
                <a:buFont typeface="Arial" charset="0"/>
                <a:buChar char="–"/>
                <a:defRPr sz="2000">
                  <a:solidFill>
                    <a:schemeClr val="tx1"/>
                  </a:solidFill>
                  <a:latin typeface="Calibri" pitchFamily="34" charset="0"/>
                  <a:ea typeface="新細明體" charset="-120"/>
                </a:defRPr>
              </a:lvl4pPr>
              <a:lvl5pPr marL="2057400" indent="-228600">
                <a:spcBef>
                  <a:spcPct val="20000"/>
                </a:spcBef>
                <a:buFont typeface="Arial" charset="0"/>
                <a:buChar char="»"/>
                <a:defRPr sz="2000">
                  <a:solidFill>
                    <a:schemeClr val="tx1"/>
                  </a:solidFill>
                  <a:latin typeface="Calibri" pitchFamily="34" charset="0"/>
                  <a:ea typeface="新細明體"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9pPr>
            </a:lstStyle>
            <a:p>
              <a:pPr eaLnBrk="1" hangingPunct="1">
                <a:lnSpc>
                  <a:spcPct val="150000"/>
                </a:lnSpc>
                <a:spcBef>
                  <a:spcPct val="0"/>
                </a:spcBef>
                <a:buFontTx/>
                <a:buNone/>
              </a:pPr>
              <a:r>
                <a:rPr lang="zh-TW" altLang="en-US" sz="1800" b="1" dirty="0">
                  <a:latin typeface="微軟正黑體" pitchFamily="34" charset="-120"/>
                  <a:ea typeface="微軟正黑體" pitchFamily="34" charset="-120"/>
                </a:rPr>
                <a:t>            餐</a:t>
              </a:r>
              <a:r>
                <a:rPr lang="zh-TW" altLang="zh-TW" sz="1800" b="1" dirty="0">
                  <a:latin typeface="微軟正黑體" pitchFamily="34" charset="-120"/>
                  <a:ea typeface="微軟正黑體" pitchFamily="34" charset="-120"/>
                </a:rPr>
                <a:t>旅服務：</a:t>
              </a:r>
              <a:endParaRPr lang="zh-TW" altLang="zh-TW" sz="1800" dirty="0">
                <a:latin typeface="微軟正黑體" pitchFamily="34" charset="-120"/>
                <a:ea typeface="微軟正黑體" pitchFamily="34" charset="-120"/>
              </a:endParaRPr>
            </a:p>
            <a:p>
              <a:pPr eaLnBrk="1" hangingPunct="1">
                <a:lnSpc>
                  <a:spcPct val="150000"/>
                </a:lnSpc>
                <a:spcBef>
                  <a:spcPct val="0"/>
                </a:spcBef>
                <a:buFont typeface="Arial" charset="0"/>
                <a:buNone/>
              </a:pPr>
              <a:r>
                <a:rPr lang="zh-TW" altLang="zh-TW" sz="1800" dirty="0">
                  <a:latin typeface="微軟正黑體" pitchFamily="34" charset="-120"/>
                  <a:ea typeface="微軟正黑體" pitchFamily="34" charset="-120"/>
                </a:rPr>
                <a:t>利用課程進行現場示範與說明，並透過實地操作與餐飲情境演練，幫助學生了解職場能力需求</a:t>
              </a:r>
            </a:p>
          </p:txBody>
        </p:sp>
        <p:pic>
          <p:nvPicPr>
            <p:cNvPr id="23" name="Picture 2"/>
            <p:cNvPicPr>
              <a:picLocks noChangeAspect="1" noChangeArrowheads="1"/>
            </p:cNvPicPr>
            <p:nvPr/>
          </p:nvPicPr>
          <p:blipFill>
            <a:blip r:embed="rId7"/>
            <a:stretch>
              <a:fillRect/>
            </a:stretch>
          </p:blipFill>
          <p:spPr bwMode="auto">
            <a:xfrm>
              <a:off x="1589965" y="2130722"/>
              <a:ext cx="533440" cy="506442"/>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pic>
        <p:nvPicPr>
          <p:cNvPr id="24"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774707" y="618443"/>
            <a:ext cx="1019770" cy="1183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2" descr="Q:\01技職教育宣導媒材\群科簡報\視覺元素\餐旅群\製作\20140110餐旅&amp;外)-500.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631167" y="795013"/>
            <a:ext cx="709080" cy="417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6" name="群組 25"/>
          <p:cNvGrpSpPr>
            <a:grpSpLocks/>
          </p:cNvGrpSpPr>
          <p:nvPr/>
        </p:nvGrpSpPr>
        <p:grpSpPr bwMode="auto">
          <a:xfrm>
            <a:off x="5020438" y="3992199"/>
            <a:ext cx="3786188" cy="1439863"/>
            <a:chOff x="1475656" y="2130722"/>
            <a:chExt cx="3785315" cy="1440508"/>
          </a:xfrm>
        </p:grpSpPr>
        <p:sp>
          <p:nvSpPr>
            <p:cNvPr id="27" name="矩形 26"/>
            <p:cNvSpPr/>
            <p:nvPr/>
          </p:nvSpPr>
          <p:spPr>
            <a:xfrm>
              <a:off x="1475656" y="2232368"/>
              <a:ext cx="3785315" cy="1338862"/>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pPr marL="514350" indent="-514350" eaLnBrk="1" fontAlgn="auto" hangingPunct="1">
                <a:lnSpc>
                  <a:spcPct val="150000"/>
                </a:lnSpc>
                <a:spcAft>
                  <a:spcPts val="0"/>
                </a:spcAft>
                <a:buFont typeface="Wingdings" pitchFamily="2" charset="2"/>
                <a:buChar char="ü"/>
                <a:defRPr/>
              </a:pPr>
              <a:r>
                <a:rPr lang="zh-TW" altLang="en-US" b="1" dirty="0">
                  <a:latin typeface="微軟正黑體" pitchFamily="34" charset="-120"/>
                  <a:ea typeface="微軟正黑體" pitchFamily="34" charset="-120"/>
                </a:rPr>
                <a:t>   </a:t>
              </a:r>
              <a:r>
                <a:rPr lang="zh-TW" altLang="zh-TW" b="1" dirty="0">
                  <a:latin typeface="微軟正黑體" pitchFamily="34" charset="-120"/>
                  <a:ea typeface="微軟正黑體" pitchFamily="34" charset="-120"/>
                </a:rPr>
                <a:t>飲料與調酒：</a:t>
              </a:r>
              <a:endParaRPr lang="zh-TW" altLang="zh-TW" dirty="0">
                <a:latin typeface="微軟正黑體" pitchFamily="34" charset="-120"/>
                <a:ea typeface="微軟正黑體" pitchFamily="34" charset="-120"/>
              </a:endParaRPr>
            </a:p>
            <a:p>
              <a:pPr eaLnBrk="1" fontAlgn="auto" hangingPunct="1">
                <a:lnSpc>
                  <a:spcPct val="150000"/>
                </a:lnSpc>
                <a:spcAft>
                  <a:spcPts val="0"/>
                </a:spcAft>
                <a:buFont typeface="Arial" pitchFamily="34" charset="0"/>
                <a:buNone/>
                <a:defRPr/>
              </a:pPr>
              <a:r>
                <a:rPr lang="zh-TW" altLang="zh-TW" dirty="0">
                  <a:latin typeface="微軟正黑體" pitchFamily="34" charset="-120"/>
                  <a:ea typeface="微軟正黑體" pitchFamily="34" charset="-120"/>
                </a:rPr>
                <a:t>了解飲料調製所涵蓋的知能與技巧，進而觀察飲料業者的經營現象</a:t>
              </a:r>
            </a:p>
          </p:txBody>
        </p:sp>
        <p:pic>
          <p:nvPicPr>
            <p:cNvPr id="28" name="Picture 2"/>
            <p:cNvPicPr>
              <a:picLocks noChangeAspect="1" noChangeArrowheads="1"/>
            </p:cNvPicPr>
            <p:nvPr/>
          </p:nvPicPr>
          <p:blipFill>
            <a:blip r:embed="rId10"/>
            <a:stretch>
              <a:fillRect/>
            </a:stretch>
          </p:blipFill>
          <p:spPr bwMode="auto">
            <a:xfrm>
              <a:off x="1589930" y="2130722"/>
              <a:ext cx="533277" cy="506640"/>
            </a:xfrm>
            <a:prstGeom prst="rect">
              <a:avLst/>
            </a:prstGeom>
            <a:extLst/>
          </p:spPr>
          <p:style>
            <a:lnRef idx="1">
              <a:schemeClr val="accent4"/>
            </a:lnRef>
            <a:fillRef idx="2">
              <a:schemeClr val="accent4"/>
            </a:fillRef>
            <a:effectRef idx="1">
              <a:schemeClr val="accent4"/>
            </a:effectRef>
            <a:fontRef idx="minor">
              <a:schemeClr val="dk1"/>
            </a:fontRef>
          </p:style>
        </p:pic>
      </p:grpSp>
      <p:pic>
        <p:nvPicPr>
          <p:cNvPr id="29" name="Picture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355140" y="3241023"/>
            <a:ext cx="1349022" cy="1325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5423853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5362"/>
                                        </p:tgtEl>
                                        <p:attrNameLst>
                                          <p:attrName>style.visibility</p:attrName>
                                        </p:attrNameLst>
                                      </p:cBhvr>
                                      <p:to>
                                        <p:strVal val="visible"/>
                                      </p:to>
                                    </p:set>
                                    <p:animEffect transition="in" filter="fade">
                                      <p:cBhvr>
                                        <p:cTn id="22" dur="1000"/>
                                        <p:tgtEl>
                                          <p:spTgt spid="15362"/>
                                        </p:tgtEl>
                                      </p:cBhvr>
                                    </p:animEffect>
                                    <p:anim calcmode="lin" valueType="num">
                                      <p:cBhvr>
                                        <p:cTn id="23" dur="1000" fill="hold"/>
                                        <p:tgtEl>
                                          <p:spTgt spid="15362"/>
                                        </p:tgtEl>
                                        <p:attrNameLst>
                                          <p:attrName>ppt_x</p:attrName>
                                        </p:attrNameLst>
                                      </p:cBhvr>
                                      <p:tavLst>
                                        <p:tav tm="0">
                                          <p:val>
                                            <p:strVal val="#ppt_x"/>
                                          </p:val>
                                        </p:tav>
                                        <p:tav tm="100000">
                                          <p:val>
                                            <p:strVal val="#ppt_x"/>
                                          </p:val>
                                        </p:tav>
                                      </p:tavLst>
                                    </p:anim>
                                    <p:anim calcmode="lin" valueType="num">
                                      <p:cBhvr>
                                        <p:cTn id="24" dur="1000" fill="hold"/>
                                        <p:tgtEl>
                                          <p:spTgt spid="15362"/>
                                        </p:tgtEl>
                                        <p:attrNameLst>
                                          <p:attrName>ppt_y</p:attrName>
                                        </p:attrNameLst>
                                      </p:cBhvr>
                                      <p:tavLst>
                                        <p:tav tm="0">
                                          <p:val>
                                            <p:strVal val="#ppt_y+.1"/>
                                          </p:val>
                                        </p:tav>
                                        <p:tav tm="100000">
                                          <p:val>
                                            <p:strVal val="#ppt_y"/>
                                          </p:val>
                                        </p:tav>
                                      </p:tavLst>
                                    </p:anim>
                                  </p:childTnLst>
                                </p:cTn>
                              </p:par>
                              <p:par>
                                <p:cTn id="25" presetID="53" presetClass="entr" presetSubtype="16" fill="hold" nodeType="withEffect">
                                  <p:stCondLst>
                                    <p:cond delay="50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par>
                                <p:cTn id="30" presetID="42" presetClass="entr" presetSubtype="0" fill="hold" nodeType="withEffect">
                                  <p:stCondLst>
                                    <p:cond delay="1400"/>
                                  </p:stCondLst>
                                  <p:childTnLst>
                                    <p:set>
                                      <p:cBhvr>
                                        <p:cTn id="31" dur="1" fill="hold">
                                          <p:stCondLst>
                                            <p:cond delay="0"/>
                                          </p:stCondLst>
                                        </p:cTn>
                                        <p:tgtEl>
                                          <p:spTgt spid="6147"/>
                                        </p:tgtEl>
                                        <p:attrNameLst>
                                          <p:attrName>style.visibility</p:attrName>
                                        </p:attrNameLst>
                                      </p:cBhvr>
                                      <p:to>
                                        <p:strVal val="visible"/>
                                      </p:to>
                                    </p:set>
                                    <p:animEffect transition="in" filter="fade">
                                      <p:cBhvr>
                                        <p:cTn id="32" dur="500"/>
                                        <p:tgtEl>
                                          <p:spTgt spid="6147"/>
                                        </p:tgtEl>
                                      </p:cBhvr>
                                    </p:animEffect>
                                    <p:anim calcmode="lin" valueType="num">
                                      <p:cBhvr>
                                        <p:cTn id="33" dur="500" fill="hold"/>
                                        <p:tgtEl>
                                          <p:spTgt spid="6147"/>
                                        </p:tgtEl>
                                        <p:attrNameLst>
                                          <p:attrName>ppt_x</p:attrName>
                                        </p:attrNameLst>
                                      </p:cBhvr>
                                      <p:tavLst>
                                        <p:tav tm="0">
                                          <p:val>
                                            <p:strVal val="#ppt_x"/>
                                          </p:val>
                                        </p:tav>
                                        <p:tav tm="100000">
                                          <p:val>
                                            <p:strVal val="#ppt_x"/>
                                          </p:val>
                                        </p:tav>
                                      </p:tavLst>
                                    </p:anim>
                                    <p:anim calcmode="lin" valueType="num">
                                      <p:cBhvr>
                                        <p:cTn id="34" dur="500" fill="hold"/>
                                        <p:tgtEl>
                                          <p:spTgt spid="6147"/>
                                        </p:tgtEl>
                                        <p:attrNameLst>
                                          <p:attrName>ppt_y</p:attrName>
                                        </p:attrNameLst>
                                      </p:cBhvr>
                                      <p:tavLst>
                                        <p:tav tm="0">
                                          <p:val>
                                            <p:strVal val="#ppt_y+.1"/>
                                          </p:val>
                                        </p:tav>
                                        <p:tav tm="100000">
                                          <p:val>
                                            <p:strVal val="#ppt_y"/>
                                          </p:val>
                                        </p:tav>
                                      </p:tavLst>
                                    </p:anim>
                                  </p:childTnLst>
                                </p:cTn>
                              </p:par>
                              <p:par>
                                <p:cTn id="35" presetID="53" presetClass="entr" presetSubtype="16" fill="hold" nodeType="withEffect">
                                  <p:stCondLst>
                                    <p:cond delay="50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animEffect transition="in" filter="fade">
                                      <p:cBhvr>
                                        <p:cTn id="39" dur="500"/>
                                        <p:tgtEl>
                                          <p:spTgt spid="17"/>
                                        </p:tgtEl>
                                      </p:cBhvr>
                                    </p:animEffect>
                                  </p:childTnLst>
                                </p:cTn>
                              </p:par>
                              <p:par>
                                <p:cTn id="40" presetID="42" presetClass="entr" presetSubtype="0" fill="hold" nodeType="withEffect">
                                  <p:stCondLst>
                                    <p:cond delay="140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anim calcmode="lin" valueType="num">
                                      <p:cBhvr>
                                        <p:cTn id="43" dur="500" fill="hold"/>
                                        <p:tgtEl>
                                          <p:spTgt spid="20"/>
                                        </p:tgtEl>
                                        <p:attrNameLst>
                                          <p:attrName>ppt_x</p:attrName>
                                        </p:attrNameLst>
                                      </p:cBhvr>
                                      <p:tavLst>
                                        <p:tav tm="0">
                                          <p:val>
                                            <p:strVal val="#ppt_x"/>
                                          </p:val>
                                        </p:tav>
                                        <p:tav tm="100000">
                                          <p:val>
                                            <p:strVal val="#ppt_x"/>
                                          </p:val>
                                        </p:tav>
                                      </p:tavLst>
                                    </p:anim>
                                    <p:anim calcmode="lin" valueType="num">
                                      <p:cBhvr>
                                        <p:cTn id="44" dur="500" fill="hold"/>
                                        <p:tgtEl>
                                          <p:spTgt spid="20"/>
                                        </p:tgtEl>
                                        <p:attrNameLst>
                                          <p:attrName>ppt_y</p:attrName>
                                        </p:attrNameLst>
                                      </p:cBhvr>
                                      <p:tavLst>
                                        <p:tav tm="0">
                                          <p:val>
                                            <p:strVal val="#ppt_y+.1"/>
                                          </p:val>
                                        </p:tav>
                                        <p:tav tm="100000">
                                          <p:val>
                                            <p:strVal val="#ppt_y"/>
                                          </p:val>
                                        </p:tav>
                                      </p:tavLst>
                                    </p:anim>
                                  </p:childTnLst>
                                </p:cTn>
                              </p:par>
                              <p:par>
                                <p:cTn id="45" presetID="53" presetClass="entr" presetSubtype="16" fill="hold" nodeType="withEffect">
                                  <p:stCondLst>
                                    <p:cond delay="500"/>
                                  </p:stCondLst>
                                  <p:childTnLst>
                                    <p:set>
                                      <p:cBhvr>
                                        <p:cTn id="46" dur="1" fill="hold">
                                          <p:stCondLst>
                                            <p:cond delay="0"/>
                                          </p:stCondLst>
                                        </p:cTn>
                                        <p:tgtEl>
                                          <p:spTgt spid="21"/>
                                        </p:tgtEl>
                                        <p:attrNameLst>
                                          <p:attrName>style.visibility</p:attrName>
                                        </p:attrNameLst>
                                      </p:cBhvr>
                                      <p:to>
                                        <p:strVal val="visible"/>
                                      </p:to>
                                    </p:set>
                                    <p:anim calcmode="lin" valueType="num">
                                      <p:cBhvr>
                                        <p:cTn id="47" dur="500" fill="hold"/>
                                        <p:tgtEl>
                                          <p:spTgt spid="21"/>
                                        </p:tgtEl>
                                        <p:attrNameLst>
                                          <p:attrName>ppt_w</p:attrName>
                                        </p:attrNameLst>
                                      </p:cBhvr>
                                      <p:tavLst>
                                        <p:tav tm="0">
                                          <p:val>
                                            <p:fltVal val="0"/>
                                          </p:val>
                                        </p:tav>
                                        <p:tav tm="100000">
                                          <p:val>
                                            <p:strVal val="#ppt_w"/>
                                          </p:val>
                                        </p:tav>
                                      </p:tavLst>
                                    </p:anim>
                                    <p:anim calcmode="lin" valueType="num">
                                      <p:cBhvr>
                                        <p:cTn id="48" dur="500" fill="hold"/>
                                        <p:tgtEl>
                                          <p:spTgt spid="21"/>
                                        </p:tgtEl>
                                        <p:attrNameLst>
                                          <p:attrName>ppt_h</p:attrName>
                                        </p:attrNameLst>
                                      </p:cBhvr>
                                      <p:tavLst>
                                        <p:tav tm="0">
                                          <p:val>
                                            <p:fltVal val="0"/>
                                          </p:val>
                                        </p:tav>
                                        <p:tav tm="100000">
                                          <p:val>
                                            <p:strVal val="#ppt_h"/>
                                          </p:val>
                                        </p:tav>
                                      </p:tavLst>
                                    </p:anim>
                                    <p:animEffect transition="in" filter="fade">
                                      <p:cBhvr>
                                        <p:cTn id="49" dur="500"/>
                                        <p:tgtEl>
                                          <p:spTgt spid="21"/>
                                        </p:tgtEl>
                                      </p:cBhvr>
                                    </p:animEffect>
                                  </p:childTnLst>
                                </p:cTn>
                              </p:par>
                              <p:par>
                                <p:cTn id="50" presetID="42" presetClass="entr" presetSubtype="0" fill="hold" nodeType="withEffect">
                                  <p:stCondLst>
                                    <p:cond delay="50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500"/>
                                        <p:tgtEl>
                                          <p:spTgt spid="24"/>
                                        </p:tgtEl>
                                      </p:cBhvr>
                                    </p:animEffect>
                                    <p:anim calcmode="lin" valueType="num">
                                      <p:cBhvr>
                                        <p:cTn id="53" dur="500" fill="hold"/>
                                        <p:tgtEl>
                                          <p:spTgt spid="24"/>
                                        </p:tgtEl>
                                        <p:attrNameLst>
                                          <p:attrName>ppt_x</p:attrName>
                                        </p:attrNameLst>
                                      </p:cBhvr>
                                      <p:tavLst>
                                        <p:tav tm="0">
                                          <p:val>
                                            <p:strVal val="#ppt_x"/>
                                          </p:val>
                                        </p:tav>
                                        <p:tav tm="100000">
                                          <p:val>
                                            <p:strVal val="#ppt_x"/>
                                          </p:val>
                                        </p:tav>
                                      </p:tavLst>
                                    </p:anim>
                                    <p:anim calcmode="lin" valueType="num">
                                      <p:cBhvr>
                                        <p:cTn id="54" dur="500" fill="hold"/>
                                        <p:tgtEl>
                                          <p:spTgt spid="24"/>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50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500"/>
                                        <p:tgtEl>
                                          <p:spTgt spid="25"/>
                                        </p:tgtEl>
                                      </p:cBhvr>
                                    </p:animEffect>
                                    <p:anim calcmode="lin" valueType="num">
                                      <p:cBhvr>
                                        <p:cTn id="58" dur="500" fill="hold"/>
                                        <p:tgtEl>
                                          <p:spTgt spid="25"/>
                                        </p:tgtEl>
                                        <p:attrNameLst>
                                          <p:attrName>ppt_x</p:attrName>
                                        </p:attrNameLst>
                                      </p:cBhvr>
                                      <p:tavLst>
                                        <p:tav tm="0">
                                          <p:val>
                                            <p:strVal val="#ppt_x"/>
                                          </p:val>
                                        </p:tav>
                                        <p:tav tm="100000">
                                          <p:val>
                                            <p:strVal val="#ppt_x"/>
                                          </p:val>
                                        </p:tav>
                                      </p:tavLst>
                                    </p:anim>
                                    <p:anim calcmode="lin" valueType="num">
                                      <p:cBhvr>
                                        <p:cTn id="59" dur="500" fill="hold"/>
                                        <p:tgtEl>
                                          <p:spTgt spid="25"/>
                                        </p:tgtEl>
                                        <p:attrNameLst>
                                          <p:attrName>ppt_y</p:attrName>
                                        </p:attrNameLst>
                                      </p:cBhvr>
                                      <p:tavLst>
                                        <p:tav tm="0">
                                          <p:val>
                                            <p:strVal val="#ppt_y+.1"/>
                                          </p:val>
                                        </p:tav>
                                        <p:tav tm="100000">
                                          <p:val>
                                            <p:strVal val="#ppt_y"/>
                                          </p:val>
                                        </p:tav>
                                      </p:tavLst>
                                    </p:anim>
                                  </p:childTnLst>
                                </p:cTn>
                              </p:par>
                              <p:par>
                                <p:cTn id="60" presetID="53" presetClass="entr" presetSubtype="16" fill="hold" nodeType="withEffect">
                                  <p:stCondLst>
                                    <p:cond delay="500"/>
                                  </p:stCondLst>
                                  <p:childTnLst>
                                    <p:set>
                                      <p:cBhvr>
                                        <p:cTn id="61" dur="1" fill="hold">
                                          <p:stCondLst>
                                            <p:cond delay="0"/>
                                          </p:stCondLst>
                                        </p:cTn>
                                        <p:tgtEl>
                                          <p:spTgt spid="26"/>
                                        </p:tgtEl>
                                        <p:attrNameLst>
                                          <p:attrName>style.visibility</p:attrName>
                                        </p:attrNameLst>
                                      </p:cBhvr>
                                      <p:to>
                                        <p:strVal val="visible"/>
                                      </p:to>
                                    </p:set>
                                    <p:anim calcmode="lin" valueType="num">
                                      <p:cBhvr>
                                        <p:cTn id="62" dur="500" fill="hold"/>
                                        <p:tgtEl>
                                          <p:spTgt spid="26"/>
                                        </p:tgtEl>
                                        <p:attrNameLst>
                                          <p:attrName>ppt_w</p:attrName>
                                        </p:attrNameLst>
                                      </p:cBhvr>
                                      <p:tavLst>
                                        <p:tav tm="0">
                                          <p:val>
                                            <p:fltVal val="0"/>
                                          </p:val>
                                        </p:tav>
                                        <p:tav tm="100000">
                                          <p:val>
                                            <p:strVal val="#ppt_w"/>
                                          </p:val>
                                        </p:tav>
                                      </p:tavLst>
                                    </p:anim>
                                    <p:anim calcmode="lin" valueType="num">
                                      <p:cBhvr>
                                        <p:cTn id="63" dur="500" fill="hold"/>
                                        <p:tgtEl>
                                          <p:spTgt spid="26"/>
                                        </p:tgtEl>
                                        <p:attrNameLst>
                                          <p:attrName>ppt_h</p:attrName>
                                        </p:attrNameLst>
                                      </p:cBhvr>
                                      <p:tavLst>
                                        <p:tav tm="0">
                                          <p:val>
                                            <p:fltVal val="0"/>
                                          </p:val>
                                        </p:tav>
                                        <p:tav tm="100000">
                                          <p:val>
                                            <p:strVal val="#ppt_h"/>
                                          </p:val>
                                        </p:tav>
                                      </p:tavLst>
                                    </p:anim>
                                    <p:animEffect transition="in" filter="fade">
                                      <p:cBhvr>
                                        <p:cTn id="64" dur="500"/>
                                        <p:tgtEl>
                                          <p:spTgt spid="26"/>
                                        </p:tgtEl>
                                      </p:cBhvr>
                                    </p:animEffect>
                                  </p:childTnLst>
                                </p:cTn>
                              </p:par>
                              <p:par>
                                <p:cTn id="65" presetID="42" presetClass="entr" presetSubtype="0" fill="hold" nodeType="withEffect">
                                  <p:stCondLst>
                                    <p:cond delay="1400"/>
                                  </p:stCondLst>
                                  <p:childTnLst>
                                    <p:set>
                                      <p:cBhvr>
                                        <p:cTn id="66" dur="1" fill="hold">
                                          <p:stCondLst>
                                            <p:cond delay="0"/>
                                          </p:stCondLst>
                                        </p:cTn>
                                        <p:tgtEl>
                                          <p:spTgt spid="29"/>
                                        </p:tgtEl>
                                        <p:attrNameLst>
                                          <p:attrName>style.visibility</p:attrName>
                                        </p:attrNameLst>
                                      </p:cBhvr>
                                      <p:to>
                                        <p:strVal val="visible"/>
                                      </p:to>
                                    </p:set>
                                    <p:animEffect transition="in" filter="fade">
                                      <p:cBhvr>
                                        <p:cTn id="67" dur="500"/>
                                        <p:tgtEl>
                                          <p:spTgt spid="29"/>
                                        </p:tgtEl>
                                      </p:cBhvr>
                                    </p:animEffect>
                                    <p:anim calcmode="lin" valueType="num">
                                      <p:cBhvr>
                                        <p:cTn id="68" dur="500" fill="hold"/>
                                        <p:tgtEl>
                                          <p:spTgt spid="29"/>
                                        </p:tgtEl>
                                        <p:attrNameLst>
                                          <p:attrName>ppt_x</p:attrName>
                                        </p:attrNameLst>
                                      </p:cBhvr>
                                      <p:tavLst>
                                        <p:tav tm="0">
                                          <p:val>
                                            <p:strVal val="#ppt_x"/>
                                          </p:val>
                                        </p:tav>
                                        <p:tav tm="100000">
                                          <p:val>
                                            <p:strVal val="#ppt_x"/>
                                          </p:val>
                                        </p:tav>
                                      </p:tavLst>
                                    </p:anim>
                                    <p:anim calcmode="lin" valueType="num">
                                      <p:cBhvr>
                                        <p:cTn id="6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p:bldP spid="1536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22988" y="2028973"/>
            <a:ext cx="3021012" cy="226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1"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5050" y="4048273"/>
            <a:ext cx="3028950" cy="2271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2" name="投影片編號版面配置區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pitchFamily="34" charset="0"/>
                <a:ea typeface="新細明體" charset="-120"/>
              </a:defRPr>
            </a:lvl1pPr>
            <a:lvl2pPr marL="742950" indent="-285750">
              <a:spcBef>
                <a:spcPct val="20000"/>
              </a:spcBef>
              <a:buFont typeface="Arial" charset="0"/>
              <a:buChar char="–"/>
              <a:defRPr sz="2800">
                <a:solidFill>
                  <a:schemeClr val="tx1"/>
                </a:solidFill>
                <a:latin typeface="Calibri" pitchFamily="34" charset="0"/>
                <a:ea typeface="新細明體" charset="-120"/>
              </a:defRPr>
            </a:lvl2pPr>
            <a:lvl3pPr marL="1143000" indent="-228600">
              <a:spcBef>
                <a:spcPct val="20000"/>
              </a:spcBef>
              <a:buFont typeface="Arial" charset="0"/>
              <a:buChar char="•"/>
              <a:defRPr sz="2400">
                <a:solidFill>
                  <a:schemeClr val="tx1"/>
                </a:solidFill>
                <a:latin typeface="Calibri" pitchFamily="34" charset="0"/>
                <a:ea typeface="新細明體" charset="-120"/>
              </a:defRPr>
            </a:lvl3pPr>
            <a:lvl4pPr marL="1600200" indent="-228600">
              <a:spcBef>
                <a:spcPct val="20000"/>
              </a:spcBef>
              <a:buFont typeface="Arial" charset="0"/>
              <a:buChar char="–"/>
              <a:defRPr sz="2000">
                <a:solidFill>
                  <a:schemeClr val="tx1"/>
                </a:solidFill>
                <a:latin typeface="Calibri" pitchFamily="34" charset="0"/>
                <a:ea typeface="新細明體" charset="-120"/>
              </a:defRPr>
            </a:lvl4pPr>
            <a:lvl5pPr marL="2057400" indent="-228600">
              <a:spcBef>
                <a:spcPct val="20000"/>
              </a:spcBef>
              <a:buFont typeface="Arial" charset="0"/>
              <a:buChar char="»"/>
              <a:defRPr sz="2000">
                <a:solidFill>
                  <a:schemeClr val="tx1"/>
                </a:solidFill>
                <a:latin typeface="Calibri" pitchFamily="34" charset="0"/>
                <a:ea typeface="新細明體"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9pPr>
          </a:lstStyle>
          <a:p>
            <a:pPr>
              <a:spcBef>
                <a:spcPct val="0"/>
              </a:spcBef>
              <a:buFontTx/>
              <a:buNone/>
            </a:pPr>
            <a:fld id="{DDD2C936-9E77-484B-B9CC-B36791969314}" type="slidenum">
              <a:rPr lang="zh-TW" altLang="en-US" sz="1200">
                <a:solidFill>
                  <a:srgbClr val="898989"/>
                </a:solidFill>
              </a:rPr>
              <a:pPr>
                <a:spcBef>
                  <a:spcPct val="0"/>
                </a:spcBef>
                <a:buFontTx/>
                <a:buNone/>
              </a:pPr>
              <a:t>15</a:t>
            </a:fld>
            <a:endParaRPr lang="zh-TW" altLang="en-US" sz="1200">
              <a:solidFill>
                <a:srgbClr val="898989"/>
              </a:solidFill>
            </a:endParaRPr>
          </a:p>
        </p:txBody>
      </p:sp>
      <p:pic>
        <p:nvPicPr>
          <p:cNvPr id="32773" name="Picture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8902"/>
            <a:ext cx="6199188" cy="411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4" name="Picture 1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68650" y="4048273"/>
            <a:ext cx="2989263" cy="224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5" name="Picture 1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575" y="4056211"/>
            <a:ext cx="3197225" cy="239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矩形 14"/>
          <p:cNvSpPr/>
          <p:nvPr/>
        </p:nvSpPr>
        <p:spPr>
          <a:xfrm>
            <a:off x="6156325" y="735013"/>
            <a:ext cx="2954338" cy="461962"/>
          </a:xfrm>
          <a:prstGeom prst="rect">
            <a:avLst/>
          </a:prstGeom>
        </p:spPr>
        <p:txBody>
          <a:bodyPr wrap="none">
            <a:spAutoFit/>
          </a:bodyPr>
          <a:lstStyle/>
          <a:p>
            <a:pPr algn="ctr" eaLnBrk="1" hangingPunct="1">
              <a:spcAft>
                <a:spcPts val="0"/>
              </a:spcAft>
              <a:defRPr/>
            </a:pPr>
            <a:r>
              <a:rPr lang="zh-TW" altLang="en-US" sz="2400" b="1" kern="100" dirty="0">
                <a:solidFill>
                  <a:srgbClr val="FFC000"/>
                </a:solidFill>
                <a:effectLst>
                  <a:outerShdw blurRad="38100" dist="38100" dir="2700000" algn="tl">
                    <a:srgbClr val="000000">
                      <a:alpha val="43137"/>
                    </a:srgbClr>
                  </a:outerShdw>
                </a:effectLst>
                <a:latin typeface="微軟正黑體"/>
                <a:ea typeface="微軟正黑體"/>
                <a:cs typeface="微軟正黑體"/>
              </a:rPr>
              <a:t>餐旅</a:t>
            </a:r>
            <a:r>
              <a:rPr lang="zh-TW" altLang="zh-TW" sz="2400" b="1" kern="100" dirty="0">
                <a:solidFill>
                  <a:srgbClr val="FFC000"/>
                </a:solidFill>
                <a:effectLst>
                  <a:outerShdw blurRad="38100" dist="38100" dir="2700000" algn="tl">
                    <a:srgbClr val="000000">
                      <a:alpha val="43137"/>
                    </a:srgbClr>
                  </a:outerShdw>
                </a:effectLst>
                <a:latin typeface="微軟正黑體"/>
                <a:ea typeface="微軟正黑體"/>
                <a:cs typeface="微軟正黑體"/>
              </a:rPr>
              <a:t>群</a:t>
            </a:r>
            <a:r>
              <a:rPr lang="zh-TW" altLang="en-US" sz="2400" b="1" kern="100" dirty="0">
                <a:solidFill>
                  <a:srgbClr val="FFC000"/>
                </a:solidFill>
                <a:effectLst>
                  <a:outerShdw blurRad="38100" dist="38100" dir="2700000" algn="tl">
                    <a:srgbClr val="000000">
                      <a:alpha val="43137"/>
                    </a:srgbClr>
                  </a:outerShdw>
                </a:effectLst>
                <a:latin typeface="微軟正黑體"/>
                <a:ea typeface="微軟正黑體"/>
                <a:cs typeface="微軟正黑體"/>
              </a:rPr>
              <a:t>各科學習重點</a:t>
            </a:r>
            <a:endParaRPr lang="en-US" altLang="zh-TW" sz="2400" kern="100" dirty="0">
              <a:solidFill>
                <a:srgbClr val="FFC000"/>
              </a:solidFill>
              <a:effectLst>
                <a:outerShdw blurRad="38100" dist="38100" dir="2700000" algn="tl">
                  <a:srgbClr val="000000">
                    <a:alpha val="43137"/>
                  </a:srgbClr>
                </a:outerShdw>
              </a:effectLst>
              <a:latin typeface="微軟正黑體"/>
              <a:ea typeface="微軟正黑體"/>
              <a:cs typeface="微軟正黑體"/>
            </a:endParaRPr>
          </a:p>
        </p:txBody>
      </p:sp>
      <p:sp>
        <p:nvSpPr>
          <p:cNvPr id="12" name="矩形 11"/>
          <p:cNvSpPr/>
          <p:nvPr/>
        </p:nvSpPr>
        <p:spPr>
          <a:xfrm rot="5400000">
            <a:off x="4295775" y="2009775"/>
            <a:ext cx="552450" cy="91440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sp>
        <p:nvSpPr>
          <p:cNvPr id="14" name="矩形 13"/>
          <p:cNvSpPr/>
          <p:nvPr/>
        </p:nvSpPr>
        <p:spPr>
          <a:xfrm>
            <a:off x="6007100" y="6467475"/>
            <a:ext cx="3749675" cy="369888"/>
          </a:xfrm>
          <a:prstGeom prst="rect">
            <a:avLst/>
          </a:prstGeom>
        </p:spPr>
        <p:txBody>
          <a:bodyPr>
            <a:spAutoFit/>
          </a:bodyPr>
          <a:lstStyle/>
          <a:p>
            <a:pPr eaLnBrk="1" hangingPunct="1">
              <a:defRPr/>
            </a:pPr>
            <a:r>
              <a:rPr lang="zh-TW" altLang="en-US" dirty="0">
                <a:solidFill>
                  <a:schemeClr val="tx1">
                    <a:lumMod val="65000"/>
                    <a:lumOff val="35000"/>
                  </a:schemeClr>
                </a:solidFill>
                <a:latin typeface="微軟正黑體" panose="020B0604030504040204" pitchFamily="34" charset="-120"/>
                <a:ea typeface="微軟正黑體" panose="020B0604030504040204" pitchFamily="34" charset="-120"/>
              </a:rPr>
              <a:t> </a:t>
            </a:r>
            <a:r>
              <a:rPr lang="en-US" altLang="zh-TW" dirty="0">
                <a:solidFill>
                  <a:schemeClr val="tx1">
                    <a:lumMod val="65000"/>
                    <a:lumOff val="35000"/>
                  </a:schemeClr>
                </a:solidFill>
              </a:rPr>
              <a:t> </a:t>
            </a:r>
            <a:endParaRPr lang="en-US" altLang="zh-TW" dirty="0">
              <a:solidFill>
                <a:schemeClr val="tx1">
                  <a:lumMod val="65000"/>
                  <a:lumOff val="35000"/>
                </a:schemeClr>
              </a:solidFill>
              <a:latin typeface="微軟正黑體" panose="020B0604030504040204" pitchFamily="34" charset="-120"/>
              <a:ea typeface="微軟正黑體" panose="020B0604030504040204" pitchFamily="34" charset="-120"/>
            </a:endParaRPr>
          </a:p>
        </p:txBody>
      </p:sp>
      <p:sp>
        <p:nvSpPr>
          <p:cNvPr id="32780" name="投影片編號版面配置區 1"/>
          <p:cNvSpPr txBox="1">
            <a:spLocks/>
          </p:cNvSpPr>
          <p:nvPr/>
        </p:nvSpPr>
        <p:spPr bwMode="auto">
          <a:xfrm>
            <a:off x="6705600" y="65087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charset="0"/>
              <a:buChar char="•"/>
              <a:defRPr sz="3200">
                <a:solidFill>
                  <a:schemeClr val="tx1"/>
                </a:solidFill>
                <a:latin typeface="Calibri" pitchFamily="34" charset="0"/>
                <a:ea typeface="新細明體" charset="-120"/>
              </a:defRPr>
            </a:lvl1pPr>
            <a:lvl2pPr marL="742950" indent="-285750">
              <a:spcBef>
                <a:spcPct val="20000"/>
              </a:spcBef>
              <a:buFont typeface="Arial" charset="0"/>
              <a:buChar char="–"/>
              <a:defRPr sz="2800">
                <a:solidFill>
                  <a:schemeClr val="tx1"/>
                </a:solidFill>
                <a:latin typeface="Calibri" pitchFamily="34" charset="0"/>
                <a:ea typeface="新細明體" charset="-120"/>
              </a:defRPr>
            </a:lvl2pPr>
            <a:lvl3pPr marL="1143000" indent="-228600">
              <a:spcBef>
                <a:spcPct val="20000"/>
              </a:spcBef>
              <a:buFont typeface="Arial" charset="0"/>
              <a:buChar char="•"/>
              <a:defRPr sz="2400">
                <a:solidFill>
                  <a:schemeClr val="tx1"/>
                </a:solidFill>
                <a:latin typeface="Calibri" pitchFamily="34" charset="0"/>
                <a:ea typeface="新細明體" charset="-120"/>
              </a:defRPr>
            </a:lvl3pPr>
            <a:lvl4pPr marL="1600200" indent="-228600">
              <a:spcBef>
                <a:spcPct val="20000"/>
              </a:spcBef>
              <a:buFont typeface="Arial" charset="0"/>
              <a:buChar char="–"/>
              <a:defRPr sz="2000">
                <a:solidFill>
                  <a:schemeClr val="tx1"/>
                </a:solidFill>
                <a:latin typeface="Calibri" pitchFamily="34" charset="0"/>
                <a:ea typeface="新細明體" charset="-120"/>
              </a:defRPr>
            </a:lvl4pPr>
            <a:lvl5pPr marL="2057400" indent="-228600">
              <a:spcBef>
                <a:spcPct val="20000"/>
              </a:spcBef>
              <a:buFont typeface="Arial" charset="0"/>
              <a:buChar char="»"/>
              <a:defRPr sz="2000">
                <a:solidFill>
                  <a:schemeClr val="tx1"/>
                </a:solidFill>
                <a:latin typeface="Calibri" pitchFamily="34" charset="0"/>
                <a:ea typeface="新細明體"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9pPr>
          </a:lstStyle>
          <a:p>
            <a:pPr algn="r" eaLnBrk="1" hangingPunct="1">
              <a:spcBef>
                <a:spcPct val="0"/>
              </a:spcBef>
              <a:buFontTx/>
              <a:buNone/>
            </a:pPr>
            <a:fld id="{B961C2F0-3220-4152-979F-99CB1C922CE4}" type="slidenum">
              <a:rPr kumimoji="0" lang="zh-TW" altLang="en-US" sz="1200">
                <a:solidFill>
                  <a:srgbClr val="898989"/>
                </a:solidFill>
              </a:rPr>
              <a:pPr algn="r" eaLnBrk="1" hangingPunct="1">
                <a:spcBef>
                  <a:spcPct val="0"/>
                </a:spcBef>
                <a:buFontTx/>
                <a:buNone/>
              </a:pPr>
              <a:t>15</a:t>
            </a:fld>
            <a:endParaRPr kumimoji="0" lang="zh-TW" altLang="en-US" sz="1200">
              <a:solidFill>
                <a:srgbClr val="898989"/>
              </a:solidFill>
            </a:endParaRPr>
          </a:p>
        </p:txBody>
      </p:sp>
    </p:spTree>
    <p:extLst>
      <p:ext uri="{BB962C8B-B14F-4D97-AF65-F5344CB8AC3E}">
        <p14:creationId xmlns:p14="http://schemas.microsoft.com/office/powerpoint/2010/main" val="1515141840"/>
      </p:ext>
    </p:extLst>
  </p:cSld>
  <p:clrMapOvr>
    <a:masterClrMapping/>
  </p:clrMapOvr>
  <p:transition spd="slow">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圓角矩形 9"/>
          <p:cNvSpPr/>
          <p:nvPr/>
        </p:nvSpPr>
        <p:spPr>
          <a:xfrm>
            <a:off x="920750" y="5360194"/>
            <a:ext cx="5962650" cy="864393"/>
          </a:xfrm>
          <a:prstGeom prst="roundRect">
            <a:avLst/>
          </a:prstGeom>
          <a:solidFill>
            <a:schemeClr val="bg1"/>
          </a:solidFill>
          <a:ln w="57150">
            <a:solidFill>
              <a:srgbClr val="FFCC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sp>
        <p:nvSpPr>
          <p:cNvPr id="34819"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pitchFamily="34" charset="0"/>
                <a:ea typeface="新細明體" charset="-120"/>
              </a:defRPr>
            </a:lvl1pPr>
            <a:lvl2pPr marL="742950" indent="-285750">
              <a:spcBef>
                <a:spcPct val="20000"/>
              </a:spcBef>
              <a:buFont typeface="Arial" charset="0"/>
              <a:buChar char="–"/>
              <a:defRPr sz="2800">
                <a:solidFill>
                  <a:schemeClr val="tx1"/>
                </a:solidFill>
                <a:latin typeface="Calibri" pitchFamily="34" charset="0"/>
                <a:ea typeface="新細明體" charset="-120"/>
              </a:defRPr>
            </a:lvl2pPr>
            <a:lvl3pPr marL="1143000" indent="-228600">
              <a:spcBef>
                <a:spcPct val="20000"/>
              </a:spcBef>
              <a:buFont typeface="Arial" charset="0"/>
              <a:buChar char="•"/>
              <a:defRPr sz="2400">
                <a:solidFill>
                  <a:schemeClr val="tx1"/>
                </a:solidFill>
                <a:latin typeface="Calibri" pitchFamily="34" charset="0"/>
                <a:ea typeface="新細明體" charset="-120"/>
              </a:defRPr>
            </a:lvl3pPr>
            <a:lvl4pPr marL="1600200" indent="-228600">
              <a:spcBef>
                <a:spcPct val="20000"/>
              </a:spcBef>
              <a:buFont typeface="Arial" charset="0"/>
              <a:buChar char="–"/>
              <a:defRPr sz="2000">
                <a:solidFill>
                  <a:schemeClr val="tx1"/>
                </a:solidFill>
                <a:latin typeface="Calibri" pitchFamily="34" charset="0"/>
                <a:ea typeface="新細明體" charset="-120"/>
              </a:defRPr>
            </a:lvl4pPr>
            <a:lvl5pPr marL="2057400" indent="-228600">
              <a:spcBef>
                <a:spcPct val="20000"/>
              </a:spcBef>
              <a:buFont typeface="Arial" charset="0"/>
              <a:buChar char="»"/>
              <a:defRPr sz="2000">
                <a:solidFill>
                  <a:schemeClr val="tx1"/>
                </a:solidFill>
                <a:latin typeface="Calibri" pitchFamily="34" charset="0"/>
                <a:ea typeface="新細明體"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9pPr>
          </a:lstStyle>
          <a:p>
            <a:pPr>
              <a:spcBef>
                <a:spcPct val="0"/>
              </a:spcBef>
              <a:buFontTx/>
              <a:buNone/>
            </a:pPr>
            <a:fld id="{C1EA5FB1-9A41-45E6-9307-D89B29FB25EA}" type="slidenum">
              <a:rPr lang="zh-TW" altLang="en-US" sz="1200">
                <a:solidFill>
                  <a:srgbClr val="898989"/>
                </a:solidFill>
              </a:rPr>
              <a:pPr>
                <a:spcBef>
                  <a:spcPct val="0"/>
                </a:spcBef>
                <a:buFontTx/>
                <a:buNone/>
              </a:pPr>
              <a:t>16</a:t>
            </a:fld>
            <a:endParaRPr lang="zh-TW" altLang="en-US" sz="1200">
              <a:solidFill>
                <a:srgbClr val="898989"/>
              </a:solidFill>
            </a:endParaRPr>
          </a:p>
        </p:txBody>
      </p:sp>
      <p:sp>
        <p:nvSpPr>
          <p:cNvPr id="3" name="矩形 2"/>
          <p:cNvSpPr/>
          <p:nvPr/>
        </p:nvSpPr>
        <p:spPr>
          <a:xfrm rot="17692726">
            <a:off x="-307975" y="-5903913"/>
            <a:ext cx="6027738" cy="7853363"/>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sp>
        <p:nvSpPr>
          <p:cNvPr id="6" name="矩形 5"/>
          <p:cNvSpPr/>
          <p:nvPr/>
        </p:nvSpPr>
        <p:spPr>
          <a:xfrm rot="17645183">
            <a:off x="-3694907" y="-365918"/>
            <a:ext cx="4168775" cy="537368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sp>
        <p:nvSpPr>
          <p:cNvPr id="8" name="文字方塊 7"/>
          <p:cNvSpPr txBox="1"/>
          <p:nvPr/>
        </p:nvSpPr>
        <p:spPr>
          <a:xfrm rot="5400000">
            <a:off x="178594" y="2159794"/>
            <a:ext cx="277813" cy="307975"/>
          </a:xfrm>
          <a:prstGeom prst="rect">
            <a:avLst/>
          </a:prstGeom>
          <a:noFill/>
        </p:spPr>
        <p:txBody>
          <a:bodyPr wrap="none">
            <a:spAutoFit/>
          </a:bodyPr>
          <a:lstStyle/>
          <a:p>
            <a:pPr eaLnBrk="1" hangingPunct="1">
              <a:defRPr/>
            </a:pPr>
            <a:r>
              <a:rPr lang="zh-TW" altLang="en-US" sz="1400" dirty="0">
                <a:solidFill>
                  <a:schemeClr val="tx1">
                    <a:lumMod val="65000"/>
                    <a:lumOff val="35000"/>
                  </a:schemeClr>
                </a:solidFill>
                <a:latin typeface="微軟正黑體" panose="020B0604030504040204" pitchFamily="34" charset="-120"/>
                <a:ea typeface="微軟正黑體" panose="020B0604030504040204" pitchFamily="34" charset="-120"/>
              </a:rPr>
              <a:t> </a:t>
            </a:r>
            <a:r>
              <a:rPr lang="en-US" altLang="zh-TW" sz="1400" dirty="0">
                <a:solidFill>
                  <a:schemeClr val="tx1">
                    <a:lumMod val="65000"/>
                    <a:lumOff val="35000"/>
                  </a:schemeClr>
                </a:solidFill>
              </a:rPr>
              <a:t> </a:t>
            </a:r>
            <a:endParaRPr lang="en-US" altLang="zh-TW" sz="1400" dirty="0">
              <a:solidFill>
                <a:schemeClr val="tx1">
                  <a:lumMod val="65000"/>
                  <a:lumOff val="35000"/>
                </a:schemeClr>
              </a:solidFill>
              <a:latin typeface="微軟正黑體" panose="020B0604030504040204" pitchFamily="34" charset="-120"/>
              <a:ea typeface="微軟正黑體" panose="020B0604030504040204" pitchFamily="34" charset="-120"/>
            </a:endParaRPr>
          </a:p>
        </p:txBody>
      </p:sp>
      <p:sp>
        <p:nvSpPr>
          <p:cNvPr id="15362" name="標題 1"/>
          <p:cNvSpPr>
            <a:spLocks noGrp="1"/>
          </p:cNvSpPr>
          <p:nvPr>
            <p:ph type="title"/>
          </p:nvPr>
        </p:nvSpPr>
        <p:spPr>
          <a:xfrm>
            <a:off x="1258888" y="404813"/>
            <a:ext cx="5389562" cy="1143000"/>
          </a:xfrm>
        </p:spPr>
        <p:txBody>
          <a:bodyPr/>
          <a:lstStyle/>
          <a:p>
            <a:pPr eaLnBrk="1" hangingPunct="1">
              <a:defRPr/>
            </a:pPr>
            <a:r>
              <a:rPr lang="zh-TW" altLang="en-US" sz="2800" b="1" dirty="0" smtClean="0">
                <a:solidFill>
                  <a:schemeClr val="accent6">
                    <a:lumMod val="75000"/>
                  </a:schemeClr>
                </a:solidFill>
                <a:latin typeface="微軟正黑體" pitchFamily="34" charset="-120"/>
                <a:ea typeface="微軟正黑體" pitchFamily="34" charset="-120"/>
              </a:rPr>
              <a:t>餐旅群科</a:t>
            </a:r>
            <a:r>
              <a:rPr lang="en-US" altLang="zh-TW" sz="2800" b="1" dirty="0" smtClean="0">
                <a:solidFill>
                  <a:schemeClr val="accent6">
                    <a:lumMod val="75000"/>
                  </a:schemeClr>
                </a:solidFill>
                <a:latin typeface="微軟正黑體" pitchFamily="34" charset="-120"/>
                <a:ea typeface="微軟正黑體" pitchFamily="34" charset="-120"/>
              </a:rPr>
              <a:t>(1/2)</a:t>
            </a:r>
            <a:endParaRPr lang="zh-TW" altLang="en-US" sz="2800" dirty="0" smtClean="0">
              <a:solidFill>
                <a:schemeClr val="accent6">
                  <a:lumMod val="75000"/>
                </a:schemeClr>
              </a:solidFill>
              <a:latin typeface="微軟正黑體" pitchFamily="34" charset="-120"/>
              <a:ea typeface="微軟正黑體" pitchFamily="34" charset="-120"/>
            </a:endParaRPr>
          </a:p>
        </p:txBody>
      </p:sp>
      <p:sp>
        <p:nvSpPr>
          <p:cNvPr id="5" name="矩形 4"/>
          <p:cNvSpPr>
            <a:spLocks noChangeArrowheads="1"/>
          </p:cNvSpPr>
          <p:nvPr/>
        </p:nvSpPr>
        <p:spPr bwMode="auto">
          <a:xfrm>
            <a:off x="1338858" y="5661248"/>
            <a:ext cx="5461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ea typeface="新細明體" charset="-120"/>
              </a:defRPr>
            </a:lvl1pPr>
            <a:lvl2pPr marL="742950" indent="-285750">
              <a:spcBef>
                <a:spcPct val="20000"/>
              </a:spcBef>
              <a:buFont typeface="Arial" charset="0"/>
              <a:buChar char="–"/>
              <a:defRPr sz="2800">
                <a:solidFill>
                  <a:schemeClr val="tx1"/>
                </a:solidFill>
                <a:latin typeface="Calibri" pitchFamily="34" charset="0"/>
                <a:ea typeface="新細明體" charset="-120"/>
              </a:defRPr>
            </a:lvl2pPr>
            <a:lvl3pPr marL="1143000" indent="-228600">
              <a:spcBef>
                <a:spcPct val="20000"/>
              </a:spcBef>
              <a:buFont typeface="Arial" charset="0"/>
              <a:buChar char="•"/>
              <a:defRPr sz="2400">
                <a:solidFill>
                  <a:schemeClr val="tx1"/>
                </a:solidFill>
                <a:latin typeface="Calibri" pitchFamily="34" charset="0"/>
                <a:ea typeface="新細明體" charset="-120"/>
              </a:defRPr>
            </a:lvl3pPr>
            <a:lvl4pPr marL="1600200" indent="-228600">
              <a:spcBef>
                <a:spcPct val="20000"/>
              </a:spcBef>
              <a:buFont typeface="Arial" charset="0"/>
              <a:buChar char="–"/>
              <a:defRPr sz="2000">
                <a:solidFill>
                  <a:schemeClr val="tx1"/>
                </a:solidFill>
                <a:latin typeface="Calibri" pitchFamily="34" charset="0"/>
                <a:ea typeface="新細明體" charset="-120"/>
              </a:defRPr>
            </a:lvl4pPr>
            <a:lvl5pPr marL="2057400" indent="-228600">
              <a:spcBef>
                <a:spcPct val="20000"/>
              </a:spcBef>
              <a:buFont typeface="Arial" charset="0"/>
              <a:buChar char="»"/>
              <a:defRPr sz="2000">
                <a:solidFill>
                  <a:schemeClr val="tx1"/>
                </a:solidFill>
                <a:latin typeface="Calibri" pitchFamily="34" charset="0"/>
                <a:ea typeface="新細明體"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9pPr>
          </a:lstStyle>
          <a:p>
            <a:pPr>
              <a:buNone/>
            </a:pPr>
            <a:r>
              <a:rPr lang="zh-TW" altLang="en-US" sz="1800" b="1" dirty="0">
                <a:solidFill>
                  <a:schemeClr val="accent2"/>
                </a:solidFill>
                <a:latin typeface="微軟正黑體" panose="020B0604030504040204" pitchFamily="34" charset="-120"/>
                <a:ea typeface="微軟正黑體" panose="020B0604030504040204" pitchFamily="34" charset="-120"/>
              </a:rPr>
              <a:t>證    照：</a:t>
            </a:r>
            <a:r>
              <a:rPr lang="zh-TW" altLang="en-US" sz="1800" dirty="0">
                <a:latin typeface="微軟正黑體" panose="020B0604030504040204" pitchFamily="34" charset="-120"/>
                <a:ea typeface="微軟正黑體" panose="020B0604030504040204" pitchFamily="34" charset="-120"/>
              </a:rPr>
              <a:t>中餐烹調、烘焙、飲料調製、餐旅服務</a:t>
            </a:r>
          </a:p>
        </p:txBody>
      </p:sp>
      <p:grpSp>
        <p:nvGrpSpPr>
          <p:cNvPr id="11" name="群組 10"/>
          <p:cNvGrpSpPr>
            <a:grpSpLocks/>
          </p:cNvGrpSpPr>
          <p:nvPr/>
        </p:nvGrpSpPr>
        <p:grpSpPr bwMode="auto">
          <a:xfrm>
            <a:off x="218281" y="1189037"/>
            <a:ext cx="4248150" cy="1485900"/>
            <a:chOff x="1475656" y="2130722"/>
            <a:chExt cx="4248472" cy="1486675"/>
          </a:xfrm>
        </p:grpSpPr>
        <p:sp>
          <p:nvSpPr>
            <p:cNvPr id="34836" name="矩形 3"/>
            <p:cNvSpPr>
              <a:spLocks noChangeArrowheads="1"/>
            </p:cNvSpPr>
            <p:nvPr/>
          </p:nvSpPr>
          <p:spPr bwMode="auto">
            <a:xfrm>
              <a:off x="1475656" y="2232402"/>
              <a:ext cx="4248472"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ea typeface="新細明體" charset="-120"/>
                </a:defRPr>
              </a:lvl1pPr>
              <a:lvl2pPr marL="742950" indent="-285750">
                <a:spcBef>
                  <a:spcPct val="20000"/>
                </a:spcBef>
                <a:buFont typeface="Arial" charset="0"/>
                <a:buChar char="–"/>
                <a:defRPr sz="2800">
                  <a:solidFill>
                    <a:schemeClr val="tx1"/>
                  </a:solidFill>
                  <a:latin typeface="Calibri" pitchFamily="34" charset="0"/>
                  <a:ea typeface="新細明體" charset="-120"/>
                </a:defRPr>
              </a:lvl2pPr>
              <a:lvl3pPr marL="1143000" indent="-228600">
                <a:spcBef>
                  <a:spcPct val="20000"/>
                </a:spcBef>
                <a:buFont typeface="Arial" charset="0"/>
                <a:buChar char="•"/>
                <a:defRPr sz="2400">
                  <a:solidFill>
                    <a:schemeClr val="tx1"/>
                  </a:solidFill>
                  <a:latin typeface="Calibri" pitchFamily="34" charset="0"/>
                  <a:ea typeface="新細明體" charset="-120"/>
                </a:defRPr>
              </a:lvl3pPr>
              <a:lvl4pPr marL="1600200" indent="-228600">
                <a:spcBef>
                  <a:spcPct val="20000"/>
                </a:spcBef>
                <a:buFont typeface="Arial" charset="0"/>
                <a:buChar char="–"/>
                <a:defRPr sz="2000">
                  <a:solidFill>
                    <a:schemeClr val="tx1"/>
                  </a:solidFill>
                  <a:latin typeface="Calibri" pitchFamily="34" charset="0"/>
                  <a:ea typeface="新細明體" charset="-120"/>
                </a:defRPr>
              </a:lvl4pPr>
              <a:lvl5pPr marL="2057400" indent="-228600">
                <a:spcBef>
                  <a:spcPct val="20000"/>
                </a:spcBef>
                <a:buFont typeface="Arial" charset="0"/>
                <a:buChar char="»"/>
                <a:defRPr sz="2000">
                  <a:solidFill>
                    <a:schemeClr val="tx1"/>
                  </a:solidFill>
                  <a:latin typeface="Calibri" pitchFamily="34" charset="0"/>
                  <a:ea typeface="新細明體"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9pPr>
            </a:lstStyle>
            <a:p>
              <a:pPr eaLnBrk="1" hangingPunct="1">
                <a:lnSpc>
                  <a:spcPct val="150000"/>
                </a:lnSpc>
                <a:spcBef>
                  <a:spcPct val="0"/>
                </a:spcBef>
                <a:buFontTx/>
                <a:buNone/>
              </a:pPr>
              <a:r>
                <a:rPr lang="zh-TW" altLang="en-US" sz="1800" b="1" dirty="0">
                  <a:latin typeface="Arial" charset="0"/>
                </a:rPr>
                <a:t>          </a:t>
              </a:r>
              <a:r>
                <a:rPr lang="zh-TW" altLang="zh-TW" sz="2000" b="1" dirty="0">
                  <a:latin typeface="微軟正黑體" pitchFamily="34" charset="-120"/>
                  <a:ea typeface="微軟正黑體" pitchFamily="34" charset="-120"/>
                </a:rPr>
                <a:t>餐飲管理科</a:t>
              </a:r>
              <a:r>
                <a:rPr lang="zh-TW" altLang="en-US" sz="2000" b="1" dirty="0">
                  <a:latin typeface="微軟正黑體" pitchFamily="34" charset="-120"/>
                  <a:ea typeface="微軟正黑體" pitchFamily="34" charset="-120"/>
                </a:rPr>
                <a:t>：</a:t>
              </a:r>
              <a:endParaRPr lang="en-US" altLang="zh-TW" sz="2000" b="1" dirty="0">
                <a:latin typeface="微軟正黑體" pitchFamily="34" charset="-120"/>
                <a:ea typeface="微軟正黑體" pitchFamily="34" charset="-120"/>
              </a:endParaRPr>
            </a:p>
            <a:p>
              <a:pPr eaLnBrk="1" hangingPunct="1">
                <a:lnSpc>
                  <a:spcPct val="150000"/>
                </a:lnSpc>
                <a:spcBef>
                  <a:spcPct val="0"/>
                </a:spcBef>
                <a:buFontTx/>
                <a:buNone/>
              </a:pPr>
              <a:r>
                <a:rPr lang="zh-TW" altLang="zh-TW" sz="1800" dirty="0">
                  <a:latin typeface="微軟正黑體" pitchFamily="34" charset="-120"/>
                  <a:ea typeface="微軟正黑體" pitchFamily="34" charset="-120"/>
                </a:rPr>
                <a:t>主要學習內容為外場服務、內場烹調、營運實務、管理控制等四個方向</a:t>
              </a:r>
            </a:p>
          </p:txBody>
        </p:sp>
        <p:pic>
          <p:nvPicPr>
            <p:cNvPr id="6146" name="Picture 2"/>
            <p:cNvPicPr>
              <a:picLocks noChangeAspect="1" noChangeArrowheads="1"/>
            </p:cNvPicPr>
            <p:nvPr/>
          </p:nvPicPr>
          <p:blipFill>
            <a:blip r:embed="rId3"/>
            <a:stretch>
              <a:fillRect/>
            </a:stretch>
          </p:blipFill>
          <p:spPr bwMode="auto">
            <a:xfrm>
              <a:off x="1589965" y="2130722"/>
              <a:ext cx="533440" cy="506676"/>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413" y="4143375"/>
            <a:ext cx="1169987" cy="2433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89650" y="358775"/>
            <a:ext cx="1587500" cy="166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83400" y="1111250"/>
            <a:ext cx="15875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3635896" y="2670195"/>
            <a:ext cx="4572000" cy="2031325"/>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r>
              <a:rPr lang="zh-TW" altLang="en-US" b="1" dirty="0">
                <a:solidFill>
                  <a:schemeClr val="accent2"/>
                </a:solidFill>
                <a:latin typeface="微軟正黑體" panose="020B0604030504040204" pitchFamily="34" charset="-120"/>
                <a:ea typeface="微軟正黑體" panose="020B0604030504040204" pitchFamily="34" charset="-120"/>
              </a:rPr>
              <a:t>專業科目</a:t>
            </a:r>
            <a:r>
              <a:rPr lang="zh-TW" altLang="en-US" dirty="0" smtClean="0">
                <a:latin typeface="微軟正黑體" panose="020B0604030504040204" pitchFamily="34" charset="-120"/>
                <a:ea typeface="微軟正黑體" panose="020B0604030504040204" pitchFamily="34" charset="-120"/>
              </a:rPr>
              <a:t>：</a:t>
            </a:r>
            <a:r>
              <a:rPr lang="en-US" altLang="zh-TW" dirty="0" smtClean="0">
                <a:latin typeface="微軟正黑體" panose="020B0604030504040204" pitchFamily="34" charset="-120"/>
                <a:ea typeface="微軟正黑體" panose="020B0604030504040204" pitchFamily="34" charset="-120"/>
              </a:rPr>
              <a:t/>
            </a:r>
            <a:br>
              <a:rPr lang="en-US" altLang="zh-TW" dirty="0" smtClean="0">
                <a:latin typeface="微軟正黑體" panose="020B0604030504040204" pitchFamily="34" charset="-120"/>
                <a:ea typeface="微軟正黑體" panose="020B0604030504040204" pitchFamily="34" charset="-120"/>
              </a:rPr>
            </a:br>
            <a:r>
              <a:rPr lang="zh-TW" altLang="en-US" b="1" dirty="0" smtClean="0">
                <a:solidFill>
                  <a:srgbClr val="FF0000"/>
                </a:solidFill>
                <a:latin typeface="微軟正黑體" panose="020B0604030504040204" pitchFamily="34" charset="-120"/>
                <a:ea typeface="微軟正黑體" panose="020B0604030504040204" pitchFamily="34" charset="-120"/>
              </a:rPr>
              <a:t>餐</a:t>
            </a:r>
            <a:r>
              <a:rPr lang="zh-TW" altLang="en-US" b="1" dirty="0">
                <a:solidFill>
                  <a:srgbClr val="FF0000"/>
                </a:solidFill>
                <a:latin typeface="微軟正黑體" panose="020B0604030504040204" pitchFamily="34" charset="-120"/>
                <a:ea typeface="微軟正黑體" panose="020B0604030504040204" pitchFamily="34" charset="-120"/>
              </a:rPr>
              <a:t>旅概論</a:t>
            </a:r>
            <a:r>
              <a:rPr lang="zh-TW" altLang="en-US" dirty="0">
                <a:solidFill>
                  <a:schemeClr val="hlink"/>
                </a:solidFill>
                <a:latin typeface="微軟正黑體" panose="020B0604030504040204" pitchFamily="34" charset="-120"/>
                <a:ea typeface="微軟正黑體" panose="020B0604030504040204" pitchFamily="34" charset="-120"/>
              </a:rPr>
              <a:t>、</a:t>
            </a:r>
            <a:r>
              <a:rPr lang="zh-TW" altLang="en-US" dirty="0">
                <a:solidFill>
                  <a:schemeClr val="tx2"/>
                </a:solidFill>
                <a:latin typeface="微軟正黑體" panose="020B0604030504040204" pitchFamily="34" charset="-120"/>
                <a:ea typeface="微軟正黑體" panose="020B0604030504040204" pitchFamily="34" charset="-120"/>
              </a:rPr>
              <a:t>食物學槪論、色彩概論、採購學、國際禮儀、餐飲會計概論、餐飲</a:t>
            </a:r>
            <a:r>
              <a:rPr lang="zh-TW" altLang="en-US" dirty="0">
                <a:latin typeface="微軟正黑體" panose="020B0604030504040204" pitchFamily="34" charset="-120"/>
                <a:ea typeface="微軟正黑體" panose="020B0604030504040204" pitchFamily="34" charset="-120"/>
              </a:rPr>
              <a:t>管理</a:t>
            </a:r>
          </a:p>
          <a:p>
            <a:r>
              <a:rPr lang="zh-TW" altLang="en-US" b="1" dirty="0">
                <a:solidFill>
                  <a:schemeClr val="accent2"/>
                </a:solidFill>
                <a:latin typeface="微軟正黑體" panose="020B0604030504040204" pitchFamily="34" charset="-120"/>
                <a:ea typeface="微軟正黑體" panose="020B0604030504040204" pitchFamily="34" charset="-120"/>
              </a:rPr>
              <a:t>實習科目</a:t>
            </a:r>
            <a:r>
              <a:rPr lang="zh-TW" altLang="en-US" b="1" dirty="0" smtClean="0">
                <a:solidFill>
                  <a:schemeClr val="accent2"/>
                </a:solidFill>
                <a:latin typeface="微軟正黑體" panose="020B0604030504040204" pitchFamily="34" charset="-120"/>
                <a:ea typeface="微軟正黑體" panose="020B0604030504040204" pitchFamily="34" charset="-120"/>
              </a:rPr>
              <a:t>：</a:t>
            </a:r>
            <a:r>
              <a:rPr lang="en-US" altLang="zh-TW" b="1" dirty="0" smtClean="0">
                <a:solidFill>
                  <a:schemeClr val="accent2"/>
                </a:solidFill>
                <a:latin typeface="微軟正黑體" panose="020B0604030504040204" pitchFamily="34" charset="-120"/>
                <a:ea typeface="微軟正黑體" panose="020B0604030504040204" pitchFamily="34" charset="-120"/>
              </a:rPr>
              <a:t/>
            </a:r>
            <a:br>
              <a:rPr lang="en-US" altLang="zh-TW" b="1" dirty="0" smtClean="0">
                <a:solidFill>
                  <a:schemeClr val="accent2"/>
                </a:solidFill>
                <a:latin typeface="微軟正黑體" panose="020B0604030504040204" pitchFamily="34" charset="-120"/>
                <a:ea typeface="微軟正黑體" panose="020B0604030504040204" pitchFamily="34" charset="-120"/>
              </a:rPr>
            </a:br>
            <a:r>
              <a:rPr lang="zh-TW" altLang="en-US" dirty="0" smtClean="0">
                <a:solidFill>
                  <a:schemeClr val="hlink"/>
                </a:solidFill>
                <a:latin typeface="微軟正黑體" panose="020B0604030504040204" pitchFamily="34" charset="-120"/>
                <a:ea typeface="微軟正黑體" panose="020B0604030504040204" pitchFamily="34" charset="-120"/>
              </a:rPr>
              <a:t>餐</a:t>
            </a:r>
            <a:r>
              <a:rPr lang="zh-TW" altLang="en-US" dirty="0">
                <a:solidFill>
                  <a:schemeClr val="hlink"/>
                </a:solidFill>
                <a:latin typeface="微軟正黑體" panose="020B0604030504040204" pitchFamily="34" charset="-120"/>
                <a:ea typeface="微軟正黑體" panose="020B0604030504040204" pitchFamily="34" charset="-120"/>
              </a:rPr>
              <a:t>旅英文與會話</a:t>
            </a:r>
            <a:r>
              <a:rPr lang="zh-TW" altLang="en-US" dirty="0">
                <a:latin typeface="微軟正黑體" panose="020B0604030504040204" pitchFamily="34" charset="-120"/>
                <a:ea typeface="微軟正黑體" panose="020B0604030504040204" pitchFamily="34" charset="-120"/>
              </a:rPr>
              <a:t>、</a:t>
            </a:r>
            <a:r>
              <a:rPr lang="zh-TW" altLang="en-US" b="1" dirty="0">
                <a:solidFill>
                  <a:srgbClr val="FF0000"/>
                </a:solidFill>
                <a:latin typeface="微軟正黑體" panose="020B0604030504040204" pitchFamily="34" charset="-120"/>
                <a:ea typeface="微軟正黑體" panose="020B0604030504040204" pitchFamily="34" charset="-120"/>
              </a:rPr>
              <a:t>餐旅服務、飲料與調酒</a:t>
            </a:r>
            <a:r>
              <a:rPr lang="zh-TW" altLang="en-US" dirty="0">
                <a:solidFill>
                  <a:schemeClr val="tx2"/>
                </a:solidFill>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專題製作、</a:t>
            </a:r>
            <a:r>
              <a:rPr lang="zh-TW" altLang="en-US" b="1" dirty="0">
                <a:solidFill>
                  <a:schemeClr val="hlink"/>
                </a:solidFill>
                <a:latin typeface="微軟正黑體" panose="020B0604030504040204" pitchFamily="34" charset="-120"/>
                <a:ea typeface="微軟正黑體" panose="020B0604030504040204" pitchFamily="34" charset="-120"/>
              </a:rPr>
              <a:t>烘焙、西餐烹飪</a:t>
            </a:r>
            <a:r>
              <a:rPr lang="zh-TW" altLang="en-US" dirty="0">
                <a:latin typeface="微軟正黑體" panose="020B0604030504040204" pitchFamily="34" charset="-120"/>
                <a:ea typeface="微軟正黑體" panose="020B0604030504040204" pitchFamily="34" charset="-120"/>
              </a:rPr>
              <a:t>、旅館實務、觀光實務、</a:t>
            </a:r>
            <a:r>
              <a:rPr lang="zh-TW" altLang="en-US" b="1" dirty="0">
                <a:solidFill>
                  <a:schemeClr val="hlink"/>
                </a:solidFill>
                <a:latin typeface="微軟正黑體" panose="020B0604030504040204" pitchFamily="34" charset="-120"/>
                <a:ea typeface="微軟正黑體" panose="020B0604030504040204" pitchFamily="34" charset="-120"/>
              </a:rPr>
              <a:t>中餐烹飪</a:t>
            </a:r>
            <a:r>
              <a:rPr lang="zh-TW" altLang="en-US" dirty="0">
                <a:latin typeface="微軟正黑體" panose="020B0604030504040204" pitchFamily="34" charset="-120"/>
                <a:ea typeface="微軟正黑體" panose="020B0604030504040204" pitchFamily="34" charset="-120"/>
              </a:rPr>
              <a:t>、點心製作、健康飲食</a:t>
            </a:r>
          </a:p>
        </p:txBody>
      </p:sp>
    </p:spTree>
    <p:extLst>
      <p:ext uri="{BB962C8B-B14F-4D97-AF65-F5344CB8AC3E}">
        <p14:creationId xmlns:p14="http://schemas.microsoft.com/office/powerpoint/2010/main" val="64513514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50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par>
                                <p:cTn id="15" presetID="42" presetClass="entr" presetSubtype="0" fill="hold" nodeType="withEffect">
                                  <p:stCondLst>
                                    <p:cond delay="1400"/>
                                  </p:stCondLst>
                                  <p:childTnLst>
                                    <p:set>
                                      <p:cBhvr>
                                        <p:cTn id="16" dur="1" fill="hold">
                                          <p:stCondLst>
                                            <p:cond delay="0"/>
                                          </p:stCondLst>
                                        </p:cTn>
                                        <p:tgtEl>
                                          <p:spTgt spid="6147"/>
                                        </p:tgtEl>
                                        <p:attrNameLst>
                                          <p:attrName>style.visibility</p:attrName>
                                        </p:attrNameLst>
                                      </p:cBhvr>
                                      <p:to>
                                        <p:strVal val="visible"/>
                                      </p:to>
                                    </p:set>
                                    <p:animEffect transition="in" filter="fade">
                                      <p:cBhvr>
                                        <p:cTn id="17" dur="500"/>
                                        <p:tgtEl>
                                          <p:spTgt spid="6147"/>
                                        </p:tgtEl>
                                      </p:cBhvr>
                                    </p:animEffect>
                                    <p:anim calcmode="lin" valueType="num">
                                      <p:cBhvr>
                                        <p:cTn id="18" dur="500" fill="hold"/>
                                        <p:tgtEl>
                                          <p:spTgt spid="6147"/>
                                        </p:tgtEl>
                                        <p:attrNameLst>
                                          <p:attrName>ppt_x</p:attrName>
                                        </p:attrNameLst>
                                      </p:cBhvr>
                                      <p:tavLst>
                                        <p:tav tm="0">
                                          <p:val>
                                            <p:strVal val="#ppt_x"/>
                                          </p:val>
                                        </p:tav>
                                        <p:tav tm="100000">
                                          <p:val>
                                            <p:strVal val="#ppt_x"/>
                                          </p:val>
                                        </p:tav>
                                      </p:tavLst>
                                    </p:anim>
                                    <p:anim calcmode="lin" valueType="num">
                                      <p:cBhvr>
                                        <p:cTn id="19" dur="500" fill="hold"/>
                                        <p:tgtEl>
                                          <p:spTgt spid="6147"/>
                                        </p:tgtEl>
                                        <p:attrNameLst>
                                          <p:attrName>ppt_y</p:attrName>
                                        </p:attrNameLst>
                                      </p:cBhvr>
                                      <p:tavLst>
                                        <p:tav tm="0">
                                          <p:val>
                                            <p:strVal val="#ppt_y+.1"/>
                                          </p:val>
                                        </p:tav>
                                        <p:tav tm="100000">
                                          <p:val>
                                            <p:strVal val="#ppt_y"/>
                                          </p:val>
                                        </p:tav>
                                      </p:tavLst>
                                    </p:anim>
                                  </p:childTnLst>
                                </p:cTn>
                              </p:par>
                              <p:par>
                                <p:cTn id="20" presetID="22" presetClass="entr" presetSubtype="4" fill="hold" grpId="0" nodeType="withEffect">
                                  <p:stCondLst>
                                    <p:cond delay="180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par>
                                <p:cTn id="23" presetID="53" presetClass="entr" presetSubtype="16" fill="hold" grpId="0" nodeType="withEffect">
                                  <p:stCondLst>
                                    <p:cond delay="220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par>
                                <p:cTn id="28" presetID="10" presetClass="entr" presetSubtype="0" fill="hold" nodeType="withEffect">
                                  <p:stCondLst>
                                    <p:cond delay="0"/>
                                  </p:stCondLst>
                                  <p:childTnLst>
                                    <p:set>
                                      <p:cBhvr>
                                        <p:cTn id="29" dur="1" fill="hold">
                                          <p:stCondLst>
                                            <p:cond delay="0"/>
                                          </p:stCondLst>
                                        </p:cTn>
                                        <p:tgtEl>
                                          <p:spTgt spid="6150"/>
                                        </p:tgtEl>
                                        <p:attrNameLst>
                                          <p:attrName>style.visibility</p:attrName>
                                        </p:attrNameLst>
                                      </p:cBhvr>
                                      <p:to>
                                        <p:strVal val="visible"/>
                                      </p:to>
                                    </p:set>
                                    <p:animEffect transition="in" filter="fade">
                                      <p:cBhvr>
                                        <p:cTn id="30" dur="500"/>
                                        <p:tgtEl>
                                          <p:spTgt spid="6150"/>
                                        </p:tgtEl>
                                      </p:cBhvr>
                                    </p:animEffect>
                                  </p:childTnLst>
                                </p:cTn>
                              </p:par>
                              <p:par>
                                <p:cTn id="31" presetID="10" presetClass="entr" presetSubtype="0"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par>
                                <p:cTn id="34" presetID="47" presetClass="entr" presetSubtype="0"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1000"/>
                                        <p:tgtEl>
                                          <p:spTgt spid="6"/>
                                        </p:tgtEl>
                                      </p:cBhvr>
                                    </p:animEffect>
                                    <p:anim calcmode="lin" valueType="num">
                                      <p:cBhvr>
                                        <p:cTn id="37" dur="1000" fill="hold"/>
                                        <p:tgtEl>
                                          <p:spTgt spid="6"/>
                                        </p:tgtEl>
                                        <p:attrNameLst>
                                          <p:attrName>ppt_x</p:attrName>
                                        </p:attrNameLst>
                                      </p:cBhvr>
                                      <p:tavLst>
                                        <p:tav tm="0">
                                          <p:val>
                                            <p:strVal val="#ppt_x"/>
                                          </p:val>
                                        </p:tav>
                                        <p:tav tm="100000">
                                          <p:val>
                                            <p:strVal val="#ppt_x"/>
                                          </p:val>
                                        </p:tav>
                                      </p:tavLst>
                                    </p:anim>
                                    <p:anim calcmode="lin" valueType="num">
                                      <p:cBhvr>
                                        <p:cTn id="3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animBg="1"/>
      <p:bldP spid="6" grpId="0" animBg="1"/>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圓角矩形 9"/>
          <p:cNvSpPr/>
          <p:nvPr/>
        </p:nvSpPr>
        <p:spPr>
          <a:xfrm>
            <a:off x="1109663" y="4976813"/>
            <a:ext cx="5962650" cy="1547812"/>
          </a:xfrm>
          <a:prstGeom prst="roundRect">
            <a:avLst/>
          </a:prstGeom>
          <a:solidFill>
            <a:schemeClr val="bg1"/>
          </a:solidFill>
          <a:ln w="57150">
            <a:solidFill>
              <a:srgbClr val="FFCC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sp>
        <p:nvSpPr>
          <p:cNvPr id="36867"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pitchFamily="34" charset="0"/>
                <a:ea typeface="新細明體" charset="-120"/>
              </a:defRPr>
            </a:lvl1pPr>
            <a:lvl2pPr marL="742950" indent="-285750">
              <a:spcBef>
                <a:spcPct val="20000"/>
              </a:spcBef>
              <a:buFont typeface="Arial" charset="0"/>
              <a:buChar char="–"/>
              <a:defRPr sz="2800">
                <a:solidFill>
                  <a:schemeClr val="tx1"/>
                </a:solidFill>
                <a:latin typeface="Calibri" pitchFamily="34" charset="0"/>
                <a:ea typeface="新細明體" charset="-120"/>
              </a:defRPr>
            </a:lvl2pPr>
            <a:lvl3pPr marL="1143000" indent="-228600">
              <a:spcBef>
                <a:spcPct val="20000"/>
              </a:spcBef>
              <a:buFont typeface="Arial" charset="0"/>
              <a:buChar char="•"/>
              <a:defRPr sz="2400">
                <a:solidFill>
                  <a:schemeClr val="tx1"/>
                </a:solidFill>
                <a:latin typeface="Calibri" pitchFamily="34" charset="0"/>
                <a:ea typeface="新細明體" charset="-120"/>
              </a:defRPr>
            </a:lvl3pPr>
            <a:lvl4pPr marL="1600200" indent="-228600">
              <a:spcBef>
                <a:spcPct val="20000"/>
              </a:spcBef>
              <a:buFont typeface="Arial" charset="0"/>
              <a:buChar char="–"/>
              <a:defRPr sz="2000">
                <a:solidFill>
                  <a:schemeClr val="tx1"/>
                </a:solidFill>
                <a:latin typeface="Calibri" pitchFamily="34" charset="0"/>
                <a:ea typeface="新細明體" charset="-120"/>
              </a:defRPr>
            </a:lvl4pPr>
            <a:lvl5pPr marL="2057400" indent="-228600">
              <a:spcBef>
                <a:spcPct val="20000"/>
              </a:spcBef>
              <a:buFont typeface="Arial" charset="0"/>
              <a:buChar char="»"/>
              <a:defRPr sz="2000">
                <a:solidFill>
                  <a:schemeClr val="tx1"/>
                </a:solidFill>
                <a:latin typeface="Calibri" pitchFamily="34" charset="0"/>
                <a:ea typeface="新細明體"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9pPr>
          </a:lstStyle>
          <a:p>
            <a:pPr>
              <a:spcBef>
                <a:spcPct val="0"/>
              </a:spcBef>
              <a:buFontTx/>
              <a:buNone/>
            </a:pPr>
            <a:fld id="{7BDCEADE-942F-484E-97A4-79035DD171F1}" type="slidenum">
              <a:rPr lang="zh-TW" altLang="en-US" sz="1200">
                <a:solidFill>
                  <a:srgbClr val="898989"/>
                </a:solidFill>
              </a:rPr>
              <a:pPr>
                <a:spcBef>
                  <a:spcPct val="0"/>
                </a:spcBef>
                <a:buFontTx/>
                <a:buNone/>
              </a:pPr>
              <a:t>17</a:t>
            </a:fld>
            <a:endParaRPr lang="zh-TW" altLang="en-US" sz="1200">
              <a:solidFill>
                <a:srgbClr val="898989"/>
              </a:solidFill>
            </a:endParaRPr>
          </a:p>
        </p:txBody>
      </p:sp>
      <p:sp>
        <p:nvSpPr>
          <p:cNvPr id="3" name="矩形 2"/>
          <p:cNvSpPr/>
          <p:nvPr/>
        </p:nvSpPr>
        <p:spPr>
          <a:xfrm rot="4129652">
            <a:off x="3507581" y="-5807869"/>
            <a:ext cx="6027738" cy="785495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sp>
        <p:nvSpPr>
          <p:cNvPr id="6" name="矩形 5"/>
          <p:cNvSpPr/>
          <p:nvPr/>
        </p:nvSpPr>
        <p:spPr>
          <a:xfrm rot="20159746">
            <a:off x="8148638" y="606425"/>
            <a:ext cx="4168775" cy="537527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sp>
        <p:nvSpPr>
          <p:cNvPr id="7" name="文字方塊 6"/>
          <p:cNvSpPr txBox="1"/>
          <p:nvPr/>
        </p:nvSpPr>
        <p:spPr>
          <a:xfrm>
            <a:off x="8475663" y="1406525"/>
            <a:ext cx="492125" cy="2309813"/>
          </a:xfrm>
          <a:prstGeom prst="rect">
            <a:avLst/>
          </a:prstGeom>
          <a:noFill/>
        </p:spPr>
        <p:txBody>
          <a:bodyPr vert="eaVert" wrap="none">
            <a:spAutoFit/>
          </a:bodyPr>
          <a:lstStyle/>
          <a:p>
            <a:pPr eaLnBrk="1" hangingPunct="1">
              <a:defRPr/>
            </a:pPr>
            <a:r>
              <a:rPr lang="zh-TW" altLang="en-US" sz="2000" b="1" dirty="0">
                <a:solidFill>
                  <a:schemeClr val="tx1">
                    <a:lumMod val="75000"/>
                    <a:lumOff val="25000"/>
                  </a:schemeClr>
                </a:solidFill>
                <a:latin typeface="微軟正黑體"/>
                <a:ea typeface="微軟正黑體"/>
                <a:cs typeface="微軟正黑體"/>
              </a:rPr>
              <a:t>技職教育宣導 </a:t>
            </a:r>
            <a:r>
              <a:rPr lang="zh-TW" altLang="en-US" sz="1600" b="1" dirty="0">
                <a:solidFill>
                  <a:schemeClr val="tx1">
                    <a:lumMod val="75000"/>
                    <a:lumOff val="25000"/>
                  </a:schemeClr>
                </a:solidFill>
                <a:latin typeface="微軟正黑體"/>
                <a:ea typeface="微軟正黑體"/>
                <a:cs typeface="微軟正黑體"/>
              </a:rPr>
              <a:t>餐旅群</a:t>
            </a:r>
          </a:p>
        </p:txBody>
      </p:sp>
      <p:sp>
        <p:nvSpPr>
          <p:cNvPr id="8" name="文字方塊 7"/>
          <p:cNvSpPr txBox="1"/>
          <p:nvPr/>
        </p:nvSpPr>
        <p:spPr>
          <a:xfrm rot="5400000">
            <a:off x="8258970" y="2351881"/>
            <a:ext cx="277812" cy="307975"/>
          </a:xfrm>
          <a:prstGeom prst="rect">
            <a:avLst/>
          </a:prstGeom>
          <a:noFill/>
        </p:spPr>
        <p:txBody>
          <a:bodyPr wrap="none">
            <a:spAutoFit/>
          </a:bodyPr>
          <a:lstStyle/>
          <a:p>
            <a:pPr eaLnBrk="1" hangingPunct="1">
              <a:defRPr/>
            </a:pPr>
            <a:r>
              <a:rPr lang="zh-TW" altLang="en-US" sz="1400" dirty="0">
                <a:solidFill>
                  <a:schemeClr val="tx1">
                    <a:lumMod val="65000"/>
                    <a:lumOff val="35000"/>
                  </a:schemeClr>
                </a:solidFill>
                <a:latin typeface="微軟正黑體" panose="020B0604030504040204" pitchFamily="34" charset="-120"/>
                <a:ea typeface="微軟正黑體" panose="020B0604030504040204" pitchFamily="34" charset="-120"/>
              </a:rPr>
              <a:t> </a:t>
            </a:r>
            <a:r>
              <a:rPr lang="en-US" altLang="zh-TW" sz="1400" dirty="0">
                <a:solidFill>
                  <a:schemeClr val="tx1">
                    <a:lumMod val="65000"/>
                    <a:lumOff val="35000"/>
                  </a:schemeClr>
                </a:solidFill>
              </a:rPr>
              <a:t> </a:t>
            </a:r>
            <a:endParaRPr lang="en-US" altLang="zh-TW" sz="1400" dirty="0">
              <a:solidFill>
                <a:schemeClr val="tx1">
                  <a:lumMod val="65000"/>
                  <a:lumOff val="35000"/>
                </a:schemeClr>
              </a:solidFill>
              <a:latin typeface="微軟正黑體" panose="020B0604030504040204" pitchFamily="34" charset="-120"/>
              <a:ea typeface="微軟正黑體" panose="020B0604030504040204" pitchFamily="34" charset="-120"/>
            </a:endParaRPr>
          </a:p>
        </p:txBody>
      </p:sp>
      <p:sp>
        <p:nvSpPr>
          <p:cNvPr id="15362" name="標題 1"/>
          <p:cNvSpPr>
            <a:spLocks noGrp="1"/>
          </p:cNvSpPr>
          <p:nvPr>
            <p:ph type="title"/>
          </p:nvPr>
        </p:nvSpPr>
        <p:spPr>
          <a:xfrm>
            <a:off x="2771775" y="198438"/>
            <a:ext cx="5389563" cy="1143000"/>
          </a:xfrm>
        </p:spPr>
        <p:txBody>
          <a:bodyPr/>
          <a:lstStyle/>
          <a:p>
            <a:pPr eaLnBrk="1" hangingPunct="1">
              <a:defRPr/>
            </a:pPr>
            <a:r>
              <a:rPr lang="zh-TW" altLang="en-US" sz="2400" b="1" dirty="0" smtClean="0">
                <a:solidFill>
                  <a:schemeClr val="accent6">
                    <a:lumMod val="75000"/>
                  </a:schemeClr>
                </a:solidFill>
                <a:latin typeface="微軟正黑體" pitchFamily="34" charset="-120"/>
                <a:ea typeface="微軟正黑體" pitchFamily="34" charset="-120"/>
              </a:rPr>
              <a:t>餐旅群科</a:t>
            </a:r>
            <a:r>
              <a:rPr lang="en-US" altLang="zh-TW" sz="2400" b="1" dirty="0" smtClean="0">
                <a:solidFill>
                  <a:schemeClr val="accent6">
                    <a:lumMod val="75000"/>
                  </a:schemeClr>
                </a:solidFill>
                <a:latin typeface="微軟正黑體" pitchFamily="34" charset="-120"/>
                <a:ea typeface="微軟正黑體" pitchFamily="34" charset="-120"/>
              </a:rPr>
              <a:t>(2/2)</a:t>
            </a:r>
            <a:endParaRPr lang="zh-TW" altLang="en-US" sz="2400" dirty="0" smtClean="0">
              <a:solidFill>
                <a:schemeClr val="accent6">
                  <a:lumMod val="75000"/>
                </a:schemeClr>
              </a:solidFill>
              <a:latin typeface="微軟正黑體" pitchFamily="34" charset="-120"/>
              <a:ea typeface="微軟正黑體" pitchFamily="34" charset="-120"/>
            </a:endParaRPr>
          </a:p>
        </p:txBody>
      </p:sp>
      <p:sp>
        <p:nvSpPr>
          <p:cNvPr id="5" name="矩形 4"/>
          <p:cNvSpPr>
            <a:spLocks noChangeArrowheads="1"/>
          </p:cNvSpPr>
          <p:nvPr/>
        </p:nvSpPr>
        <p:spPr bwMode="auto">
          <a:xfrm>
            <a:off x="1258888" y="5084763"/>
            <a:ext cx="5310187" cy="1255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ea typeface="新細明體" charset="-120"/>
              </a:defRPr>
            </a:lvl1pPr>
            <a:lvl2pPr marL="742950" indent="-285750">
              <a:spcBef>
                <a:spcPct val="20000"/>
              </a:spcBef>
              <a:buFont typeface="Arial" charset="0"/>
              <a:buChar char="–"/>
              <a:defRPr sz="2800">
                <a:solidFill>
                  <a:schemeClr val="tx1"/>
                </a:solidFill>
                <a:latin typeface="Calibri" pitchFamily="34" charset="0"/>
                <a:ea typeface="新細明體" charset="-120"/>
              </a:defRPr>
            </a:lvl2pPr>
            <a:lvl3pPr marL="1143000" indent="-228600">
              <a:spcBef>
                <a:spcPct val="20000"/>
              </a:spcBef>
              <a:buFont typeface="Arial" charset="0"/>
              <a:buChar char="•"/>
              <a:defRPr sz="2400">
                <a:solidFill>
                  <a:schemeClr val="tx1"/>
                </a:solidFill>
                <a:latin typeface="Calibri" pitchFamily="34" charset="0"/>
                <a:ea typeface="新細明體" charset="-120"/>
              </a:defRPr>
            </a:lvl3pPr>
            <a:lvl4pPr marL="1600200" indent="-228600">
              <a:spcBef>
                <a:spcPct val="20000"/>
              </a:spcBef>
              <a:buFont typeface="Arial" charset="0"/>
              <a:buChar char="–"/>
              <a:defRPr sz="2000">
                <a:solidFill>
                  <a:schemeClr val="tx1"/>
                </a:solidFill>
                <a:latin typeface="Calibri" pitchFamily="34" charset="0"/>
                <a:ea typeface="新細明體" charset="-120"/>
              </a:defRPr>
            </a:lvl4pPr>
            <a:lvl5pPr marL="2057400" indent="-228600">
              <a:spcBef>
                <a:spcPct val="20000"/>
              </a:spcBef>
              <a:buFont typeface="Arial" charset="0"/>
              <a:buChar char="»"/>
              <a:defRPr sz="2000">
                <a:solidFill>
                  <a:schemeClr val="tx1"/>
                </a:solidFill>
                <a:latin typeface="Calibri" pitchFamily="34" charset="0"/>
                <a:ea typeface="新細明體"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9pPr>
          </a:lstStyle>
          <a:p>
            <a:pPr>
              <a:lnSpc>
                <a:spcPct val="90000"/>
              </a:lnSpc>
            </a:pPr>
            <a:r>
              <a:rPr lang="en-US" altLang="zh-TW" sz="1800" dirty="0">
                <a:latin typeface="微軟正黑體" pitchFamily="34" charset="-120"/>
                <a:ea typeface="微軟正黑體" pitchFamily="34" charset="-120"/>
              </a:rPr>
              <a:t> </a:t>
            </a:r>
            <a:r>
              <a:rPr lang="zh-TW" altLang="en-US" sz="1800" b="1" dirty="0">
                <a:solidFill>
                  <a:schemeClr val="accent2"/>
                </a:solidFill>
                <a:latin typeface="微軟正黑體" panose="020B0604030504040204" pitchFamily="34" charset="-120"/>
                <a:ea typeface="微軟正黑體" panose="020B0604030504040204" pitchFamily="34" charset="-120"/>
              </a:rPr>
              <a:t>證照：</a:t>
            </a:r>
          </a:p>
          <a:p>
            <a:pPr>
              <a:lnSpc>
                <a:spcPct val="90000"/>
              </a:lnSpc>
            </a:pPr>
            <a:r>
              <a:rPr lang="zh-TW" altLang="en-US" sz="1800" dirty="0">
                <a:latin typeface="微軟正黑體" panose="020B0604030504040204" pitchFamily="34" charset="-120"/>
                <a:ea typeface="微軟正黑體" panose="020B0604030504040204" pitchFamily="34" charset="-120"/>
              </a:rPr>
              <a:t>       語文類：英文、日文檢定</a:t>
            </a:r>
          </a:p>
          <a:p>
            <a:pPr>
              <a:lnSpc>
                <a:spcPct val="90000"/>
              </a:lnSpc>
            </a:pPr>
            <a:r>
              <a:rPr lang="zh-TW" altLang="en-US" sz="1800" dirty="0">
                <a:latin typeface="微軟正黑體" panose="020B0604030504040204" pitchFamily="34" charset="-120"/>
                <a:ea typeface="微軟正黑體" panose="020B0604030504040204" pitchFamily="34" charset="-120"/>
              </a:rPr>
              <a:t>       技能類：飲料調製、餐旅服務</a:t>
            </a:r>
          </a:p>
          <a:p>
            <a:pPr>
              <a:lnSpc>
                <a:spcPct val="90000"/>
              </a:lnSpc>
            </a:pPr>
            <a:r>
              <a:rPr lang="zh-TW" altLang="en-US" sz="1800" dirty="0">
                <a:latin typeface="微軟正黑體" panose="020B0604030504040204" pitchFamily="34" charset="-120"/>
                <a:ea typeface="微軟正黑體" panose="020B0604030504040204" pitchFamily="34" charset="-120"/>
              </a:rPr>
              <a:t>       未來可考領隊、導遊證照 </a:t>
            </a:r>
          </a:p>
        </p:txBody>
      </p:sp>
      <p:sp>
        <p:nvSpPr>
          <p:cNvPr id="36884" name="矩形 3"/>
          <p:cNvSpPr>
            <a:spLocks noChangeArrowheads="1"/>
          </p:cNvSpPr>
          <p:nvPr/>
        </p:nvSpPr>
        <p:spPr bwMode="auto">
          <a:xfrm>
            <a:off x="467713" y="1556792"/>
            <a:ext cx="2951559" cy="2419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ea typeface="新細明體" charset="-120"/>
              </a:defRPr>
            </a:lvl1pPr>
            <a:lvl2pPr marL="742950" indent="-285750">
              <a:spcBef>
                <a:spcPct val="20000"/>
              </a:spcBef>
              <a:buFont typeface="Arial" charset="0"/>
              <a:buChar char="–"/>
              <a:defRPr sz="2800">
                <a:solidFill>
                  <a:schemeClr val="tx1"/>
                </a:solidFill>
                <a:latin typeface="Calibri" pitchFamily="34" charset="0"/>
                <a:ea typeface="新細明體" charset="-120"/>
              </a:defRPr>
            </a:lvl2pPr>
            <a:lvl3pPr marL="1143000" indent="-228600">
              <a:spcBef>
                <a:spcPct val="20000"/>
              </a:spcBef>
              <a:buFont typeface="Arial" charset="0"/>
              <a:buChar char="•"/>
              <a:defRPr sz="2400">
                <a:solidFill>
                  <a:schemeClr val="tx1"/>
                </a:solidFill>
                <a:latin typeface="Calibri" pitchFamily="34" charset="0"/>
                <a:ea typeface="新細明體" charset="-120"/>
              </a:defRPr>
            </a:lvl3pPr>
            <a:lvl4pPr marL="1600200" indent="-228600">
              <a:spcBef>
                <a:spcPct val="20000"/>
              </a:spcBef>
              <a:buFont typeface="Arial" charset="0"/>
              <a:buChar char="–"/>
              <a:defRPr sz="2000">
                <a:solidFill>
                  <a:schemeClr val="tx1"/>
                </a:solidFill>
                <a:latin typeface="Calibri" pitchFamily="34" charset="0"/>
                <a:ea typeface="新細明體" charset="-120"/>
              </a:defRPr>
            </a:lvl4pPr>
            <a:lvl5pPr marL="2057400" indent="-228600">
              <a:spcBef>
                <a:spcPct val="20000"/>
              </a:spcBef>
              <a:buFont typeface="Arial" charset="0"/>
              <a:buChar char="»"/>
              <a:defRPr sz="2000">
                <a:solidFill>
                  <a:schemeClr val="tx1"/>
                </a:solidFill>
                <a:latin typeface="Calibri" pitchFamily="34" charset="0"/>
                <a:ea typeface="新細明體"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9pPr>
          </a:lstStyle>
          <a:p>
            <a:pPr eaLnBrk="1" hangingPunct="1">
              <a:lnSpc>
                <a:spcPct val="150000"/>
              </a:lnSpc>
              <a:spcBef>
                <a:spcPct val="0"/>
              </a:spcBef>
              <a:buFontTx/>
              <a:buNone/>
            </a:pPr>
            <a:r>
              <a:rPr lang="zh-TW" altLang="en-US" sz="1800" b="1" dirty="0">
                <a:latin typeface="微軟正黑體" pitchFamily="34" charset="-120"/>
                <a:ea typeface="微軟正黑體" pitchFamily="34" charset="-120"/>
              </a:rPr>
              <a:t>            </a:t>
            </a:r>
            <a:r>
              <a:rPr lang="zh-TW" altLang="en-US" sz="2000" b="1" dirty="0" smtClean="0">
                <a:latin typeface="微軟正黑體" pitchFamily="34" charset="-120"/>
                <a:ea typeface="微軟正黑體" pitchFamily="34" charset="-120"/>
              </a:rPr>
              <a:t>觀光事業科：</a:t>
            </a:r>
            <a:endParaRPr lang="en-US" altLang="zh-TW" sz="2000" b="1" dirty="0">
              <a:latin typeface="微軟正黑體" pitchFamily="34" charset="-120"/>
              <a:ea typeface="微軟正黑體" pitchFamily="34" charset="-120"/>
            </a:endParaRPr>
          </a:p>
          <a:p>
            <a:pPr eaLnBrk="1" hangingPunct="1">
              <a:lnSpc>
                <a:spcPct val="150000"/>
              </a:lnSpc>
              <a:spcBef>
                <a:spcPct val="0"/>
              </a:spcBef>
              <a:buFontTx/>
              <a:buNone/>
            </a:pPr>
            <a:r>
              <a:rPr lang="zh-TW" altLang="zh-TW" sz="1800" dirty="0">
                <a:latin typeface="微軟正黑體" pitchFamily="34" charset="-120"/>
                <a:ea typeface="微軟正黑體" pitchFamily="34" charset="-120"/>
              </a:rPr>
              <a:t>利用課程進行現場示範與說明，並透過實地操作與餐飲情境演練，幫助學生了解職場能力需求</a:t>
            </a:r>
          </a:p>
        </p:txBody>
      </p:sp>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32550" y="4845050"/>
            <a:ext cx="1735138" cy="201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535" y="214625"/>
            <a:ext cx="2257425" cy="149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 name="Picture 2" descr="Q:\01技職教育宣導媒材\群科簡報\視覺元素\餐旅群\製作\20140110餐旅&amp;外)-500.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92850" y="5141913"/>
            <a:ext cx="1206500"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3825876" y="1700808"/>
            <a:ext cx="3770460" cy="3139321"/>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92075" lvl="1">
              <a:lnSpc>
                <a:spcPct val="90000"/>
              </a:lnSpc>
            </a:pPr>
            <a:r>
              <a:rPr lang="zh-TW" altLang="en-US" sz="2000" b="1" dirty="0">
                <a:solidFill>
                  <a:schemeClr val="accent2"/>
                </a:solidFill>
                <a:latin typeface="微軟正黑體" panose="020B0604030504040204" pitchFamily="34" charset="-120"/>
                <a:ea typeface="微軟正黑體" panose="020B0604030504040204" pitchFamily="34" charset="-120"/>
              </a:rPr>
              <a:t>專業科目</a:t>
            </a:r>
            <a:r>
              <a:rPr lang="zh-TW" altLang="en-US" sz="2000" b="1" dirty="0" smtClean="0">
                <a:solidFill>
                  <a:schemeClr val="accent2"/>
                </a:solidFill>
                <a:latin typeface="微軟正黑體" panose="020B0604030504040204" pitchFamily="34" charset="-120"/>
                <a:ea typeface="微軟正黑體" panose="020B0604030504040204" pitchFamily="34" charset="-120"/>
              </a:rPr>
              <a:t>：</a:t>
            </a:r>
            <a:r>
              <a:rPr lang="en-US" altLang="zh-TW" sz="2000" b="1" dirty="0" smtClean="0">
                <a:solidFill>
                  <a:schemeClr val="accent2"/>
                </a:solidFill>
                <a:latin typeface="微軟正黑體" panose="020B0604030504040204" pitchFamily="34" charset="-120"/>
                <a:ea typeface="微軟正黑體" panose="020B0604030504040204" pitchFamily="34" charset="-120"/>
              </a:rPr>
              <a:t/>
            </a:r>
            <a:br>
              <a:rPr lang="en-US" altLang="zh-TW" sz="2000" b="1" dirty="0" smtClean="0">
                <a:solidFill>
                  <a:schemeClr val="accent2"/>
                </a:solidFill>
                <a:latin typeface="微軟正黑體" panose="020B0604030504040204" pitchFamily="34" charset="-120"/>
                <a:ea typeface="微軟正黑體" panose="020B0604030504040204" pitchFamily="34" charset="-120"/>
              </a:rPr>
            </a:br>
            <a:r>
              <a:rPr lang="zh-TW" altLang="en-US" sz="2000" b="1" dirty="0" smtClean="0">
                <a:solidFill>
                  <a:srgbClr val="FF0000"/>
                </a:solidFill>
                <a:latin typeface="微軟正黑體" panose="020B0604030504040204" pitchFamily="34" charset="-120"/>
                <a:ea typeface="微軟正黑體" panose="020B0604030504040204" pitchFamily="34" charset="-120"/>
              </a:rPr>
              <a:t>餐</a:t>
            </a:r>
            <a:r>
              <a:rPr lang="zh-TW" altLang="en-US" sz="2000" b="1" dirty="0">
                <a:solidFill>
                  <a:srgbClr val="FF0000"/>
                </a:solidFill>
                <a:latin typeface="微軟正黑體" panose="020B0604030504040204" pitchFamily="34" charset="-120"/>
                <a:ea typeface="微軟正黑體" panose="020B0604030504040204" pitchFamily="34" charset="-120"/>
              </a:rPr>
              <a:t>旅概論</a:t>
            </a:r>
            <a:r>
              <a:rPr lang="zh-TW" altLang="en-US" sz="2000" dirty="0">
                <a:solidFill>
                  <a:schemeClr val="hlink"/>
                </a:solidFill>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觀光資源、國際禮儀、觀 光專題製作、人際關係、飲物管理、餐廳服務、觀光學概要、餐飲管理、觀光地理、觀光行政與法規</a:t>
            </a:r>
          </a:p>
          <a:p>
            <a:pPr marL="92075" lvl="1">
              <a:lnSpc>
                <a:spcPct val="90000"/>
              </a:lnSpc>
            </a:pPr>
            <a:r>
              <a:rPr lang="zh-TW" altLang="en-US" sz="2000" b="1" dirty="0">
                <a:solidFill>
                  <a:schemeClr val="accent2"/>
                </a:solidFill>
                <a:latin typeface="微軟正黑體" panose="020B0604030504040204" pitchFamily="34" charset="-120"/>
                <a:ea typeface="微軟正黑體" panose="020B0604030504040204" pitchFamily="34" charset="-120"/>
              </a:rPr>
              <a:t>實習科目</a:t>
            </a:r>
            <a:r>
              <a:rPr lang="zh-TW" altLang="en-US" sz="2000" b="1" dirty="0" smtClean="0">
                <a:solidFill>
                  <a:schemeClr val="accent2"/>
                </a:solidFill>
                <a:latin typeface="微軟正黑體" panose="020B0604030504040204" pitchFamily="34" charset="-120"/>
                <a:ea typeface="微軟正黑體" panose="020B0604030504040204" pitchFamily="34" charset="-120"/>
              </a:rPr>
              <a:t>：</a:t>
            </a:r>
            <a:r>
              <a:rPr lang="en-US" altLang="zh-TW" sz="2000" b="1" dirty="0" smtClean="0">
                <a:solidFill>
                  <a:schemeClr val="accent2"/>
                </a:solidFill>
                <a:latin typeface="微軟正黑體" panose="020B0604030504040204" pitchFamily="34" charset="-120"/>
                <a:ea typeface="微軟正黑體" panose="020B0604030504040204" pitchFamily="34" charset="-120"/>
              </a:rPr>
              <a:t/>
            </a:r>
            <a:br>
              <a:rPr lang="en-US" altLang="zh-TW" sz="2000" b="1" dirty="0" smtClean="0">
                <a:solidFill>
                  <a:schemeClr val="accent2"/>
                </a:solidFill>
                <a:latin typeface="微軟正黑體" panose="020B0604030504040204" pitchFamily="34" charset="-120"/>
                <a:ea typeface="微軟正黑體" panose="020B0604030504040204" pitchFamily="34" charset="-120"/>
              </a:rPr>
            </a:br>
            <a:r>
              <a:rPr lang="zh-TW" altLang="en-US" sz="2000" b="1" dirty="0" smtClean="0">
                <a:solidFill>
                  <a:schemeClr val="hlink"/>
                </a:solidFill>
                <a:latin typeface="微軟正黑體" panose="020B0604030504040204" pitchFamily="34" charset="-120"/>
                <a:ea typeface="微軟正黑體" panose="020B0604030504040204" pitchFamily="34" charset="-120"/>
              </a:rPr>
              <a:t>餐</a:t>
            </a:r>
            <a:r>
              <a:rPr lang="zh-TW" altLang="en-US" sz="2000" b="1" dirty="0">
                <a:solidFill>
                  <a:schemeClr val="hlink"/>
                </a:solidFill>
                <a:latin typeface="微軟正黑體" panose="020B0604030504040204" pitchFamily="34" charset="-120"/>
                <a:ea typeface="微軟正黑體" panose="020B0604030504040204" pitchFamily="34" charset="-120"/>
              </a:rPr>
              <a:t>旅英文與會話</a:t>
            </a:r>
            <a:r>
              <a:rPr lang="zh-TW" altLang="en-US" sz="2000" dirty="0">
                <a:solidFill>
                  <a:schemeClr val="hlink"/>
                </a:solidFill>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餐旅服務、飲料與調酒</a:t>
            </a:r>
            <a:r>
              <a:rPr lang="zh-TW" altLang="en-US" sz="2000" dirty="0">
                <a:solidFill>
                  <a:schemeClr val="hlink"/>
                </a:solidFill>
                <a:latin typeface="微軟正黑體" panose="020B0604030504040204" pitchFamily="34" charset="-120"/>
                <a:ea typeface="微軟正黑體" panose="020B0604030504040204" pitchFamily="34" charset="-120"/>
              </a:rPr>
              <a:t>、領隊實務</a:t>
            </a:r>
            <a:r>
              <a:rPr lang="zh-TW" altLang="en-US" sz="2000" dirty="0">
                <a:latin typeface="微軟正黑體" panose="020B0604030504040204" pitchFamily="34" charset="-120"/>
                <a:ea typeface="微軟正黑體" panose="020B0604030504040204" pitchFamily="34" charset="-120"/>
              </a:rPr>
              <a:t>、</a:t>
            </a:r>
            <a:r>
              <a:rPr lang="zh-TW" altLang="en-US" sz="2000" dirty="0">
                <a:solidFill>
                  <a:schemeClr val="hlink"/>
                </a:solidFill>
                <a:latin typeface="微軟正黑體" panose="020B0604030504040204" pitchFamily="34" charset="-120"/>
                <a:ea typeface="微軟正黑體" panose="020B0604030504040204" pitchFamily="34" charset="-120"/>
              </a:rPr>
              <a:t>旅遊實務、旅館實務</a:t>
            </a:r>
            <a:r>
              <a:rPr lang="zh-TW" altLang="en-US" sz="2000" dirty="0">
                <a:latin typeface="微軟正黑體" panose="020B0604030504040204" pitchFamily="34" charset="-120"/>
                <a:ea typeface="微軟正黑體" panose="020B0604030504040204" pitchFamily="34" charset="-120"/>
              </a:rPr>
              <a:t>、客房實務、餐飲</a:t>
            </a:r>
            <a:r>
              <a:rPr lang="zh-TW" altLang="en-US" sz="2000" dirty="0" smtClean="0">
                <a:latin typeface="微軟正黑體" panose="020B0604030504040204" pitchFamily="34" charset="-120"/>
                <a:ea typeface="微軟正黑體" panose="020B0604030504040204" pitchFamily="34" charset="-120"/>
              </a:rPr>
              <a:t>實務</a:t>
            </a:r>
            <a:endParaRPr lang="zh-TW" altLang="en-US" sz="20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481786406"/>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500"/>
                                  </p:stCondLst>
                                  <p:childTnLst>
                                    <p:set>
                                      <p:cBhvr>
                                        <p:cTn id="6" dur="1" fill="hold">
                                          <p:stCondLst>
                                            <p:cond delay="0"/>
                                          </p:stCondLst>
                                        </p:cTn>
                                        <p:tgtEl>
                                          <p:spTgt spid="6147"/>
                                        </p:tgtEl>
                                        <p:attrNameLst>
                                          <p:attrName>style.visibility</p:attrName>
                                        </p:attrNameLst>
                                      </p:cBhvr>
                                      <p:to>
                                        <p:strVal val="visible"/>
                                      </p:to>
                                    </p:set>
                                    <p:animEffect transition="in" filter="fade">
                                      <p:cBhvr>
                                        <p:cTn id="7" dur="500"/>
                                        <p:tgtEl>
                                          <p:spTgt spid="6147"/>
                                        </p:tgtEl>
                                      </p:cBhvr>
                                    </p:animEffect>
                                    <p:anim calcmode="lin" valueType="num">
                                      <p:cBhvr>
                                        <p:cTn id="8" dur="500" fill="hold"/>
                                        <p:tgtEl>
                                          <p:spTgt spid="6147"/>
                                        </p:tgtEl>
                                        <p:attrNameLst>
                                          <p:attrName>ppt_x</p:attrName>
                                        </p:attrNameLst>
                                      </p:cBhvr>
                                      <p:tavLst>
                                        <p:tav tm="0">
                                          <p:val>
                                            <p:strVal val="#ppt_x"/>
                                          </p:val>
                                        </p:tav>
                                        <p:tav tm="100000">
                                          <p:val>
                                            <p:strVal val="#ppt_x"/>
                                          </p:val>
                                        </p:tav>
                                      </p:tavLst>
                                    </p:anim>
                                    <p:anim calcmode="lin" valueType="num">
                                      <p:cBhvr>
                                        <p:cTn id="9" dur="500" fill="hold"/>
                                        <p:tgtEl>
                                          <p:spTgt spid="614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3074"/>
                                        </p:tgtEl>
                                        <p:attrNameLst>
                                          <p:attrName>style.visibility</p:attrName>
                                        </p:attrNameLst>
                                      </p:cBhvr>
                                      <p:to>
                                        <p:strVal val="visible"/>
                                      </p:to>
                                    </p:set>
                                    <p:animEffect transition="in" filter="fade">
                                      <p:cBhvr>
                                        <p:cTn id="12" dur="500"/>
                                        <p:tgtEl>
                                          <p:spTgt spid="3074"/>
                                        </p:tgtEl>
                                      </p:cBhvr>
                                    </p:animEffect>
                                    <p:anim calcmode="lin" valueType="num">
                                      <p:cBhvr>
                                        <p:cTn id="13" dur="500" fill="hold"/>
                                        <p:tgtEl>
                                          <p:spTgt spid="3074"/>
                                        </p:tgtEl>
                                        <p:attrNameLst>
                                          <p:attrName>ppt_x</p:attrName>
                                        </p:attrNameLst>
                                      </p:cBhvr>
                                      <p:tavLst>
                                        <p:tav tm="0">
                                          <p:val>
                                            <p:strVal val="#ppt_x"/>
                                          </p:val>
                                        </p:tav>
                                        <p:tav tm="100000">
                                          <p:val>
                                            <p:strVal val="#ppt_x"/>
                                          </p:val>
                                        </p:tav>
                                      </p:tavLst>
                                    </p:anim>
                                    <p:anim calcmode="lin" valueType="num">
                                      <p:cBhvr>
                                        <p:cTn id="14" dur="500" fill="hold"/>
                                        <p:tgtEl>
                                          <p:spTgt spid="3074"/>
                                        </p:tgtEl>
                                        <p:attrNameLst>
                                          <p:attrName>ppt_y</p:attrName>
                                        </p:attrNameLst>
                                      </p:cBhvr>
                                      <p:tavLst>
                                        <p:tav tm="0">
                                          <p:val>
                                            <p:strVal val="#ppt_y+.1"/>
                                          </p:val>
                                        </p:tav>
                                        <p:tav tm="100000">
                                          <p:val>
                                            <p:strVal val="#ppt_y"/>
                                          </p:val>
                                        </p:tav>
                                      </p:tavLst>
                                    </p:anim>
                                  </p:childTnLst>
                                </p:cTn>
                              </p:par>
                              <p:par>
                                <p:cTn id="15" presetID="22" presetClass="entr" presetSubtype="4" fill="hold" grpId="0" nodeType="withEffect">
                                  <p:stCondLst>
                                    <p:cond delay="180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par>
                                <p:cTn id="18" presetID="53" presetClass="entr" presetSubtype="16" fill="hold" grpId="0" nodeType="withEffect">
                                  <p:stCondLst>
                                    <p:cond delay="220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par>
                                <p:cTn id="23" presetID="10" presetClass="entr" presetSubtype="0" fill="hold" nodeType="withEffect">
                                  <p:stCondLst>
                                    <p:cond delay="0"/>
                                  </p:stCondLst>
                                  <p:childTnLst>
                                    <p:set>
                                      <p:cBhvr>
                                        <p:cTn id="24" dur="1" fill="hold">
                                          <p:stCondLst>
                                            <p:cond delay="0"/>
                                          </p:stCondLst>
                                        </p:cTn>
                                        <p:tgtEl>
                                          <p:spTgt spid="6150"/>
                                        </p:tgtEl>
                                        <p:attrNameLst>
                                          <p:attrName>style.visibility</p:attrName>
                                        </p:attrNameLst>
                                      </p:cBhvr>
                                      <p:to>
                                        <p:strVal val="visible"/>
                                      </p:to>
                                    </p:set>
                                    <p:animEffect transition="in" filter="fade">
                                      <p:cBhvr>
                                        <p:cTn id="25" dur="500"/>
                                        <p:tgtEl>
                                          <p:spTgt spid="6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0" y="3789363"/>
            <a:ext cx="5734050" cy="1685925"/>
          </a:xfrm>
          <a:prstGeom prst="rect">
            <a:avLst/>
          </a:prstGeom>
          <a:solidFill>
            <a:srgbClr val="FF0000">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sp>
        <p:nvSpPr>
          <p:cNvPr id="11" name="矩形 10"/>
          <p:cNvSpPr/>
          <p:nvPr/>
        </p:nvSpPr>
        <p:spPr>
          <a:xfrm>
            <a:off x="0" y="1743075"/>
            <a:ext cx="9144000" cy="1685925"/>
          </a:xfrm>
          <a:prstGeom prst="rect">
            <a:avLst/>
          </a:prstGeom>
          <a:solidFill>
            <a:srgbClr val="FF0000">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grpSp>
        <p:nvGrpSpPr>
          <p:cNvPr id="12" name="群組 11"/>
          <p:cNvGrpSpPr>
            <a:grpSpLocks/>
          </p:cNvGrpSpPr>
          <p:nvPr/>
        </p:nvGrpSpPr>
        <p:grpSpPr bwMode="auto">
          <a:xfrm>
            <a:off x="546100" y="1695450"/>
            <a:ext cx="1838325" cy="2103438"/>
            <a:chOff x="545423" y="1695894"/>
            <a:chExt cx="1838325" cy="2102748"/>
          </a:xfrm>
        </p:grpSpPr>
        <p:sp>
          <p:nvSpPr>
            <p:cNvPr id="21533" name="矩形 12"/>
            <p:cNvSpPr>
              <a:spLocks noChangeArrowheads="1"/>
            </p:cNvSpPr>
            <p:nvPr/>
          </p:nvSpPr>
          <p:spPr bwMode="auto">
            <a:xfrm>
              <a:off x="611560" y="3429310"/>
              <a:ext cx="162736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defTabSz="457200">
                <a:spcBef>
                  <a:spcPct val="20000"/>
                </a:spcBef>
                <a:buFont typeface="Arial" charset="0"/>
                <a:buChar char="•"/>
                <a:defRPr sz="3200">
                  <a:solidFill>
                    <a:schemeClr val="tx1"/>
                  </a:solidFill>
                  <a:latin typeface="Calibri" pitchFamily="34" charset="0"/>
                  <a:ea typeface="新細明體" pitchFamily="18" charset="-120"/>
                </a:defRPr>
              </a:lvl1pPr>
              <a:lvl2pPr marL="742950" indent="-285750" defTabSz="45720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defTabSz="4572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defTabSz="4572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defTabSz="4572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 typeface="微軟正黑體" pitchFamily="34" charset="-120"/>
                <a:buChar char="▲"/>
              </a:pPr>
              <a:r>
                <a:rPr lang="zh-TW" altLang="en-US" sz="1800" b="1">
                  <a:latin typeface="微軟正黑體" pitchFamily="34" charset="-120"/>
                  <a:ea typeface="微軟正黑體" pitchFamily="34" charset="-120"/>
                </a:rPr>
                <a:t>商業經營科</a:t>
              </a:r>
            </a:p>
          </p:txBody>
        </p:sp>
        <p:pic>
          <p:nvPicPr>
            <p:cNvPr id="215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5423" y="1695894"/>
              <a:ext cx="1838325" cy="184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5" name="群組 14"/>
          <p:cNvGrpSpPr>
            <a:grpSpLocks/>
          </p:cNvGrpSpPr>
          <p:nvPr/>
        </p:nvGrpSpPr>
        <p:grpSpPr bwMode="auto">
          <a:xfrm>
            <a:off x="573088" y="3692525"/>
            <a:ext cx="1838325" cy="2176463"/>
            <a:chOff x="573435" y="3692829"/>
            <a:chExt cx="1838325" cy="2175877"/>
          </a:xfrm>
        </p:grpSpPr>
        <p:sp>
          <p:nvSpPr>
            <p:cNvPr id="21531" name="矩形 15"/>
            <p:cNvSpPr>
              <a:spLocks noChangeArrowheads="1"/>
            </p:cNvSpPr>
            <p:nvPr/>
          </p:nvSpPr>
          <p:spPr bwMode="auto">
            <a:xfrm>
              <a:off x="678912" y="5499374"/>
              <a:ext cx="162736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defTabSz="457200">
                <a:spcBef>
                  <a:spcPct val="20000"/>
                </a:spcBef>
                <a:buFont typeface="Arial" charset="0"/>
                <a:buChar char="•"/>
                <a:defRPr sz="3200">
                  <a:solidFill>
                    <a:schemeClr val="tx1"/>
                  </a:solidFill>
                  <a:latin typeface="Calibri" pitchFamily="34" charset="0"/>
                  <a:ea typeface="新細明體" pitchFamily="18" charset="-120"/>
                </a:defRPr>
              </a:lvl1pPr>
              <a:lvl2pPr marL="742950" indent="-285750" defTabSz="45720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defTabSz="4572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defTabSz="4572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defTabSz="4572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 typeface="微軟正黑體" pitchFamily="34" charset="-120"/>
                <a:buChar char="▲"/>
              </a:pPr>
              <a:r>
                <a:rPr lang="zh-TW" altLang="en-US" sz="1800" b="1">
                  <a:latin typeface="微軟正黑體" pitchFamily="34" charset="-120"/>
                  <a:ea typeface="微軟正黑體" pitchFamily="34" charset="-120"/>
                </a:rPr>
                <a:t>電子商務科</a:t>
              </a:r>
            </a:p>
          </p:txBody>
        </p:sp>
        <p:pic>
          <p:nvPicPr>
            <p:cNvPr id="21532"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3435" y="3692829"/>
              <a:ext cx="1838325" cy="184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8" name="群組 17"/>
          <p:cNvGrpSpPr>
            <a:grpSpLocks/>
          </p:cNvGrpSpPr>
          <p:nvPr/>
        </p:nvGrpSpPr>
        <p:grpSpPr bwMode="auto">
          <a:xfrm>
            <a:off x="2233613" y="1681163"/>
            <a:ext cx="1838325" cy="2117725"/>
            <a:chOff x="2234273" y="1680699"/>
            <a:chExt cx="1838325" cy="2117943"/>
          </a:xfrm>
        </p:grpSpPr>
        <p:sp>
          <p:nvSpPr>
            <p:cNvPr id="21529" name="矩形 18"/>
            <p:cNvSpPr>
              <a:spLocks noChangeArrowheads="1"/>
            </p:cNvSpPr>
            <p:nvPr/>
          </p:nvSpPr>
          <p:spPr bwMode="auto">
            <a:xfrm>
              <a:off x="2368567" y="3429310"/>
              <a:ext cx="162736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defTabSz="457200">
                <a:spcBef>
                  <a:spcPct val="20000"/>
                </a:spcBef>
                <a:buFont typeface="Arial" charset="0"/>
                <a:buChar char="•"/>
                <a:defRPr sz="3200">
                  <a:solidFill>
                    <a:schemeClr val="tx1"/>
                  </a:solidFill>
                  <a:latin typeface="Calibri" pitchFamily="34" charset="0"/>
                  <a:ea typeface="新細明體" pitchFamily="18" charset="-120"/>
                </a:defRPr>
              </a:lvl1pPr>
              <a:lvl2pPr marL="742950" indent="-285750" defTabSz="45720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defTabSz="4572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defTabSz="4572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defTabSz="4572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 typeface="微軟正黑體" pitchFamily="34" charset="-120"/>
                <a:buChar char="▲"/>
              </a:pPr>
              <a:r>
                <a:rPr lang="zh-TW" altLang="en-US" sz="1800" b="1">
                  <a:latin typeface="微軟正黑體" pitchFamily="34" charset="-120"/>
                  <a:ea typeface="微軟正黑體" pitchFamily="34" charset="-120"/>
                </a:rPr>
                <a:t>國際貿易科</a:t>
              </a:r>
            </a:p>
          </p:txBody>
        </p:sp>
        <p:pic>
          <p:nvPicPr>
            <p:cNvPr id="2153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34273" y="1680699"/>
              <a:ext cx="1838325" cy="184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1" name="群組 20"/>
          <p:cNvGrpSpPr>
            <a:grpSpLocks/>
          </p:cNvGrpSpPr>
          <p:nvPr/>
        </p:nvGrpSpPr>
        <p:grpSpPr bwMode="auto">
          <a:xfrm>
            <a:off x="3979863" y="1673225"/>
            <a:ext cx="1838325" cy="2125663"/>
            <a:chOff x="3979382" y="1672944"/>
            <a:chExt cx="1838325" cy="2125698"/>
          </a:xfrm>
        </p:grpSpPr>
        <p:sp>
          <p:nvSpPr>
            <p:cNvPr id="21527" name="矩形 21"/>
            <p:cNvSpPr>
              <a:spLocks noChangeArrowheads="1"/>
            </p:cNvSpPr>
            <p:nvPr/>
          </p:nvSpPr>
          <p:spPr bwMode="auto">
            <a:xfrm>
              <a:off x="4168767" y="3429310"/>
              <a:ext cx="162736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defTabSz="457200">
                <a:spcBef>
                  <a:spcPct val="20000"/>
                </a:spcBef>
                <a:buFont typeface="Arial" charset="0"/>
                <a:buChar char="•"/>
                <a:defRPr sz="3200">
                  <a:solidFill>
                    <a:schemeClr val="tx1"/>
                  </a:solidFill>
                  <a:latin typeface="Calibri" pitchFamily="34" charset="0"/>
                  <a:ea typeface="新細明體" pitchFamily="18" charset="-120"/>
                </a:defRPr>
              </a:lvl1pPr>
              <a:lvl2pPr marL="742950" indent="-285750" defTabSz="45720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defTabSz="4572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defTabSz="4572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defTabSz="4572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 typeface="微軟正黑體" pitchFamily="34" charset="-120"/>
                <a:buChar char="▲"/>
              </a:pPr>
              <a:r>
                <a:rPr lang="zh-TW" altLang="en-US" sz="1800" b="1">
                  <a:latin typeface="微軟正黑體" pitchFamily="34" charset="-120"/>
                  <a:ea typeface="微軟正黑體" pitchFamily="34" charset="-120"/>
                </a:rPr>
                <a:t>會計事務科</a:t>
              </a:r>
            </a:p>
          </p:txBody>
        </p:sp>
        <p:pic>
          <p:nvPicPr>
            <p:cNvPr id="21528"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79382" y="1672944"/>
              <a:ext cx="1838325" cy="184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4" name="群組 23"/>
          <p:cNvGrpSpPr>
            <a:grpSpLocks/>
          </p:cNvGrpSpPr>
          <p:nvPr/>
        </p:nvGrpSpPr>
        <p:grpSpPr bwMode="auto">
          <a:xfrm>
            <a:off x="2260600" y="3708400"/>
            <a:ext cx="1838325" cy="2160588"/>
            <a:chOff x="2260685" y="3709033"/>
            <a:chExt cx="1838325" cy="2159673"/>
          </a:xfrm>
        </p:grpSpPr>
        <p:sp>
          <p:nvSpPr>
            <p:cNvPr id="21525" name="矩形 24"/>
            <p:cNvSpPr>
              <a:spLocks noChangeArrowheads="1"/>
            </p:cNvSpPr>
            <p:nvPr/>
          </p:nvSpPr>
          <p:spPr bwMode="auto">
            <a:xfrm>
              <a:off x="2401915" y="5499374"/>
              <a:ext cx="162736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defTabSz="457200">
                <a:spcBef>
                  <a:spcPct val="20000"/>
                </a:spcBef>
                <a:buFont typeface="Arial" charset="0"/>
                <a:buChar char="•"/>
                <a:defRPr sz="3200">
                  <a:solidFill>
                    <a:schemeClr val="tx1"/>
                  </a:solidFill>
                  <a:latin typeface="Calibri" pitchFamily="34" charset="0"/>
                  <a:ea typeface="新細明體" pitchFamily="18" charset="-120"/>
                </a:defRPr>
              </a:lvl1pPr>
              <a:lvl2pPr marL="742950" indent="-285750" defTabSz="45720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defTabSz="4572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defTabSz="4572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defTabSz="4572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 typeface="微軟正黑體" pitchFamily="34" charset="-120"/>
                <a:buChar char="▲"/>
              </a:pPr>
              <a:r>
                <a:rPr lang="zh-TW" altLang="en-US" sz="1800" b="1">
                  <a:latin typeface="微軟正黑體" pitchFamily="34" charset="-120"/>
                  <a:ea typeface="微軟正黑體" pitchFamily="34" charset="-120"/>
                </a:rPr>
                <a:t>流通管理科</a:t>
              </a:r>
            </a:p>
          </p:txBody>
        </p:sp>
        <p:pic>
          <p:nvPicPr>
            <p:cNvPr id="21526"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60685" y="3709033"/>
              <a:ext cx="1838325" cy="184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7" name="群組 26"/>
          <p:cNvGrpSpPr>
            <a:grpSpLocks/>
          </p:cNvGrpSpPr>
          <p:nvPr/>
        </p:nvGrpSpPr>
        <p:grpSpPr bwMode="auto">
          <a:xfrm>
            <a:off x="5662613" y="1658938"/>
            <a:ext cx="1838325" cy="2139950"/>
            <a:chOff x="5662110" y="1658247"/>
            <a:chExt cx="1838325" cy="2140395"/>
          </a:xfrm>
        </p:grpSpPr>
        <p:sp>
          <p:nvSpPr>
            <p:cNvPr id="21523" name="矩形 27"/>
            <p:cNvSpPr>
              <a:spLocks noChangeArrowheads="1"/>
            </p:cNvSpPr>
            <p:nvPr/>
          </p:nvSpPr>
          <p:spPr bwMode="auto">
            <a:xfrm>
              <a:off x="5796136" y="3429310"/>
              <a:ext cx="162736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defTabSz="457200">
                <a:spcBef>
                  <a:spcPct val="20000"/>
                </a:spcBef>
                <a:buFont typeface="Arial" charset="0"/>
                <a:buChar char="•"/>
                <a:defRPr sz="3200">
                  <a:solidFill>
                    <a:schemeClr val="tx1"/>
                  </a:solidFill>
                  <a:latin typeface="Calibri" pitchFamily="34" charset="0"/>
                  <a:ea typeface="新細明體" pitchFamily="18" charset="-120"/>
                </a:defRPr>
              </a:lvl1pPr>
              <a:lvl2pPr marL="742950" indent="-285750" defTabSz="45720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defTabSz="4572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defTabSz="4572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defTabSz="4572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 typeface="微軟正黑體" pitchFamily="34" charset="-120"/>
                <a:buChar char="▲"/>
              </a:pPr>
              <a:r>
                <a:rPr lang="zh-TW" altLang="en-US" sz="1800" b="1">
                  <a:latin typeface="微軟正黑體" pitchFamily="34" charset="-120"/>
                  <a:ea typeface="微軟正黑體" pitchFamily="34" charset="-120"/>
                </a:rPr>
                <a:t>資料處理科</a:t>
              </a:r>
            </a:p>
          </p:txBody>
        </p:sp>
        <p:pic>
          <p:nvPicPr>
            <p:cNvPr id="21524"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62110" y="1658247"/>
              <a:ext cx="1838325" cy="184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0" name="群組 29"/>
          <p:cNvGrpSpPr>
            <a:grpSpLocks/>
          </p:cNvGrpSpPr>
          <p:nvPr/>
        </p:nvGrpSpPr>
        <p:grpSpPr bwMode="auto">
          <a:xfrm>
            <a:off x="3979863" y="3708400"/>
            <a:ext cx="1838325" cy="2160588"/>
            <a:chOff x="3979382" y="3709033"/>
            <a:chExt cx="1838325" cy="2159673"/>
          </a:xfrm>
        </p:grpSpPr>
        <p:sp>
          <p:nvSpPr>
            <p:cNvPr id="21521" name="矩形 30"/>
            <p:cNvSpPr>
              <a:spLocks noChangeArrowheads="1"/>
            </p:cNvSpPr>
            <p:nvPr/>
          </p:nvSpPr>
          <p:spPr bwMode="auto">
            <a:xfrm>
              <a:off x="4122105" y="5499374"/>
              <a:ext cx="162736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defTabSz="457200">
                <a:spcBef>
                  <a:spcPct val="20000"/>
                </a:spcBef>
                <a:buFont typeface="Arial" charset="0"/>
                <a:buChar char="•"/>
                <a:defRPr sz="3200">
                  <a:solidFill>
                    <a:schemeClr val="tx1"/>
                  </a:solidFill>
                  <a:latin typeface="Calibri" pitchFamily="34" charset="0"/>
                  <a:ea typeface="新細明體" pitchFamily="18" charset="-120"/>
                </a:defRPr>
              </a:lvl1pPr>
              <a:lvl2pPr marL="742950" indent="-285750" defTabSz="45720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defTabSz="4572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defTabSz="4572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defTabSz="4572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 typeface="微軟正黑體" pitchFamily="34" charset="-120"/>
                <a:buChar char="▲"/>
              </a:pPr>
              <a:r>
                <a:rPr lang="zh-TW" altLang="en-US" sz="1800" b="1">
                  <a:latin typeface="微軟正黑體" pitchFamily="34" charset="-120"/>
                  <a:ea typeface="微軟正黑體" pitchFamily="34" charset="-120"/>
                </a:rPr>
                <a:t>航運管理科</a:t>
              </a:r>
            </a:p>
          </p:txBody>
        </p:sp>
        <p:pic>
          <p:nvPicPr>
            <p:cNvPr id="21522" name="Picture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979382" y="3709033"/>
              <a:ext cx="1838325" cy="184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3" name="向右箭號 32"/>
          <p:cNvSpPr/>
          <p:nvPr/>
        </p:nvSpPr>
        <p:spPr>
          <a:xfrm>
            <a:off x="5818188" y="3448050"/>
            <a:ext cx="3001962" cy="2478088"/>
          </a:xfrm>
          <a:prstGeom prst="rightArrow">
            <a:avLst>
              <a:gd name="adj1" fmla="val 50000"/>
              <a:gd name="adj2" fmla="val 48946"/>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TW" altLang="en-US" sz="2800" b="1" dirty="0">
                <a:solidFill>
                  <a:srgbClr val="FF0000"/>
                </a:solidFill>
                <a:latin typeface="微軟正黑體" pitchFamily="34" charset="-120"/>
                <a:ea typeface="微軟正黑體" pitchFamily="34" charset="-120"/>
              </a:rPr>
              <a:t>商業與管理群共有</a:t>
            </a:r>
            <a:r>
              <a:rPr lang="en-US" altLang="zh-TW" sz="2800" b="1" dirty="0">
                <a:solidFill>
                  <a:srgbClr val="FF0000"/>
                </a:solidFill>
                <a:latin typeface="微軟正黑體" pitchFamily="34" charset="-120"/>
                <a:ea typeface="微軟正黑體" pitchFamily="34" charset="-120"/>
              </a:rPr>
              <a:t>7</a:t>
            </a:r>
            <a:r>
              <a:rPr lang="zh-TW" altLang="en-US" sz="2800" b="1" dirty="0">
                <a:solidFill>
                  <a:srgbClr val="FF0000"/>
                </a:solidFill>
                <a:latin typeface="微軟正黑體" pitchFamily="34" charset="-120"/>
                <a:ea typeface="微軟正黑體" pitchFamily="34" charset="-120"/>
              </a:rPr>
              <a:t>科：</a:t>
            </a:r>
          </a:p>
        </p:txBody>
      </p:sp>
      <p:sp>
        <p:nvSpPr>
          <p:cNvPr id="21517" name="投影片編號版面配置區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a:spcBef>
                <a:spcPct val="0"/>
              </a:spcBef>
              <a:buFontTx/>
              <a:buNone/>
            </a:pPr>
            <a:fld id="{14FB34C5-E1EF-45DA-A487-3B937BD8EEF4}" type="slidenum">
              <a:rPr lang="zh-TW" altLang="en-US" sz="2400">
                <a:solidFill>
                  <a:srgbClr val="FF0000"/>
                </a:solidFill>
              </a:rPr>
              <a:pPr>
                <a:spcBef>
                  <a:spcPct val="0"/>
                </a:spcBef>
                <a:buFontTx/>
                <a:buNone/>
              </a:pPr>
              <a:t>18</a:t>
            </a:fld>
            <a:endParaRPr lang="zh-TW" altLang="en-US" sz="2400">
              <a:solidFill>
                <a:srgbClr val="FF0000"/>
              </a:solidFill>
            </a:endParaRPr>
          </a:p>
        </p:txBody>
      </p:sp>
      <p:pic>
        <p:nvPicPr>
          <p:cNvPr id="21518" name="Picture 2" descr="Q:\01技職教育宣導媒材\群科簡報\視覺元素\商管群\製作\333333像.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64388" y="5032375"/>
            <a:ext cx="1568450" cy="178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9" name="文字方塊 33"/>
          <p:cNvSpPr txBox="1">
            <a:spLocks noChangeArrowheads="1"/>
          </p:cNvSpPr>
          <p:nvPr/>
        </p:nvSpPr>
        <p:spPr bwMode="auto">
          <a:xfrm>
            <a:off x="468313" y="549275"/>
            <a:ext cx="338613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lang="zh-TW" altLang="en-US" sz="2000" b="1">
                <a:solidFill>
                  <a:schemeClr val="bg1"/>
                </a:solidFill>
                <a:latin typeface="微軟正黑體" pitchFamily="34" charset="-120"/>
                <a:ea typeface="微軟正黑體" pitchFamily="34" charset="-120"/>
              </a:rPr>
              <a:t>技職教育宣導 </a:t>
            </a:r>
            <a:endParaRPr lang="en-US" altLang="zh-TW" sz="2000" b="1">
              <a:solidFill>
                <a:schemeClr val="bg1"/>
              </a:solidFill>
              <a:latin typeface="微軟正黑體" pitchFamily="34" charset="-120"/>
              <a:ea typeface="微軟正黑體" pitchFamily="34" charset="-120"/>
            </a:endParaRPr>
          </a:p>
          <a:p>
            <a:pPr eaLnBrk="1" hangingPunct="1">
              <a:spcBef>
                <a:spcPct val="0"/>
              </a:spcBef>
              <a:buFontTx/>
              <a:buNone/>
            </a:pPr>
            <a:r>
              <a:rPr lang="zh-TW" altLang="en-US" sz="1600" b="1">
                <a:solidFill>
                  <a:schemeClr val="bg1"/>
                </a:solidFill>
                <a:latin typeface="微軟正黑體" pitchFamily="34" charset="-120"/>
                <a:ea typeface="微軟正黑體" pitchFamily="34" charset="-120"/>
              </a:rPr>
              <a:t>商業與管理群</a:t>
            </a:r>
            <a:endParaRPr lang="zh-TW" altLang="en-US" sz="1800" b="1">
              <a:solidFill>
                <a:schemeClr val="bg1"/>
              </a:solidFill>
              <a:latin typeface="微軟正黑體" pitchFamily="34" charset="-120"/>
              <a:ea typeface="微軟正黑體" pitchFamily="34" charset="-120"/>
            </a:endParaRPr>
          </a:p>
        </p:txBody>
      </p:sp>
      <p:sp>
        <p:nvSpPr>
          <p:cNvPr id="21520" name="矩形 34"/>
          <p:cNvSpPr>
            <a:spLocks noChangeArrowheads="1"/>
          </p:cNvSpPr>
          <p:nvPr/>
        </p:nvSpPr>
        <p:spPr bwMode="auto">
          <a:xfrm rot="40065">
            <a:off x="1455738" y="692150"/>
            <a:ext cx="2190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lang="en-US" altLang="zh-TW" sz="1200">
                <a:solidFill>
                  <a:schemeClr val="bg1"/>
                </a:solidFill>
              </a:rPr>
              <a:t> </a:t>
            </a:r>
            <a:endParaRPr lang="zh-TW" altLang="en-US" sz="1200" baseline="-25000">
              <a:solidFill>
                <a:schemeClr val="bg1"/>
              </a:solidFill>
              <a:latin typeface="微軟正黑體" pitchFamily="34" charset="-120"/>
              <a:ea typeface="微軟正黑體" pitchFamily="34" charset="-120"/>
            </a:endParaRPr>
          </a:p>
        </p:txBody>
      </p:sp>
      <p:grpSp>
        <p:nvGrpSpPr>
          <p:cNvPr id="37" name="群組 36"/>
          <p:cNvGrpSpPr>
            <a:grpSpLocks/>
          </p:cNvGrpSpPr>
          <p:nvPr/>
        </p:nvGrpSpPr>
        <p:grpSpPr bwMode="auto">
          <a:xfrm>
            <a:off x="-223152" y="-423863"/>
            <a:ext cx="6985000" cy="2328863"/>
            <a:chOff x="761430" y="1976951"/>
            <a:chExt cx="6985792" cy="2328597"/>
          </a:xfrm>
        </p:grpSpPr>
        <p:pic>
          <p:nvPicPr>
            <p:cNvPr id="38" name="圖片 4"/>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761430" y="1976951"/>
              <a:ext cx="6985792" cy="2328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文字方塊 5"/>
            <p:cNvSpPr txBox="1">
              <a:spLocks noChangeArrowheads="1"/>
            </p:cNvSpPr>
            <p:nvPr/>
          </p:nvSpPr>
          <p:spPr bwMode="auto">
            <a:xfrm>
              <a:off x="1545387" y="2780928"/>
              <a:ext cx="8002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宋体" pitchFamily="2" charset="-122"/>
                </a:defRPr>
              </a:lvl1pPr>
              <a:lvl2pPr marL="742950" indent="-285750">
                <a:spcBef>
                  <a:spcPct val="20000"/>
                </a:spcBef>
                <a:buFont typeface="Arial" charset="0"/>
                <a:buChar char="–"/>
                <a:defRPr sz="2800">
                  <a:solidFill>
                    <a:schemeClr val="tx1"/>
                  </a:solidFill>
                  <a:latin typeface="Calibri" pitchFamily="34" charset="0"/>
                  <a:ea typeface="宋体" pitchFamily="2" charset="-122"/>
                </a:defRPr>
              </a:lvl2pPr>
              <a:lvl3pPr marL="1143000" indent="-228600">
                <a:spcBef>
                  <a:spcPct val="20000"/>
                </a:spcBef>
                <a:buFont typeface="Arial" charset="0"/>
                <a:buChar char="•"/>
                <a:defRPr sz="2400">
                  <a:solidFill>
                    <a:schemeClr val="tx1"/>
                  </a:solidFill>
                  <a:latin typeface="Calibri" pitchFamily="34" charset="0"/>
                  <a:ea typeface="宋体" pitchFamily="2" charset="-122"/>
                </a:defRPr>
              </a:lvl3pPr>
              <a:lvl4pPr marL="1600200" indent="-228600">
                <a:spcBef>
                  <a:spcPct val="20000"/>
                </a:spcBef>
                <a:buFont typeface="Arial" charset="0"/>
                <a:buChar char="–"/>
                <a:defRPr sz="2000">
                  <a:solidFill>
                    <a:schemeClr val="tx1"/>
                  </a:solidFill>
                  <a:latin typeface="Calibri" pitchFamily="34" charset="0"/>
                  <a:ea typeface="宋体" pitchFamily="2" charset="-122"/>
                </a:defRPr>
              </a:lvl4pPr>
              <a:lvl5pPr marL="2057400" indent="-228600">
                <a:spcBef>
                  <a:spcPct val="20000"/>
                </a:spcBef>
                <a:buFont typeface="Arial" charset="0"/>
                <a:buChar char="»"/>
                <a:defRPr sz="2000">
                  <a:solidFill>
                    <a:schemeClr val="tx1"/>
                  </a:solidFill>
                  <a:latin typeface="Calibri" pitchFamily="34" charset="0"/>
                  <a:ea typeface="宋体" pitchFamily="2" charset="-122"/>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zh-TW" altLang="en-US" sz="2400" b="1">
                  <a:solidFill>
                    <a:srgbClr val="008000"/>
                  </a:solidFill>
                  <a:latin typeface="微軟正黑體" pitchFamily="34" charset="-120"/>
                  <a:ea typeface="微軟正黑體" pitchFamily="34" charset="-120"/>
                </a:rPr>
                <a:t>高職</a:t>
              </a:r>
            </a:p>
            <a:p>
              <a:pPr eaLnBrk="1" hangingPunct="1">
                <a:spcBef>
                  <a:spcPct val="0"/>
                </a:spcBef>
                <a:buFontTx/>
                <a:buNone/>
              </a:pPr>
              <a:r>
                <a:rPr lang="zh-TW" altLang="en-US" sz="2400" b="1">
                  <a:solidFill>
                    <a:srgbClr val="008000"/>
                  </a:solidFill>
                  <a:latin typeface="微軟正黑體" pitchFamily="34" charset="-120"/>
                  <a:ea typeface="微軟正黑體" pitchFamily="34" charset="-120"/>
                </a:rPr>
                <a:t>群科</a:t>
              </a:r>
            </a:p>
          </p:txBody>
        </p:sp>
      </p:grpSp>
      <p:pic>
        <p:nvPicPr>
          <p:cNvPr id="40" name="圖片 39"/>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7740352" y="20636"/>
            <a:ext cx="1338262" cy="143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文字方塊 40"/>
          <p:cNvSpPr txBox="1"/>
          <p:nvPr/>
        </p:nvSpPr>
        <p:spPr>
          <a:xfrm>
            <a:off x="1936443" y="452065"/>
            <a:ext cx="3801041" cy="769441"/>
          </a:xfrm>
          <a:prstGeom prst="rect">
            <a:avLst/>
          </a:prstGeom>
          <a:noFill/>
        </p:spPr>
        <p:txBody>
          <a:bodyPr wrap="none">
            <a:spAutoFit/>
          </a:bodyPr>
          <a:lstStyle/>
          <a:p>
            <a:pPr eaLnBrk="1" fontAlgn="auto" hangingPunct="1">
              <a:spcBef>
                <a:spcPts val="0"/>
              </a:spcBef>
              <a:spcAft>
                <a:spcPts val="0"/>
              </a:spcAft>
              <a:defRPr/>
            </a:pPr>
            <a:r>
              <a:rPr lang="zh-TW" altLang="en-US" sz="4400" spc="3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軟正黑體"/>
                <a:ea typeface="微軟正黑體"/>
                <a:cs typeface="微軟正黑體"/>
              </a:rPr>
              <a:t>商業與管理群</a:t>
            </a:r>
          </a:p>
        </p:txBody>
      </p:sp>
      <p:pic>
        <p:nvPicPr>
          <p:cNvPr id="42" name="Picture 2" descr="Q:\01技職教育宣導媒材\群科簡報\視覺元素\商管群\製作\545管.png"/>
          <p:cNvPicPr>
            <a:picLocks noChangeAspect="1" noChangeArrowheads="1"/>
          </p:cNvPicPr>
          <p:nvPr/>
        </p:nvPicPr>
        <p:blipFill>
          <a:blip r:embed="rId13"/>
          <a:srcRect/>
          <a:stretch>
            <a:fillRect/>
          </a:stretch>
        </p:blipFill>
        <p:spPr bwMode="auto">
          <a:xfrm>
            <a:off x="-210614" y="5720040"/>
            <a:ext cx="1357853" cy="1266547"/>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圓角矩形 3"/>
          <p:cNvSpPr/>
          <p:nvPr/>
        </p:nvSpPr>
        <p:spPr>
          <a:xfrm>
            <a:off x="4071938" y="3789363"/>
            <a:ext cx="1746250" cy="2079625"/>
          </a:xfrm>
          <a:prstGeom prst="roundRect">
            <a:avLst/>
          </a:prstGeom>
          <a:solidFill>
            <a:srgbClr val="EEECE1">
              <a:alpha val="7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path path="circle">
                  <a:fillToRect t="100000" r="100000"/>
                </a:path>
                <a:tileRect l="-100000" b="-100000"/>
              </a:gradFill>
            </a:endParaRPr>
          </a:p>
        </p:txBody>
      </p:sp>
    </p:spTree>
    <p:extLst>
      <p:ext uri="{BB962C8B-B14F-4D97-AF65-F5344CB8AC3E}">
        <p14:creationId xmlns:p14="http://schemas.microsoft.com/office/powerpoint/2010/main" val="247529088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3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60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9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0-#ppt_w/2"/>
                                          </p:val>
                                        </p:tav>
                                        <p:tav tm="100000">
                                          <p:val>
                                            <p:strVal val="#ppt_x"/>
                                          </p:val>
                                        </p:tav>
                                      </p:tavLst>
                                    </p:anim>
                                    <p:anim calcmode="lin" valueType="num">
                                      <p:cBhvr additive="base">
                                        <p:cTn id="16" dur="5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100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0-#ppt_w/2"/>
                                          </p:val>
                                        </p:tav>
                                        <p:tav tm="100000">
                                          <p:val>
                                            <p:strVal val="#ppt_x"/>
                                          </p:val>
                                        </p:tav>
                                      </p:tavLst>
                                    </p:anim>
                                    <p:anim calcmode="lin" valueType="num">
                                      <p:cBhvr additive="base">
                                        <p:cTn id="20" dur="500" fill="hold"/>
                                        <p:tgtEl>
                                          <p:spTgt spid="2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110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fill="hold"/>
                                        <p:tgtEl>
                                          <p:spTgt spid="27"/>
                                        </p:tgtEl>
                                        <p:attrNameLst>
                                          <p:attrName>ppt_x</p:attrName>
                                        </p:attrNameLst>
                                      </p:cBhvr>
                                      <p:tavLst>
                                        <p:tav tm="0">
                                          <p:val>
                                            <p:strVal val="0-#ppt_w/2"/>
                                          </p:val>
                                        </p:tav>
                                        <p:tav tm="100000">
                                          <p:val>
                                            <p:strVal val="#ppt_x"/>
                                          </p:val>
                                        </p:tav>
                                      </p:tavLst>
                                    </p:anim>
                                    <p:anim calcmode="lin" valueType="num">
                                      <p:cBhvr additive="base">
                                        <p:cTn id="24" dur="500" fill="hold"/>
                                        <p:tgtEl>
                                          <p:spTgt spid="27"/>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110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0-#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130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fill="hold"/>
                                        <p:tgtEl>
                                          <p:spTgt spid="24"/>
                                        </p:tgtEl>
                                        <p:attrNameLst>
                                          <p:attrName>ppt_x</p:attrName>
                                        </p:attrNameLst>
                                      </p:cBhvr>
                                      <p:tavLst>
                                        <p:tav tm="0">
                                          <p:val>
                                            <p:strVal val="0-#ppt_w/2"/>
                                          </p:val>
                                        </p:tav>
                                        <p:tav tm="100000">
                                          <p:val>
                                            <p:strVal val="#ppt_x"/>
                                          </p:val>
                                        </p:tav>
                                      </p:tavLst>
                                    </p:anim>
                                    <p:anim calcmode="lin" valueType="num">
                                      <p:cBhvr additive="base">
                                        <p:cTn id="32" dur="500" fill="hold"/>
                                        <p:tgtEl>
                                          <p:spTgt spid="24"/>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150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0-#ppt_w/2"/>
                                          </p:val>
                                        </p:tav>
                                        <p:tav tm="100000">
                                          <p:val>
                                            <p:strVal val="#ppt_x"/>
                                          </p:val>
                                        </p:tav>
                                      </p:tavLst>
                                    </p:anim>
                                    <p:anim calcmode="lin" valueType="num">
                                      <p:cBhvr additive="base">
                                        <p:cTn id="36" dur="500" fill="hold"/>
                                        <p:tgtEl>
                                          <p:spTgt spid="30"/>
                                        </p:tgtEl>
                                        <p:attrNameLst>
                                          <p:attrName>ppt_y</p:attrName>
                                        </p:attrNameLst>
                                      </p:cBhvr>
                                      <p:tavLst>
                                        <p:tav tm="0">
                                          <p:val>
                                            <p:strVal val="#ppt_y"/>
                                          </p:val>
                                        </p:tav>
                                        <p:tav tm="100000">
                                          <p:val>
                                            <p:strVal val="#ppt_y"/>
                                          </p:val>
                                        </p:tav>
                                      </p:tavLst>
                                    </p:anim>
                                  </p:childTnLst>
                                </p:cTn>
                              </p:par>
                              <p:par>
                                <p:cTn id="37" presetID="10" presetClass="entr" presetSubtype="0" fill="hold" grpId="0" nodeType="withEffect">
                                  <p:stCondLst>
                                    <p:cond delay="150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par>
                                <p:cTn id="40" presetID="10" presetClass="entr" presetSubtype="0" fill="hold" grpId="0" nodeType="withEffect">
                                  <p:stCondLst>
                                    <p:cond delay="150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par>
                                <p:cTn id="43" presetID="49" presetClass="entr" presetSubtype="0" decel="100000" fill="hold" nodeType="withEffect">
                                  <p:stCondLst>
                                    <p:cond delay="0"/>
                                  </p:stCondLst>
                                  <p:childTnLst>
                                    <p:set>
                                      <p:cBhvr>
                                        <p:cTn id="44" dur="1" fill="hold">
                                          <p:stCondLst>
                                            <p:cond delay="0"/>
                                          </p:stCondLst>
                                        </p:cTn>
                                        <p:tgtEl>
                                          <p:spTgt spid="37"/>
                                        </p:tgtEl>
                                        <p:attrNameLst>
                                          <p:attrName>style.visibility</p:attrName>
                                        </p:attrNameLst>
                                      </p:cBhvr>
                                      <p:to>
                                        <p:strVal val="visible"/>
                                      </p:to>
                                    </p:set>
                                    <p:anim calcmode="lin" valueType="num">
                                      <p:cBhvr>
                                        <p:cTn id="45" dur="500" fill="hold"/>
                                        <p:tgtEl>
                                          <p:spTgt spid="37"/>
                                        </p:tgtEl>
                                        <p:attrNameLst>
                                          <p:attrName>ppt_w</p:attrName>
                                        </p:attrNameLst>
                                      </p:cBhvr>
                                      <p:tavLst>
                                        <p:tav tm="0">
                                          <p:val>
                                            <p:fltVal val="0"/>
                                          </p:val>
                                        </p:tav>
                                        <p:tav tm="100000">
                                          <p:val>
                                            <p:strVal val="#ppt_w"/>
                                          </p:val>
                                        </p:tav>
                                      </p:tavLst>
                                    </p:anim>
                                    <p:anim calcmode="lin" valueType="num">
                                      <p:cBhvr>
                                        <p:cTn id="46" dur="500" fill="hold"/>
                                        <p:tgtEl>
                                          <p:spTgt spid="37"/>
                                        </p:tgtEl>
                                        <p:attrNameLst>
                                          <p:attrName>ppt_h</p:attrName>
                                        </p:attrNameLst>
                                      </p:cBhvr>
                                      <p:tavLst>
                                        <p:tav tm="0">
                                          <p:val>
                                            <p:fltVal val="0"/>
                                          </p:val>
                                        </p:tav>
                                        <p:tav tm="100000">
                                          <p:val>
                                            <p:strVal val="#ppt_h"/>
                                          </p:val>
                                        </p:tav>
                                      </p:tavLst>
                                    </p:anim>
                                    <p:anim calcmode="lin" valueType="num">
                                      <p:cBhvr>
                                        <p:cTn id="47" dur="500" fill="hold"/>
                                        <p:tgtEl>
                                          <p:spTgt spid="37"/>
                                        </p:tgtEl>
                                        <p:attrNameLst>
                                          <p:attrName>style.rotation</p:attrName>
                                        </p:attrNameLst>
                                      </p:cBhvr>
                                      <p:tavLst>
                                        <p:tav tm="0">
                                          <p:val>
                                            <p:fltVal val="360"/>
                                          </p:val>
                                        </p:tav>
                                        <p:tav tm="100000">
                                          <p:val>
                                            <p:fltVal val="0"/>
                                          </p:val>
                                        </p:tav>
                                      </p:tavLst>
                                    </p:anim>
                                    <p:animEffect transition="in" filter="fade">
                                      <p:cBhvr>
                                        <p:cTn id="48" dur="500"/>
                                        <p:tgtEl>
                                          <p:spTgt spid="37"/>
                                        </p:tgtEl>
                                      </p:cBhvr>
                                    </p:animEffect>
                                  </p:childTnLst>
                                </p:cTn>
                              </p:par>
                              <p:par>
                                <p:cTn id="49" presetID="23" presetClass="entr" presetSubtype="16" fill="hold" nodeType="withEffect">
                                  <p:stCondLst>
                                    <p:cond delay="0"/>
                                  </p:stCondLst>
                                  <p:childTnLst>
                                    <p:set>
                                      <p:cBhvr>
                                        <p:cTn id="50" dur="1" fill="hold">
                                          <p:stCondLst>
                                            <p:cond delay="0"/>
                                          </p:stCondLst>
                                        </p:cTn>
                                        <p:tgtEl>
                                          <p:spTgt spid="41"/>
                                        </p:tgtEl>
                                        <p:attrNameLst>
                                          <p:attrName>style.visibility</p:attrName>
                                        </p:attrNameLst>
                                      </p:cBhvr>
                                      <p:to>
                                        <p:strVal val="visible"/>
                                      </p:to>
                                    </p:set>
                                    <p:anim calcmode="lin" valueType="num">
                                      <p:cBhvr>
                                        <p:cTn id="51" dur="500" fill="hold"/>
                                        <p:tgtEl>
                                          <p:spTgt spid="41"/>
                                        </p:tgtEl>
                                        <p:attrNameLst>
                                          <p:attrName>ppt_w</p:attrName>
                                        </p:attrNameLst>
                                      </p:cBhvr>
                                      <p:tavLst>
                                        <p:tav tm="0">
                                          <p:val>
                                            <p:fltVal val="0"/>
                                          </p:val>
                                        </p:tav>
                                        <p:tav tm="100000">
                                          <p:val>
                                            <p:strVal val="#ppt_w"/>
                                          </p:val>
                                        </p:tav>
                                      </p:tavLst>
                                    </p:anim>
                                    <p:anim calcmode="lin" valueType="num">
                                      <p:cBhvr>
                                        <p:cTn id="52" dur="500" fill="hold"/>
                                        <p:tgtEl>
                                          <p:spTgt spid="41"/>
                                        </p:tgtEl>
                                        <p:attrNameLst>
                                          <p:attrName>ppt_h</p:attrName>
                                        </p:attrNameLst>
                                      </p:cBhvr>
                                      <p:tavLst>
                                        <p:tav tm="0">
                                          <p:val>
                                            <p:fltVal val="0"/>
                                          </p:val>
                                        </p:tav>
                                        <p:tav tm="100000">
                                          <p:val>
                                            <p:strVal val="#ppt_h"/>
                                          </p:val>
                                        </p:tav>
                                      </p:tavLst>
                                    </p:anim>
                                  </p:childTnLst>
                                </p:cTn>
                              </p:par>
                              <p:par>
                                <p:cTn id="53" presetID="15" presetClass="entr" presetSubtype="0" fill="hold" nodeType="withEffect">
                                  <p:stCondLst>
                                    <p:cond delay="0"/>
                                  </p:stCondLst>
                                  <p:childTnLst>
                                    <p:set>
                                      <p:cBhvr>
                                        <p:cTn id="54" dur="1" fill="hold">
                                          <p:stCondLst>
                                            <p:cond delay="0"/>
                                          </p:stCondLst>
                                        </p:cTn>
                                        <p:tgtEl>
                                          <p:spTgt spid="40"/>
                                        </p:tgtEl>
                                        <p:attrNameLst>
                                          <p:attrName>style.visibility</p:attrName>
                                        </p:attrNameLst>
                                      </p:cBhvr>
                                      <p:to>
                                        <p:strVal val="visible"/>
                                      </p:to>
                                    </p:set>
                                    <p:anim calcmode="lin" valueType="num">
                                      <p:cBhvr>
                                        <p:cTn id="55" dur="1000" fill="hold"/>
                                        <p:tgtEl>
                                          <p:spTgt spid="40"/>
                                        </p:tgtEl>
                                        <p:attrNameLst>
                                          <p:attrName>ppt_w</p:attrName>
                                        </p:attrNameLst>
                                      </p:cBhvr>
                                      <p:tavLst>
                                        <p:tav tm="0">
                                          <p:val>
                                            <p:fltVal val="0"/>
                                          </p:val>
                                        </p:tav>
                                        <p:tav tm="100000">
                                          <p:val>
                                            <p:strVal val="#ppt_w"/>
                                          </p:val>
                                        </p:tav>
                                      </p:tavLst>
                                    </p:anim>
                                    <p:anim calcmode="lin" valueType="num">
                                      <p:cBhvr>
                                        <p:cTn id="56" dur="1000" fill="hold"/>
                                        <p:tgtEl>
                                          <p:spTgt spid="40"/>
                                        </p:tgtEl>
                                        <p:attrNameLst>
                                          <p:attrName>ppt_h</p:attrName>
                                        </p:attrNameLst>
                                      </p:cBhvr>
                                      <p:tavLst>
                                        <p:tav tm="0">
                                          <p:val>
                                            <p:fltVal val="0"/>
                                          </p:val>
                                        </p:tav>
                                        <p:tav tm="100000">
                                          <p:val>
                                            <p:strVal val="#ppt_h"/>
                                          </p:val>
                                        </p:tav>
                                      </p:tavLst>
                                    </p:anim>
                                    <p:anim calcmode="lin" valueType="num">
                                      <p:cBhvr>
                                        <p:cTn id="57" dur="1000" fill="hold"/>
                                        <p:tgtEl>
                                          <p:spTgt spid="40"/>
                                        </p:tgtEl>
                                        <p:attrNameLst>
                                          <p:attrName>ppt_x</p:attrName>
                                        </p:attrNameLst>
                                      </p:cBhvr>
                                      <p:tavLst>
                                        <p:tav tm="0" fmla="#ppt_x+(cos(-2*pi*(1-$))*-#ppt_x-sin(-2*pi*(1-$))*(1-#ppt_y))*(1-$)">
                                          <p:val>
                                            <p:fltVal val="0"/>
                                          </p:val>
                                        </p:tav>
                                        <p:tav tm="100000">
                                          <p:val>
                                            <p:fltVal val="1"/>
                                          </p:val>
                                        </p:tav>
                                      </p:tavLst>
                                    </p:anim>
                                    <p:anim calcmode="lin" valueType="num">
                                      <p:cBhvr>
                                        <p:cTn id="58" dur="1000" fill="hold"/>
                                        <p:tgtEl>
                                          <p:spTgt spid="40"/>
                                        </p:tgtEl>
                                        <p:attrNameLst>
                                          <p:attrName>ppt_y</p:attrName>
                                        </p:attrNameLst>
                                      </p:cBhvr>
                                      <p:tavLst>
                                        <p:tav tm="0" fmla="#ppt_y+(sin(-2*pi*(1-$))*-#ppt_x+cos(-2*pi*(1-$))*(1-#ppt_y))*(1-$)">
                                          <p:val>
                                            <p:fltVal val="0"/>
                                          </p:val>
                                        </p:tav>
                                        <p:tav tm="100000">
                                          <p:val>
                                            <p:fltVal val="1"/>
                                          </p:val>
                                        </p:tav>
                                      </p:tavLst>
                                    </p:anim>
                                  </p:childTnLst>
                                </p:cTn>
                              </p:par>
                              <p:par>
                                <p:cTn id="59" presetID="10" presetClass="entr" presetSubtype="0" fill="hold" nodeType="withEffect">
                                  <p:stCondLst>
                                    <p:cond delay="0"/>
                                  </p:stCondLst>
                                  <p:childTnLst>
                                    <p:set>
                                      <p:cBhvr>
                                        <p:cTn id="60" dur="1" fill="hold">
                                          <p:stCondLst>
                                            <p:cond delay="0"/>
                                          </p:stCondLst>
                                        </p:cTn>
                                        <p:tgtEl>
                                          <p:spTgt spid="42"/>
                                        </p:tgtEl>
                                        <p:attrNameLst>
                                          <p:attrName>style.visibility</p:attrName>
                                        </p:attrNameLst>
                                      </p:cBhvr>
                                      <p:to>
                                        <p:strVal val="visible"/>
                                      </p:to>
                                    </p:set>
                                    <p:animEffect transition="in" filter="fade">
                                      <p:cBhvr>
                                        <p:cTn id="61" dur="500"/>
                                        <p:tgtEl>
                                          <p:spTgt spid="42"/>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grpId="0" nodeType="clickEffect">
                                  <p:stCondLst>
                                    <p:cond delay="0"/>
                                  </p:stCondLst>
                                  <p:childTnLst>
                                    <p:set>
                                      <p:cBhvr>
                                        <p:cTn id="65" dur="1" fill="hold">
                                          <p:stCondLst>
                                            <p:cond delay="0"/>
                                          </p:stCondLst>
                                        </p:cTn>
                                        <p:tgtEl>
                                          <p:spTgt spid="4"/>
                                        </p:tgtEl>
                                        <p:attrNameLst>
                                          <p:attrName>style.visibility</p:attrName>
                                        </p:attrNameLst>
                                      </p:cBhvr>
                                      <p:to>
                                        <p:strVal val="visible"/>
                                      </p:to>
                                    </p:set>
                                    <p:animEffect transition="in" filter="wipe(down)">
                                      <p:cBhvr>
                                        <p:cTn id="6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33" grpId="0" animBg="1"/>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19" name="文字方塊 33"/>
          <p:cNvSpPr txBox="1">
            <a:spLocks noChangeArrowheads="1"/>
          </p:cNvSpPr>
          <p:nvPr/>
        </p:nvSpPr>
        <p:spPr bwMode="auto">
          <a:xfrm>
            <a:off x="468313" y="549275"/>
            <a:ext cx="338613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lang="zh-TW" altLang="en-US" sz="2000" b="1">
                <a:solidFill>
                  <a:schemeClr val="bg1"/>
                </a:solidFill>
                <a:latin typeface="微軟正黑體" pitchFamily="34" charset="-120"/>
                <a:ea typeface="微軟正黑體" pitchFamily="34" charset="-120"/>
              </a:rPr>
              <a:t>技職教育宣導 </a:t>
            </a:r>
            <a:endParaRPr lang="en-US" altLang="zh-TW" sz="2000" b="1">
              <a:solidFill>
                <a:schemeClr val="bg1"/>
              </a:solidFill>
              <a:latin typeface="微軟正黑體" pitchFamily="34" charset="-120"/>
              <a:ea typeface="微軟正黑體" pitchFamily="34" charset="-120"/>
            </a:endParaRPr>
          </a:p>
          <a:p>
            <a:pPr eaLnBrk="1" hangingPunct="1">
              <a:spcBef>
                <a:spcPct val="0"/>
              </a:spcBef>
              <a:buFontTx/>
              <a:buNone/>
            </a:pPr>
            <a:r>
              <a:rPr lang="zh-TW" altLang="en-US" sz="1600" b="1">
                <a:solidFill>
                  <a:schemeClr val="bg1"/>
                </a:solidFill>
                <a:latin typeface="微軟正黑體" pitchFamily="34" charset="-120"/>
                <a:ea typeface="微軟正黑體" pitchFamily="34" charset="-120"/>
              </a:rPr>
              <a:t>商業與管理群</a:t>
            </a:r>
            <a:endParaRPr lang="zh-TW" altLang="en-US" sz="1800" b="1">
              <a:solidFill>
                <a:schemeClr val="bg1"/>
              </a:solidFill>
              <a:latin typeface="微軟正黑體" pitchFamily="34" charset="-120"/>
              <a:ea typeface="微軟正黑體" pitchFamily="34" charset="-120"/>
            </a:endParaRPr>
          </a:p>
        </p:txBody>
      </p:sp>
      <p:sp>
        <p:nvSpPr>
          <p:cNvPr id="21520" name="矩形 34"/>
          <p:cNvSpPr>
            <a:spLocks noChangeArrowheads="1"/>
          </p:cNvSpPr>
          <p:nvPr/>
        </p:nvSpPr>
        <p:spPr bwMode="auto">
          <a:xfrm rot="40065">
            <a:off x="1455738" y="692150"/>
            <a:ext cx="2190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lang="en-US" altLang="zh-TW" sz="1200">
                <a:solidFill>
                  <a:schemeClr val="bg1"/>
                </a:solidFill>
              </a:rPr>
              <a:t> </a:t>
            </a:r>
            <a:endParaRPr lang="zh-TW" altLang="en-US" sz="1200" baseline="-25000">
              <a:solidFill>
                <a:schemeClr val="bg1"/>
              </a:solidFill>
              <a:latin typeface="微軟正黑體" pitchFamily="34" charset="-120"/>
              <a:ea typeface="微軟正黑體" pitchFamily="34" charset="-120"/>
            </a:endParaRPr>
          </a:p>
        </p:txBody>
      </p:sp>
      <p:grpSp>
        <p:nvGrpSpPr>
          <p:cNvPr id="37" name="群組 36"/>
          <p:cNvGrpSpPr>
            <a:grpSpLocks/>
          </p:cNvGrpSpPr>
          <p:nvPr/>
        </p:nvGrpSpPr>
        <p:grpSpPr bwMode="auto">
          <a:xfrm>
            <a:off x="-223152" y="-423863"/>
            <a:ext cx="6985000" cy="2328863"/>
            <a:chOff x="761430" y="1976951"/>
            <a:chExt cx="6985792" cy="2328597"/>
          </a:xfrm>
        </p:grpSpPr>
        <p:pic>
          <p:nvPicPr>
            <p:cNvPr id="38" name="圖片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1430" y="1976951"/>
              <a:ext cx="6985792" cy="2328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文字方塊 5"/>
            <p:cNvSpPr txBox="1">
              <a:spLocks noChangeArrowheads="1"/>
            </p:cNvSpPr>
            <p:nvPr/>
          </p:nvSpPr>
          <p:spPr bwMode="auto">
            <a:xfrm>
              <a:off x="1545387" y="2780928"/>
              <a:ext cx="8002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宋体" pitchFamily="2" charset="-122"/>
                </a:defRPr>
              </a:lvl1pPr>
              <a:lvl2pPr marL="742950" indent="-285750">
                <a:spcBef>
                  <a:spcPct val="20000"/>
                </a:spcBef>
                <a:buFont typeface="Arial" charset="0"/>
                <a:buChar char="–"/>
                <a:defRPr sz="2800">
                  <a:solidFill>
                    <a:schemeClr val="tx1"/>
                  </a:solidFill>
                  <a:latin typeface="Calibri" pitchFamily="34" charset="0"/>
                  <a:ea typeface="宋体" pitchFamily="2" charset="-122"/>
                </a:defRPr>
              </a:lvl2pPr>
              <a:lvl3pPr marL="1143000" indent="-228600">
                <a:spcBef>
                  <a:spcPct val="20000"/>
                </a:spcBef>
                <a:buFont typeface="Arial" charset="0"/>
                <a:buChar char="•"/>
                <a:defRPr sz="2400">
                  <a:solidFill>
                    <a:schemeClr val="tx1"/>
                  </a:solidFill>
                  <a:latin typeface="Calibri" pitchFamily="34" charset="0"/>
                  <a:ea typeface="宋体" pitchFamily="2" charset="-122"/>
                </a:defRPr>
              </a:lvl3pPr>
              <a:lvl4pPr marL="1600200" indent="-228600">
                <a:spcBef>
                  <a:spcPct val="20000"/>
                </a:spcBef>
                <a:buFont typeface="Arial" charset="0"/>
                <a:buChar char="–"/>
                <a:defRPr sz="2000">
                  <a:solidFill>
                    <a:schemeClr val="tx1"/>
                  </a:solidFill>
                  <a:latin typeface="Calibri" pitchFamily="34" charset="0"/>
                  <a:ea typeface="宋体" pitchFamily="2" charset="-122"/>
                </a:defRPr>
              </a:lvl4pPr>
              <a:lvl5pPr marL="2057400" indent="-228600">
                <a:spcBef>
                  <a:spcPct val="20000"/>
                </a:spcBef>
                <a:buFont typeface="Arial" charset="0"/>
                <a:buChar char="»"/>
                <a:defRPr sz="2000">
                  <a:solidFill>
                    <a:schemeClr val="tx1"/>
                  </a:solidFill>
                  <a:latin typeface="Calibri" pitchFamily="34" charset="0"/>
                  <a:ea typeface="宋体" pitchFamily="2" charset="-122"/>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zh-TW" altLang="en-US" sz="2400" b="1">
                  <a:solidFill>
                    <a:srgbClr val="008000"/>
                  </a:solidFill>
                  <a:latin typeface="微軟正黑體" pitchFamily="34" charset="-120"/>
                  <a:ea typeface="微軟正黑體" pitchFamily="34" charset="-120"/>
                </a:rPr>
                <a:t>高職</a:t>
              </a:r>
            </a:p>
            <a:p>
              <a:pPr eaLnBrk="1" hangingPunct="1">
                <a:spcBef>
                  <a:spcPct val="0"/>
                </a:spcBef>
                <a:buFontTx/>
                <a:buNone/>
              </a:pPr>
              <a:r>
                <a:rPr lang="zh-TW" altLang="en-US" sz="2400" b="1">
                  <a:solidFill>
                    <a:srgbClr val="008000"/>
                  </a:solidFill>
                  <a:latin typeface="微軟正黑體" pitchFamily="34" charset="-120"/>
                  <a:ea typeface="微軟正黑體" pitchFamily="34" charset="-120"/>
                </a:rPr>
                <a:t>群科</a:t>
              </a:r>
            </a:p>
          </p:txBody>
        </p:sp>
      </p:grpSp>
      <p:pic>
        <p:nvPicPr>
          <p:cNvPr id="40" name="圖片 3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740352" y="20636"/>
            <a:ext cx="1338262" cy="143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文字方塊 40"/>
          <p:cNvSpPr txBox="1"/>
          <p:nvPr/>
        </p:nvSpPr>
        <p:spPr>
          <a:xfrm>
            <a:off x="1936443" y="452065"/>
            <a:ext cx="3801041" cy="769441"/>
          </a:xfrm>
          <a:prstGeom prst="rect">
            <a:avLst/>
          </a:prstGeom>
          <a:noFill/>
        </p:spPr>
        <p:txBody>
          <a:bodyPr wrap="none">
            <a:spAutoFit/>
          </a:bodyPr>
          <a:lstStyle/>
          <a:p>
            <a:pPr eaLnBrk="1" fontAlgn="auto" hangingPunct="1">
              <a:spcBef>
                <a:spcPts val="0"/>
              </a:spcBef>
              <a:spcAft>
                <a:spcPts val="0"/>
              </a:spcAft>
              <a:defRPr/>
            </a:pPr>
            <a:r>
              <a:rPr lang="zh-TW" altLang="en-US" sz="4400" spc="3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軟正黑體"/>
                <a:ea typeface="微軟正黑體"/>
                <a:cs typeface="微軟正黑體"/>
              </a:rPr>
              <a:t>商業與管理群</a:t>
            </a:r>
          </a:p>
        </p:txBody>
      </p:sp>
      <p:grpSp>
        <p:nvGrpSpPr>
          <p:cNvPr id="43" name="群組 42"/>
          <p:cNvGrpSpPr>
            <a:grpSpLocks/>
          </p:cNvGrpSpPr>
          <p:nvPr/>
        </p:nvGrpSpPr>
        <p:grpSpPr bwMode="auto">
          <a:xfrm>
            <a:off x="560716" y="1196975"/>
            <a:ext cx="4635500" cy="692150"/>
            <a:chOff x="2151057" y="262832"/>
            <a:chExt cx="4635443" cy="692250"/>
          </a:xfrm>
        </p:grpSpPr>
        <p:sp>
          <p:nvSpPr>
            <p:cNvPr id="44" name="圓角矩形 43"/>
            <p:cNvSpPr/>
            <p:nvPr/>
          </p:nvSpPr>
          <p:spPr>
            <a:xfrm>
              <a:off x="2970076" y="332656"/>
              <a:ext cx="3816424" cy="576064"/>
            </a:xfrm>
            <a:prstGeom prst="roundRect">
              <a:avLst/>
            </a:prstGeom>
            <a:gradFill>
              <a:gsLst>
                <a:gs pos="33747">
                  <a:schemeClr val="accent2">
                    <a:lumMod val="20000"/>
                    <a:lumOff val="80000"/>
                  </a:schemeClr>
                </a:gs>
                <a:gs pos="81000">
                  <a:srgbClr val="FF0000">
                    <a:alpha val="57000"/>
                  </a:srgbClr>
                </a:gs>
                <a:gs pos="13000">
                  <a:srgbClr val="FF0000">
                    <a:alpha val="54000"/>
                  </a:srgbClr>
                </a:gs>
                <a:gs pos="3332">
                  <a:srgbClr val="FF0000"/>
                </a:gs>
                <a:gs pos="50000">
                  <a:srgbClr val="FF0000">
                    <a:lumMod val="27000"/>
                    <a:lumOff val="73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TW" altLang="en-US" sz="2400" b="1" dirty="0">
                  <a:latin typeface="微軟正黑體" pitchFamily="34" charset="-120"/>
                  <a:ea typeface="微軟正黑體" pitchFamily="34" charset="-120"/>
                </a:rPr>
                <a:t>必修的專業</a:t>
              </a:r>
              <a:r>
                <a:rPr lang="zh-TW" altLang="en-US" sz="2400" b="1" dirty="0" smtClean="0">
                  <a:latin typeface="微軟正黑體" pitchFamily="34" charset="-120"/>
                  <a:ea typeface="微軟正黑體" pitchFamily="34" charset="-120"/>
                </a:rPr>
                <a:t>科目</a:t>
              </a:r>
              <a:endParaRPr lang="zh-TW" altLang="en-US" sz="2400" dirty="0">
                <a:latin typeface="微軟正黑體" pitchFamily="34" charset="-120"/>
                <a:ea typeface="微軟正黑體" pitchFamily="34" charset="-120"/>
              </a:endParaRPr>
            </a:p>
          </p:txBody>
        </p:sp>
        <p:pic>
          <p:nvPicPr>
            <p:cNvPr id="45" name="Picture 2"/>
            <p:cNvPicPr>
              <a:picLocks noChangeAspect="1" noChangeArrowheads="1"/>
            </p:cNvPicPr>
            <p:nvPr/>
          </p:nvPicPr>
          <p:blipFill>
            <a:blip r:embed="rId5"/>
            <a:stretch>
              <a:fillRect/>
            </a:stretch>
          </p:blipFill>
          <p:spPr bwMode="auto">
            <a:xfrm>
              <a:off x="2151057" y="262832"/>
              <a:ext cx="747704" cy="69225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
        <p:nvSpPr>
          <p:cNvPr id="53" name="矩形 52"/>
          <p:cNvSpPr/>
          <p:nvPr/>
        </p:nvSpPr>
        <p:spPr>
          <a:xfrm>
            <a:off x="287338" y="2205038"/>
            <a:ext cx="3852862" cy="20304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marL="342900" indent="-342900" eaLnBrk="1" hangingPunct="1">
              <a:lnSpc>
                <a:spcPct val="150000"/>
              </a:lnSpc>
              <a:buFontTx/>
              <a:buBlip>
                <a:blip r:embed="rId6"/>
              </a:buBlip>
              <a:defRPr/>
            </a:pPr>
            <a:r>
              <a:rPr lang="zh-TW" altLang="en-US" sz="2400" b="1" kern="100" dirty="0">
                <a:latin typeface="微軟正黑體" panose="020B0604030504040204" pitchFamily="34" charset="-120"/>
                <a:ea typeface="微軟正黑體" panose="020B0604030504040204" pitchFamily="34" charset="-120"/>
                <a:cs typeface="Times New Roman" panose="02020603050405020304" pitchFamily="18" charset="0"/>
              </a:rPr>
              <a:t>商業概論：</a:t>
            </a:r>
          </a:p>
          <a:p>
            <a:pPr eaLnBrk="1" hangingPunct="1">
              <a:lnSpc>
                <a:spcPct val="150000"/>
              </a:lnSpc>
              <a:spcAft>
                <a:spcPts val="0"/>
              </a:spcAft>
              <a:defRPr/>
            </a:pPr>
            <a:r>
              <a:rPr lang="zh-TW" altLang="zh-TW" sz="2000" dirty="0">
                <a:latin typeface="微軟正黑體" panose="020B0604030504040204" pitchFamily="34" charset="-120"/>
                <a:ea typeface="微軟正黑體" panose="020B0604030504040204" pitchFamily="34" charset="-120"/>
              </a:rPr>
              <a:t>了解商業及管理的基本觀念，培養資源規劃能力、正確工作態度及創業精神</a:t>
            </a:r>
            <a:endParaRPr lang="zh-TW" altLang="zh-TW" sz="2000" kern="100" dirty="0">
              <a:latin typeface="微軟正黑體" panose="020B0604030504040204" pitchFamily="34" charset="-120"/>
              <a:ea typeface="微軟正黑體" panose="020B0604030504040204" pitchFamily="34" charset="-120"/>
              <a:cs typeface="Times New Roman" panose="02020603050405020304" pitchFamily="18" charset="0"/>
            </a:endParaRPr>
          </a:p>
        </p:txBody>
      </p:sp>
      <p:sp>
        <p:nvSpPr>
          <p:cNvPr id="54" name="矩形 53"/>
          <p:cNvSpPr/>
          <p:nvPr/>
        </p:nvSpPr>
        <p:spPr>
          <a:xfrm>
            <a:off x="4292600" y="2205038"/>
            <a:ext cx="3852862" cy="2030412"/>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a:spAutoFit/>
          </a:bodyPr>
          <a:lstStyle/>
          <a:p>
            <a:pPr marL="342900" indent="-342900" eaLnBrk="1" hangingPunct="1">
              <a:lnSpc>
                <a:spcPct val="150000"/>
              </a:lnSpc>
              <a:buFontTx/>
              <a:buBlip>
                <a:blip r:embed="rId6"/>
              </a:buBlip>
              <a:defRPr/>
            </a:pPr>
            <a:r>
              <a:rPr lang="zh-TW" altLang="en-US" sz="2400" b="1" kern="100" dirty="0">
                <a:latin typeface="微軟正黑體" panose="020B0604030504040204" pitchFamily="34" charset="-120"/>
                <a:ea typeface="微軟正黑體" panose="020B0604030504040204" pitchFamily="34" charset="-120"/>
                <a:cs typeface="Times New Roman" panose="02020603050405020304" pitchFamily="18" charset="0"/>
              </a:rPr>
              <a:t>會計學：</a:t>
            </a:r>
          </a:p>
          <a:p>
            <a:pPr eaLnBrk="1" hangingPunct="1">
              <a:lnSpc>
                <a:spcPct val="150000"/>
              </a:lnSpc>
              <a:spcAft>
                <a:spcPts val="0"/>
              </a:spcAft>
              <a:defRPr/>
            </a:pPr>
            <a:r>
              <a:rPr lang="zh-TW" altLang="zh-TW" sz="2000" dirty="0">
                <a:latin typeface="微軟正黑體" panose="020B0604030504040204" pitchFamily="34" charset="-120"/>
                <a:ea typeface="微軟正黑體" panose="020B0604030504040204" pitchFamily="34" charset="-120"/>
              </a:rPr>
              <a:t>了解財務會計的基本理論、熟練會計處理程序以及培養帳務處理的能力</a:t>
            </a:r>
            <a:endParaRPr lang="zh-TW" altLang="zh-TW" sz="2000" kern="100" dirty="0">
              <a:latin typeface="微軟正黑體" panose="020B0604030504040204" pitchFamily="34" charset="-120"/>
              <a:ea typeface="微軟正黑體" panose="020B0604030504040204" pitchFamily="34" charset="-120"/>
              <a:cs typeface="Times New Roman" panose="02020603050405020304" pitchFamily="18" charset="0"/>
            </a:endParaRPr>
          </a:p>
        </p:txBody>
      </p:sp>
      <p:sp>
        <p:nvSpPr>
          <p:cNvPr id="55" name="矩形 54"/>
          <p:cNvSpPr/>
          <p:nvPr/>
        </p:nvSpPr>
        <p:spPr>
          <a:xfrm>
            <a:off x="287338" y="4235450"/>
            <a:ext cx="3852862" cy="249237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a:spAutoFit/>
          </a:bodyPr>
          <a:lstStyle/>
          <a:p>
            <a:pPr marL="342900" indent="-342900" eaLnBrk="1" hangingPunct="1">
              <a:lnSpc>
                <a:spcPct val="150000"/>
              </a:lnSpc>
              <a:buFontTx/>
              <a:buBlip>
                <a:blip r:embed="rId6"/>
              </a:buBlip>
              <a:defRPr/>
            </a:pPr>
            <a:r>
              <a:rPr lang="zh-TW" altLang="en-US" sz="2400" b="1" kern="100" dirty="0">
                <a:latin typeface="微軟正黑體" panose="020B0604030504040204" pitchFamily="34" charset="-120"/>
                <a:ea typeface="微軟正黑體" panose="020B0604030504040204" pitchFamily="34" charset="-120"/>
                <a:cs typeface="Times New Roman" panose="02020603050405020304" pitchFamily="18" charset="0"/>
              </a:rPr>
              <a:t>計算機概論：</a:t>
            </a:r>
          </a:p>
          <a:p>
            <a:pPr eaLnBrk="1" hangingPunct="1">
              <a:lnSpc>
                <a:spcPct val="150000"/>
              </a:lnSpc>
              <a:spcAft>
                <a:spcPts val="0"/>
              </a:spcAft>
              <a:defRPr/>
            </a:pPr>
            <a:r>
              <a:rPr lang="zh-TW" altLang="zh-TW" sz="2000" dirty="0">
                <a:latin typeface="微軟正黑體" panose="020B0604030504040204" pitchFamily="34" charset="-120"/>
                <a:ea typeface="微軟正黑體" panose="020B0604030504040204" pitchFamily="34" charset="-120"/>
              </a:rPr>
              <a:t>了解電腦網路的原理，學習使用個人網誌及簡易的網頁設計，具備電子商務的觀念、網路安全以及網路犯罪與相關法規</a:t>
            </a:r>
            <a:endParaRPr lang="zh-TW" altLang="zh-TW" sz="2000" kern="100" dirty="0">
              <a:latin typeface="微軟正黑體" panose="020B0604030504040204" pitchFamily="34" charset="-120"/>
              <a:ea typeface="微軟正黑體" panose="020B0604030504040204" pitchFamily="34" charset="-120"/>
              <a:cs typeface="Times New Roman" panose="02020603050405020304" pitchFamily="18" charset="0"/>
            </a:endParaRPr>
          </a:p>
        </p:txBody>
      </p:sp>
      <p:sp>
        <p:nvSpPr>
          <p:cNvPr id="56" name="矩形 55"/>
          <p:cNvSpPr/>
          <p:nvPr/>
        </p:nvSpPr>
        <p:spPr>
          <a:xfrm>
            <a:off x="4292600" y="4254817"/>
            <a:ext cx="3852862" cy="203132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a:spAutoFit/>
          </a:bodyPr>
          <a:lstStyle/>
          <a:p>
            <a:pPr marL="342900" indent="-342900" eaLnBrk="1" hangingPunct="1">
              <a:lnSpc>
                <a:spcPct val="150000"/>
              </a:lnSpc>
              <a:buFontTx/>
              <a:buBlip>
                <a:blip r:embed="rId6"/>
              </a:buBlip>
              <a:defRPr/>
            </a:pPr>
            <a:r>
              <a:rPr lang="zh-TW" altLang="en-US" sz="2400" b="1" kern="100" dirty="0">
                <a:latin typeface="微軟正黑體" panose="020B0604030504040204" pitchFamily="34" charset="-120"/>
                <a:ea typeface="微軟正黑體" panose="020B0604030504040204" pitchFamily="34" charset="-120"/>
                <a:cs typeface="Times New Roman" panose="02020603050405020304" pitchFamily="18" charset="0"/>
              </a:rPr>
              <a:t>經濟學：</a:t>
            </a:r>
          </a:p>
          <a:p>
            <a:pPr eaLnBrk="1" hangingPunct="1">
              <a:lnSpc>
                <a:spcPct val="150000"/>
              </a:lnSpc>
              <a:spcAft>
                <a:spcPts val="0"/>
              </a:spcAft>
              <a:defRPr/>
            </a:pPr>
            <a:r>
              <a:rPr lang="zh-TW" altLang="zh-TW" sz="2000" dirty="0">
                <a:latin typeface="微軟正黑體" panose="020B0604030504040204" pitchFamily="34" charset="-120"/>
                <a:ea typeface="微軟正黑體" panose="020B0604030504040204" pitchFamily="34" charset="-120"/>
              </a:rPr>
              <a:t>了解經濟學的意義、養成邏輯分析組織能力、建立正確的經濟觀念</a:t>
            </a:r>
            <a:endParaRPr lang="zh-TW" altLang="zh-TW" sz="2000" kern="100" dirty="0">
              <a:latin typeface="微軟正黑體" panose="020B0604030504040204" pitchFamily="34" charset="-120"/>
              <a:ea typeface="微軟正黑體" panose="020B0604030504040204" pitchFamily="34" charset="-120"/>
              <a:cs typeface="Times New Roman" panose="02020603050405020304" pitchFamily="18" charset="0"/>
            </a:endParaRPr>
          </a:p>
        </p:txBody>
      </p:sp>
      <p:pic>
        <p:nvPicPr>
          <p:cNvPr id="57" name="Picture 2" descr="Q:\01技職教育宣導媒材\群科簡報\視覺元素\食品群\製作\游標.png">
            <a:hlinkClick r:id="rId7" action="ppaction://hlinkfile"/>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67292" y="4315832"/>
            <a:ext cx="841375"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9826056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 calcmode="lin" valueType="num">
                                      <p:cBhvr>
                                        <p:cTn id="9" dur="500" fill="hold"/>
                                        <p:tgtEl>
                                          <p:spTgt spid="37"/>
                                        </p:tgtEl>
                                        <p:attrNameLst>
                                          <p:attrName>style.rotation</p:attrName>
                                        </p:attrNameLst>
                                      </p:cBhvr>
                                      <p:tavLst>
                                        <p:tav tm="0">
                                          <p:val>
                                            <p:fltVal val="360"/>
                                          </p:val>
                                        </p:tav>
                                        <p:tav tm="100000">
                                          <p:val>
                                            <p:fltVal val="0"/>
                                          </p:val>
                                        </p:tav>
                                      </p:tavLst>
                                    </p:anim>
                                    <p:animEffect transition="in" filter="fade">
                                      <p:cBhvr>
                                        <p:cTn id="10" dur="500"/>
                                        <p:tgtEl>
                                          <p:spTgt spid="37"/>
                                        </p:tgtEl>
                                      </p:cBhvr>
                                    </p:animEffect>
                                  </p:childTnLst>
                                </p:cTn>
                              </p:par>
                              <p:par>
                                <p:cTn id="11" presetID="23" presetClass="entr" presetSubtype="16" fill="hold" nodeType="with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childTnLst>
                                </p:cTn>
                              </p:par>
                              <p:par>
                                <p:cTn id="15" presetID="15" presetClass="entr" presetSubtype="0" fill="hold" nodeType="withEffect">
                                  <p:stCondLst>
                                    <p:cond delay="0"/>
                                  </p:stCondLst>
                                  <p:childTnLst>
                                    <p:set>
                                      <p:cBhvr>
                                        <p:cTn id="16" dur="1" fill="hold">
                                          <p:stCondLst>
                                            <p:cond delay="0"/>
                                          </p:stCondLst>
                                        </p:cTn>
                                        <p:tgtEl>
                                          <p:spTgt spid="40"/>
                                        </p:tgtEl>
                                        <p:attrNameLst>
                                          <p:attrName>style.visibility</p:attrName>
                                        </p:attrNameLst>
                                      </p:cBhvr>
                                      <p:to>
                                        <p:strVal val="visible"/>
                                      </p:to>
                                    </p:set>
                                    <p:anim calcmode="lin" valueType="num">
                                      <p:cBhvr>
                                        <p:cTn id="17" dur="1000" fill="hold"/>
                                        <p:tgtEl>
                                          <p:spTgt spid="40"/>
                                        </p:tgtEl>
                                        <p:attrNameLst>
                                          <p:attrName>ppt_w</p:attrName>
                                        </p:attrNameLst>
                                      </p:cBhvr>
                                      <p:tavLst>
                                        <p:tav tm="0">
                                          <p:val>
                                            <p:fltVal val="0"/>
                                          </p:val>
                                        </p:tav>
                                        <p:tav tm="100000">
                                          <p:val>
                                            <p:strVal val="#ppt_w"/>
                                          </p:val>
                                        </p:tav>
                                      </p:tavLst>
                                    </p:anim>
                                    <p:anim calcmode="lin" valueType="num">
                                      <p:cBhvr>
                                        <p:cTn id="18" dur="1000" fill="hold"/>
                                        <p:tgtEl>
                                          <p:spTgt spid="40"/>
                                        </p:tgtEl>
                                        <p:attrNameLst>
                                          <p:attrName>ppt_h</p:attrName>
                                        </p:attrNameLst>
                                      </p:cBhvr>
                                      <p:tavLst>
                                        <p:tav tm="0">
                                          <p:val>
                                            <p:fltVal val="0"/>
                                          </p:val>
                                        </p:tav>
                                        <p:tav tm="100000">
                                          <p:val>
                                            <p:strVal val="#ppt_h"/>
                                          </p:val>
                                        </p:tav>
                                      </p:tavLst>
                                    </p:anim>
                                    <p:anim calcmode="lin" valueType="num">
                                      <p:cBhvr>
                                        <p:cTn id="19" dur="1000" fill="hold"/>
                                        <p:tgtEl>
                                          <p:spTgt spid="40"/>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40"/>
                                        </p:tgtEl>
                                        <p:attrNameLst>
                                          <p:attrName>ppt_y</p:attrName>
                                        </p:attrNameLst>
                                      </p:cBhvr>
                                      <p:tavLst>
                                        <p:tav tm="0" fmla="#ppt_y+(sin(-2*pi*(1-$))*-#ppt_x+cos(-2*pi*(1-$))*(1-#ppt_y))*(1-$)">
                                          <p:val>
                                            <p:fltVal val="0"/>
                                          </p:val>
                                        </p:tav>
                                        <p:tav tm="100000">
                                          <p:val>
                                            <p:fltVal val="1"/>
                                          </p:val>
                                        </p:tav>
                                      </p:tavLst>
                                    </p:anim>
                                  </p:childTnLst>
                                </p:cTn>
                              </p:par>
                              <p:par>
                                <p:cTn id="21" presetID="10" presetClass="entr" presetSubtype="0" fill="hold" nodeType="with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fade">
                                      <p:cBhvr>
                                        <p:cTn id="23" dur="500"/>
                                        <p:tgtEl>
                                          <p:spTgt spid="43"/>
                                        </p:tgtEl>
                                      </p:cBhvr>
                                    </p:animEffect>
                                  </p:childTnLst>
                                </p:cTn>
                              </p:par>
                            </p:childTnLst>
                          </p:cTn>
                        </p:par>
                        <p:par>
                          <p:cTn id="24" fill="hold">
                            <p:stCondLst>
                              <p:cond delay="1000"/>
                            </p:stCondLst>
                            <p:childTnLst>
                              <p:par>
                                <p:cTn id="25" presetID="10" presetClass="entr" presetSubtype="0" fill="hold" nodeType="afterEffect">
                                  <p:stCondLst>
                                    <p:cond delay="0"/>
                                  </p:stCondLst>
                                  <p:childTnLst>
                                    <p:set>
                                      <p:cBhvr>
                                        <p:cTn id="26" dur="1" fill="hold">
                                          <p:stCondLst>
                                            <p:cond delay="0"/>
                                          </p:stCondLst>
                                        </p:cTn>
                                        <p:tgtEl>
                                          <p:spTgt spid="53">
                                            <p:txEl>
                                              <p:pRg st="0" end="0"/>
                                            </p:txEl>
                                          </p:spTgt>
                                        </p:tgtEl>
                                        <p:attrNameLst>
                                          <p:attrName>style.visibility</p:attrName>
                                        </p:attrNameLst>
                                      </p:cBhvr>
                                      <p:to>
                                        <p:strVal val="visible"/>
                                      </p:to>
                                    </p:set>
                                    <p:animEffect transition="in" filter="fade">
                                      <p:cBhvr>
                                        <p:cTn id="27" dur="500"/>
                                        <p:tgtEl>
                                          <p:spTgt spid="53">
                                            <p:txEl>
                                              <p:pRg st="0" end="0"/>
                                            </p:txEl>
                                          </p:spTgt>
                                        </p:tgtEl>
                                      </p:cBhvr>
                                    </p:animEffec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53">
                                            <p:txEl>
                                              <p:pRg st="1" end="1"/>
                                            </p:txEl>
                                          </p:spTgt>
                                        </p:tgtEl>
                                        <p:attrNameLst>
                                          <p:attrName>style.visibility</p:attrName>
                                        </p:attrNameLst>
                                      </p:cBhvr>
                                      <p:to>
                                        <p:strVal val="visible"/>
                                      </p:to>
                                    </p:set>
                                    <p:animEffect transition="in" filter="fade">
                                      <p:cBhvr>
                                        <p:cTn id="31" dur="500"/>
                                        <p:tgtEl>
                                          <p:spTgt spid="53">
                                            <p:txEl>
                                              <p:pRg st="1" end="1"/>
                                            </p:txEl>
                                          </p:spTgt>
                                        </p:tgtEl>
                                      </p:cBhvr>
                                    </p:animEffect>
                                  </p:childTnLst>
                                </p:cTn>
                              </p:par>
                            </p:childTnLst>
                          </p:cTn>
                        </p:par>
                        <p:par>
                          <p:cTn id="32" fill="hold">
                            <p:stCondLst>
                              <p:cond delay="2000"/>
                            </p:stCondLst>
                            <p:childTnLst>
                              <p:par>
                                <p:cTn id="33" presetID="10" presetClass="entr" presetSubtype="0" fill="hold" nodeType="afterEffect">
                                  <p:stCondLst>
                                    <p:cond delay="0"/>
                                  </p:stCondLst>
                                  <p:childTnLst>
                                    <p:set>
                                      <p:cBhvr>
                                        <p:cTn id="34" dur="1" fill="hold">
                                          <p:stCondLst>
                                            <p:cond delay="0"/>
                                          </p:stCondLst>
                                        </p:cTn>
                                        <p:tgtEl>
                                          <p:spTgt spid="54">
                                            <p:txEl>
                                              <p:pRg st="0" end="0"/>
                                            </p:txEl>
                                          </p:spTgt>
                                        </p:tgtEl>
                                        <p:attrNameLst>
                                          <p:attrName>style.visibility</p:attrName>
                                        </p:attrNameLst>
                                      </p:cBhvr>
                                      <p:to>
                                        <p:strVal val="visible"/>
                                      </p:to>
                                    </p:set>
                                    <p:animEffect transition="in" filter="fade">
                                      <p:cBhvr>
                                        <p:cTn id="35" dur="500"/>
                                        <p:tgtEl>
                                          <p:spTgt spid="54">
                                            <p:txEl>
                                              <p:pRg st="0" end="0"/>
                                            </p:txEl>
                                          </p:spTgt>
                                        </p:tgtEl>
                                      </p:cBhvr>
                                    </p:animEffect>
                                  </p:childTnLst>
                                </p:cTn>
                              </p:par>
                            </p:childTnLst>
                          </p:cTn>
                        </p:par>
                        <p:par>
                          <p:cTn id="36" fill="hold">
                            <p:stCondLst>
                              <p:cond delay="2500"/>
                            </p:stCondLst>
                            <p:childTnLst>
                              <p:par>
                                <p:cTn id="37" presetID="10" presetClass="entr" presetSubtype="0" fill="hold" nodeType="afterEffect">
                                  <p:stCondLst>
                                    <p:cond delay="0"/>
                                  </p:stCondLst>
                                  <p:childTnLst>
                                    <p:set>
                                      <p:cBhvr>
                                        <p:cTn id="38" dur="1" fill="hold">
                                          <p:stCondLst>
                                            <p:cond delay="0"/>
                                          </p:stCondLst>
                                        </p:cTn>
                                        <p:tgtEl>
                                          <p:spTgt spid="54">
                                            <p:txEl>
                                              <p:pRg st="1" end="1"/>
                                            </p:txEl>
                                          </p:spTgt>
                                        </p:tgtEl>
                                        <p:attrNameLst>
                                          <p:attrName>style.visibility</p:attrName>
                                        </p:attrNameLst>
                                      </p:cBhvr>
                                      <p:to>
                                        <p:strVal val="visible"/>
                                      </p:to>
                                    </p:set>
                                    <p:animEffect transition="in" filter="fade">
                                      <p:cBhvr>
                                        <p:cTn id="39" dur="500"/>
                                        <p:tgtEl>
                                          <p:spTgt spid="54">
                                            <p:txEl>
                                              <p:pRg st="1" end="1"/>
                                            </p:txEl>
                                          </p:spTgt>
                                        </p:tgtEl>
                                      </p:cBhvr>
                                    </p:animEffect>
                                  </p:childTnLst>
                                </p:cTn>
                              </p:par>
                            </p:childTnLst>
                          </p:cTn>
                        </p:par>
                        <p:par>
                          <p:cTn id="40" fill="hold">
                            <p:stCondLst>
                              <p:cond delay="3000"/>
                            </p:stCondLst>
                            <p:childTnLst>
                              <p:par>
                                <p:cTn id="41" presetID="10" presetClass="entr" presetSubtype="0" fill="hold" nodeType="afterEffect">
                                  <p:stCondLst>
                                    <p:cond delay="0"/>
                                  </p:stCondLst>
                                  <p:childTnLst>
                                    <p:set>
                                      <p:cBhvr>
                                        <p:cTn id="42" dur="1" fill="hold">
                                          <p:stCondLst>
                                            <p:cond delay="0"/>
                                          </p:stCondLst>
                                        </p:cTn>
                                        <p:tgtEl>
                                          <p:spTgt spid="55">
                                            <p:txEl>
                                              <p:pRg st="0" end="0"/>
                                            </p:txEl>
                                          </p:spTgt>
                                        </p:tgtEl>
                                        <p:attrNameLst>
                                          <p:attrName>style.visibility</p:attrName>
                                        </p:attrNameLst>
                                      </p:cBhvr>
                                      <p:to>
                                        <p:strVal val="visible"/>
                                      </p:to>
                                    </p:set>
                                    <p:animEffect transition="in" filter="fade">
                                      <p:cBhvr>
                                        <p:cTn id="43" dur="500"/>
                                        <p:tgtEl>
                                          <p:spTgt spid="55">
                                            <p:txEl>
                                              <p:pRg st="0" end="0"/>
                                            </p:txEl>
                                          </p:spTgt>
                                        </p:tgtEl>
                                      </p:cBhvr>
                                    </p:animEffect>
                                  </p:childTnLst>
                                </p:cTn>
                              </p:par>
                            </p:childTnLst>
                          </p:cTn>
                        </p:par>
                        <p:par>
                          <p:cTn id="44" fill="hold">
                            <p:stCondLst>
                              <p:cond delay="3500"/>
                            </p:stCondLst>
                            <p:childTnLst>
                              <p:par>
                                <p:cTn id="45" presetID="10" presetClass="entr" presetSubtype="0" fill="hold" nodeType="afterEffect">
                                  <p:stCondLst>
                                    <p:cond delay="0"/>
                                  </p:stCondLst>
                                  <p:childTnLst>
                                    <p:set>
                                      <p:cBhvr>
                                        <p:cTn id="46" dur="1" fill="hold">
                                          <p:stCondLst>
                                            <p:cond delay="0"/>
                                          </p:stCondLst>
                                        </p:cTn>
                                        <p:tgtEl>
                                          <p:spTgt spid="55">
                                            <p:txEl>
                                              <p:pRg st="1" end="1"/>
                                            </p:txEl>
                                          </p:spTgt>
                                        </p:tgtEl>
                                        <p:attrNameLst>
                                          <p:attrName>style.visibility</p:attrName>
                                        </p:attrNameLst>
                                      </p:cBhvr>
                                      <p:to>
                                        <p:strVal val="visible"/>
                                      </p:to>
                                    </p:set>
                                    <p:animEffect transition="in" filter="fade">
                                      <p:cBhvr>
                                        <p:cTn id="47" dur="500"/>
                                        <p:tgtEl>
                                          <p:spTgt spid="55">
                                            <p:txEl>
                                              <p:pRg st="1" end="1"/>
                                            </p:txEl>
                                          </p:spTgt>
                                        </p:tgtEl>
                                      </p:cBhvr>
                                    </p:animEffect>
                                  </p:childTnLst>
                                </p:cTn>
                              </p:par>
                            </p:childTnLst>
                          </p:cTn>
                        </p:par>
                        <p:par>
                          <p:cTn id="48" fill="hold">
                            <p:stCondLst>
                              <p:cond delay="4000"/>
                            </p:stCondLst>
                            <p:childTnLst>
                              <p:par>
                                <p:cTn id="49" presetID="10" presetClass="entr" presetSubtype="0" fill="hold" nodeType="afterEffect">
                                  <p:stCondLst>
                                    <p:cond delay="0"/>
                                  </p:stCondLst>
                                  <p:childTnLst>
                                    <p:set>
                                      <p:cBhvr>
                                        <p:cTn id="50" dur="1" fill="hold">
                                          <p:stCondLst>
                                            <p:cond delay="0"/>
                                          </p:stCondLst>
                                        </p:cTn>
                                        <p:tgtEl>
                                          <p:spTgt spid="56">
                                            <p:txEl>
                                              <p:pRg st="0" end="0"/>
                                            </p:txEl>
                                          </p:spTgt>
                                        </p:tgtEl>
                                        <p:attrNameLst>
                                          <p:attrName>style.visibility</p:attrName>
                                        </p:attrNameLst>
                                      </p:cBhvr>
                                      <p:to>
                                        <p:strVal val="visible"/>
                                      </p:to>
                                    </p:set>
                                    <p:animEffect transition="in" filter="fade">
                                      <p:cBhvr>
                                        <p:cTn id="51" dur="500"/>
                                        <p:tgtEl>
                                          <p:spTgt spid="56">
                                            <p:txEl>
                                              <p:pRg st="0" end="0"/>
                                            </p:txEl>
                                          </p:spTgt>
                                        </p:tgtEl>
                                      </p:cBhvr>
                                    </p:animEffect>
                                  </p:childTnLst>
                                </p:cTn>
                              </p:par>
                            </p:childTnLst>
                          </p:cTn>
                        </p:par>
                        <p:par>
                          <p:cTn id="52" fill="hold">
                            <p:stCondLst>
                              <p:cond delay="4500"/>
                            </p:stCondLst>
                            <p:childTnLst>
                              <p:par>
                                <p:cTn id="53" presetID="10" presetClass="entr" presetSubtype="0" fill="hold" nodeType="afterEffect">
                                  <p:stCondLst>
                                    <p:cond delay="0"/>
                                  </p:stCondLst>
                                  <p:childTnLst>
                                    <p:set>
                                      <p:cBhvr>
                                        <p:cTn id="54" dur="1" fill="hold">
                                          <p:stCondLst>
                                            <p:cond delay="0"/>
                                          </p:stCondLst>
                                        </p:cTn>
                                        <p:tgtEl>
                                          <p:spTgt spid="56">
                                            <p:txEl>
                                              <p:pRg st="1" end="1"/>
                                            </p:txEl>
                                          </p:spTgt>
                                        </p:tgtEl>
                                        <p:attrNameLst>
                                          <p:attrName>style.visibility</p:attrName>
                                        </p:attrNameLst>
                                      </p:cBhvr>
                                      <p:to>
                                        <p:strVal val="visible"/>
                                      </p:to>
                                    </p:set>
                                    <p:animEffect transition="in" filter="fade">
                                      <p:cBhvr>
                                        <p:cTn id="55" dur="500"/>
                                        <p:tgtEl>
                                          <p:spTgt spid="56">
                                            <p:txEl>
                                              <p:pRg st="1" end="1"/>
                                            </p:txEl>
                                          </p:spTgt>
                                        </p:tgtEl>
                                      </p:cBhvr>
                                    </p:animEffect>
                                  </p:childTnLst>
                                </p:cTn>
                              </p:par>
                              <p:par>
                                <p:cTn id="56" presetID="53" presetClass="entr" presetSubtype="16" fill="hold" nodeType="withEffect">
                                  <p:stCondLst>
                                    <p:cond delay="0"/>
                                  </p:stCondLst>
                                  <p:childTnLst>
                                    <p:set>
                                      <p:cBhvr>
                                        <p:cTn id="57" dur="1" fill="hold">
                                          <p:stCondLst>
                                            <p:cond delay="0"/>
                                          </p:stCondLst>
                                        </p:cTn>
                                        <p:tgtEl>
                                          <p:spTgt spid="57"/>
                                        </p:tgtEl>
                                        <p:attrNameLst>
                                          <p:attrName>style.visibility</p:attrName>
                                        </p:attrNameLst>
                                      </p:cBhvr>
                                      <p:to>
                                        <p:strVal val="visible"/>
                                      </p:to>
                                    </p:set>
                                    <p:anim calcmode="lin" valueType="num">
                                      <p:cBhvr>
                                        <p:cTn id="58" dur="250" fill="hold"/>
                                        <p:tgtEl>
                                          <p:spTgt spid="57"/>
                                        </p:tgtEl>
                                        <p:attrNameLst>
                                          <p:attrName>ppt_w</p:attrName>
                                        </p:attrNameLst>
                                      </p:cBhvr>
                                      <p:tavLst>
                                        <p:tav tm="0">
                                          <p:val>
                                            <p:fltVal val="0"/>
                                          </p:val>
                                        </p:tav>
                                        <p:tav tm="100000">
                                          <p:val>
                                            <p:strVal val="#ppt_w"/>
                                          </p:val>
                                        </p:tav>
                                      </p:tavLst>
                                    </p:anim>
                                    <p:anim calcmode="lin" valueType="num">
                                      <p:cBhvr>
                                        <p:cTn id="59" dur="250" fill="hold"/>
                                        <p:tgtEl>
                                          <p:spTgt spid="57"/>
                                        </p:tgtEl>
                                        <p:attrNameLst>
                                          <p:attrName>ppt_h</p:attrName>
                                        </p:attrNameLst>
                                      </p:cBhvr>
                                      <p:tavLst>
                                        <p:tav tm="0">
                                          <p:val>
                                            <p:fltVal val="0"/>
                                          </p:val>
                                        </p:tav>
                                        <p:tav tm="100000">
                                          <p:val>
                                            <p:strVal val="#ppt_h"/>
                                          </p:val>
                                        </p:tav>
                                      </p:tavLst>
                                    </p:anim>
                                    <p:animEffect transition="in" filter="fade">
                                      <p:cBhvr>
                                        <p:cTn id="60" dur="250"/>
                                        <p:tgtEl>
                                          <p:spTgt spid="57"/>
                                        </p:tgtEl>
                                      </p:cBhvr>
                                    </p:animEffect>
                                  </p:childTnLst>
                                </p:cTn>
                              </p:par>
                              <p:par>
                                <p:cTn id="61" presetID="26" presetClass="emph" presetSubtype="0" repeatCount="indefinite" fill="hold" nodeType="withEffect">
                                  <p:stCondLst>
                                    <p:cond delay="200"/>
                                  </p:stCondLst>
                                  <p:childTnLst>
                                    <p:animEffect transition="out" filter="fade">
                                      <p:cBhvr>
                                        <p:cTn id="62" dur="500" tmFilter="0, 0; .2, .5; .8, .5; 1, 0"/>
                                        <p:tgtEl>
                                          <p:spTgt spid="57"/>
                                        </p:tgtEl>
                                      </p:cBhvr>
                                    </p:animEffect>
                                    <p:animScale>
                                      <p:cBhvr>
                                        <p:cTn id="63" dur="250" autoRev="1" fill="hold"/>
                                        <p:tgtEl>
                                          <p:spTgt spid="5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991049"/>
            <a:ext cx="7391400" cy="521335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 name="文字方塊 2"/>
          <p:cNvSpPr txBox="1"/>
          <p:nvPr/>
        </p:nvSpPr>
        <p:spPr>
          <a:xfrm>
            <a:off x="467544" y="256292"/>
            <a:ext cx="3416320" cy="646331"/>
          </a:xfrm>
          <a:prstGeom prst="rect">
            <a:avLst/>
          </a:prstGeom>
          <a:noFill/>
        </p:spPr>
        <p:txBody>
          <a:bodyPr wrap="none" rtlCol="0">
            <a:spAutoFit/>
          </a:bodyPr>
          <a:lstStyle/>
          <a:p>
            <a:r>
              <a:rPr lang="zh-TW" altLang="en-US" sz="3600" b="1" dirty="0" smtClean="0">
                <a:solidFill>
                  <a:srgbClr val="FF0000"/>
                </a:solidFill>
                <a:effectLst>
                  <a:outerShdw blurRad="50800" dist="38100" dir="2700000" algn="tl" rotWithShape="0">
                    <a:prstClr val="black">
                      <a:alpha val="40000"/>
                    </a:prstClr>
                  </a:outerShdw>
                </a:effectLst>
                <a:latin typeface="微軟正黑體" panose="020B0604030504040204" pitchFamily="34" charset="-120"/>
                <a:ea typeface="微軟正黑體" panose="020B0604030504040204" pitchFamily="34" charset="-120"/>
              </a:rPr>
              <a:t>技職群科的認識</a:t>
            </a:r>
            <a:endParaRPr lang="zh-TW" altLang="en-US" sz="3600" b="1" dirty="0">
              <a:solidFill>
                <a:srgbClr val="FF0000"/>
              </a:solidFill>
              <a:effectLst>
                <a:outerShdw blurRad="50800" dist="38100" dir="2700000" algn="tl" rotWithShape="0">
                  <a:prstClr val="black">
                    <a:alpha val="40000"/>
                  </a:prstClr>
                </a:outerShdw>
              </a:effectLst>
              <a:latin typeface="微軟正黑體" panose="020B0604030504040204" pitchFamily="34" charset="-120"/>
              <a:ea typeface="微軟正黑體" panose="020B0604030504040204" pitchFamily="34" charset="-120"/>
            </a:endParaRPr>
          </a:p>
        </p:txBody>
      </p:sp>
      <p:sp>
        <p:nvSpPr>
          <p:cNvPr id="2" name="橢圓 1"/>
          <p:cNvSpPr/>
          <p:nvPr/>
        </p:nvSpPr>
        <p:spPr>
          <a:xfrm>
            <a:off x="611560" y="1412776"/>
            <a:ext cx="1368152" cy="576064"/>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a:solidFill>
                  <a:srgbClr val="FF0000"/>
                </a:solidFill>
              </a:ln>
              <a:noFill/>
            </a:endParaRPr>
          </a:p>
        </p:txBody>
      </p:sp>
      <p:pic>
        <p:nvPicPr>
          <p:cNvPr id="5124" name="Picture 4" descr="http://s01.calm9.com/qrcode/2017-11/FB2Z1WXLMZ.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6017" y="2355592"/>
            <a:ext cx="4427984" cy="44279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152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5124"/>
                                        </p:tgtEl>
                                        <p:attrNameLst>
                                          <p:attrName>style.visibility</p:attrName>
                                        </p:attrNameLst>
                                      </p:cBhvr>
                                      <p:to>
                                        <p:strVal val="visible"/>
                                      </p:to>
                                    </p:set>
                                    <p:animEffect transition="in" filter="fade">
                                      <p:cBhvr>
                                        <p:cTn id="13" dur="5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4"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6475" y="4611688"/>
            <a:ext cx="3114675" cy="2335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7838" y="4775200"/>
            <a:ext cx="3238500" cy="215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6" name="投影片編號版面配置區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a:spcBef>
                <a:spcPct val="0"/>
              </a:spcBef>
              <a:buFontTx/>
              <a:buNone/>
            </a:pPr>
            <a:fld id="{3FA7E5B3-80B2-4C47-A736-DEFB4CB8338B}" type="slidenum">
              <a:rPr lang="zh-TW" altLang="en-US" sz="2400">
                <a:solidFill>
                  <a:schemeClr val="bg1"/>
                </a:solidFill>
              </a:rPr>
              <a:pPr>
                <a:spcBef>
                  <a:spcPct val="0"/>
                </a:spcBef>
                <a:buFontTx/>
                <a:buNone/>
              </a:pPr>
              <a:t>20</a:t>
            </a:fld>
            <a:endParaRPr lang="zh-TW" altLang="en-US" sz="2400">
              <a:solidFill>
                <a:schemeClr val="bg1"/>
              </a:solidFill>
            </a:endParaRPr>
          </a:p>
        </p:txBody>
      </p:sp>
      <p:pic>
        <p:nvPicPr>
          <p:cNvPr id="33797"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97200" y="762000"/>
            <a:ext cx="6146800" cy="410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549525"/>
            <a:ext cx="2997200" cy="224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2413" y="4797425"/>
            <a:ext cx="3282951" cy="227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03" name="矩形 12"/>
          <p:cNvSpPr>
            <a:spLocks noChangeArrowheads="1"/>
          </p:cNvSpPr>
          <p:nvPr/>
        </p:nvSpPr>
        <p:spPr bwMode="auto">
          <a:xfrm rot="40065">
            <a:off x="1069975" y="765175"/>
            <a:ext cx="2206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lang="en-US" altLang="zh-TW" sz="1200">
                <a:solidFill>
                  <a:schemeClr val="bg1"/>
                </a:solidFill>
              </a:rPr>
              <a:t> </a:t>
            </a:r>
            <a:endParaRPr lang="zh-TW" altLang="en-US" sz="1200" baseline="-25000">
              <a:solidFill>
                <a:schemeClr val="bg1"/>
              </a:solidFill>
              <a:latin typeface="微軟正黑體" pitchFamily="34" charset="-120"/>
              <a:ea typeface="微軟正黑體" pitchFamily="34" charset="-120"/>
            </a:endParaRPr>
          </a:p>
        </p:txBody>
      </p:sp>
      <p:grpSp>
        <p:nvGrpSpPr>
          <p:cNvPr id="12" name="群組 11"/>
          <p:cNvGrpSpPr>
            <a:grpSpLocks/>
          </p:cNvGrpSpPr>
          <p:nvPr/>
        </p:nvGrpSpPr>
        <p:grpSpPr bwMode="auto">
          <a:xfrm>
            <a:off x="-461962" y="-603448"/>
            <a:ext cx="6985000" cy="2328863"/>
            <a:chOff x="761430" y="1976951"/>
            <a:chExt cx="6985792" cy="2328597"/>
          </a:xfrm>
        </p:grpSpPr>
        <p:pic>
          <p:nvPicPr>
            <p:cNvPr id="13" name="圖片 4"/>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61430" y="1976951"/>
              <a:ext cx="6985792" cy="2328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文字方塊 5"/>
            <p:cNvSpPr txBox="1">
              <a:spLocks noChangeArrowheads="1"/>
            </p:cNvSpPr>
            <p:nvPr/>
          </p:nvSpPr>
          <p:spPr bwMode="auto">
            <a:xfrm>
              <a:off x="1545387" y="2780928"/>
              <a:ext cx="8002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宋体" pitchFamily="2" charset="-122"/>
                </a:defRPr>
              </a:lvl1pPr>
              <a:lvl2pPr marL="742950" indent="-285750">
                <a:spcBef>
                  <a:spcPct val="20000"/>
                </a:spcBef>
                <a:buFont typeface="Arial" charset="0"/>
                <a:buChar char="–"/>
                <a:defRPr sz="2800">
                  <a:solidFill>
                    <a:schemeClr val="tx1"/>
                  </a:solidFill>
                  <a:latin typeface="Calibri" pitchFamily="34" charset="0"/>
                  <a:ea typeface="宋体" pitchFamily="2" charset="-122"/>
                </a:defRPr>
              </a:lvl2pPr>
              <a:lvl3pPr marL="1143000" indent="-228600">
                <a:spcBef>
                  <a:spcPct val="20000"/>
                </a:spcBef>
                <a:buFont typeface="Arial" charset="0"/>
                <a:buChar char="•"/>
                <a:defRPr sz="2400">
                  <a:solidFill>
                    <a:schemeClr val="tx1"/>
                  </a:solidFill>
                  <a:latin typeface="Calibri" pitchFamily="34" charset="0"/>
                  <a:ea typeface="宋体" pitchFamily="2" charset="-122"/>
                </a:defRPr>
              </a:lvl3pPr>
              <a:lvl4pPr marL="1600200" indent="-228600">
                <a:spcBef>
                  <a:spcPct val="20000"/>
                </a:spcBef>
                <a:buFont typeface="Arial" charset="0"/>
                <a:buChar char="–"/>
                <a:defRPr sz="2000">
                  <a:solidFill>
                    <a:schemeClr val="tx1"/>
                  </a:solidFill>
                  <a:latin typeface="Calibri" pitchFamily="34" charset="0"/>
                  <a:ea typeface="宋体" pitchFamily="2" charset="-122"/>
                </a:defRPr>
              </a:lvl4pPr>
              <a:lvl5pPr marL="2057400" indent="-228600">
                <a:spcBef>
                  <a:spcPct val="20000"/>
                </a:spcBef>
                <a:buFont typeface="Arial" charset="0"/>
                <a:buChar char="»"/>
                <a:defRPr sz="2000">
                  <a:solidFill>
                    <a:schemeClr val="tx1"/>
                  </a:solidFill>
                  <a:latin typeface="Calibri" pitchFamily="34" charset="0"/>
                  <a:ea typeface="宋体" pitchFamily="2" charset="-122"/>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zh-TW" altLang="en-US" sz="2400" b="1">
                  <a:solidFill>
                    <a:srgbClr val="008000"/>
                  </a:solidFill>
                  <a:latin typeface="微軟正黑體" pitchFamily="34" charset="-120"/>
                  <a:ea typeface="微軟正黑體" pitchFamily="34" charset="-120"/>
                </a:rPr>
                <a:t>高職</a:t>
              </a:r>
            </a:p>
            <a:p>
              <a:pPr eaLnBrk="1" hangingPunct="1">
                <a:spcBef>
                  <a:spcPct val="0"/>
                </a:spcBef>
                <a:buFontTx/>
                <a:buNone/>
              </a:pPr>
              <a:r>
                <a:rPr lang="zh-TW" altLang="en-US" sz="2400" b="1">
                  <a:solidFill>
                    <a:srgbClr val="008000"/>
                  </a:solidFill>
                  <a:latin typeface="微軟正黑體" pitchFamily="34" charset="-120"/>
                  <a:ea typeface="微軟正黑體" pitchFamily="34" charset="-120"/>
                </a:rPr>
                <a:t>群科</a:t>
              </a:r>
            </a:p>
          </p:txBody>
        </p:sp>
      </p:grpSp>
      <p:pic>
        <p:nvPicPr>
          <p:cNvPr id="15" name="圖片 14"/>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7501542" y="-158949"/>
            <a:ext cx="1338262" cy="143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 name="群組 15"/>
          <p:cNvGrpSpPr>
            <a:grpSpLocks/>
          </p:cNvGrpSpPr>
          <p:nvPr/>
        </p:nvGrpSpPr>
        <p:grpSpPr bwMode="auto">
          <a:xfrm>
            <a:off x="321906" y="1017390"/>
            <a:ext cx="4635500" cy="692150"/>
            <a:chOff x="2151057" y="262832"/>
            <a:chExt cx="4635443" cy="692250"/>
          </a:xfrm>
        </p:grpSpPr>
        <p:sp>
          <p:nvSpPr>
            <p:cNvPr id="17" name="圓角矩形 16"/>
            <p:cNvSpPr/>
            <p:nvPr/>
          </p:nvSpPr>
          <p:spPr>
            <a:xfrm>
              <a:off x="2970076" y="332656"/>
              <a:ext cx="3816424" cy="576064"/>
            </a:xfrm>
            <a:prstGeom prst="roundRect">
              <a:avLst/>
            </a:prstGeom>
            <a:gradFill>
              <a:gsLst>
                <a:gs pos="33747">
                  <a:schemeClr val="accent2">
                    <a:lumMod val="20000"/>
                    <a:lumOff val="80000"/>
                  </a:schemeClr>
                </a:gs>
                <a:gs pos="81000">
                  <a:srgbClr val="FF0000">
                    <a:alpha val="57000"/>
                  </a:srgbClr>
                </a:gs>
                <a:gs pos="13000">
                  <a:srgbClr val="FF0000">
                    <a:alpha val="54000"/>
                  </a:srgbClr>
                </a:gs>
                <a:gs pos="3332">
                  <a:srgbClr val="FF0000"/>
                </a:gs>
                <a:gs pos="50000">
                  <a:srgbClr val="FF0000">
                    <a:lumMod val="27000"/>
                    <a:lumOff val="73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TW" altLang="en-US" sz="2400" dirty="0" smtClean="0">
                  <a:latin typeface="微軟正黑體" pitchFamily="34" charset="-120"/>
                  <a:ea typeface="微軟正黑體" pitchFamily="34" charset="-120"/>
                </a:rPr>
                <a:t>各科學習重點</a:t>
              </a:r>
              <a:endParaRPr lang="zh-TW" altLang="en-US" sz="2400" dirty="0">
                <a:latin typeface="微軟正黑體" pitchFamily="34" charset="-120"/>
                <a:ea typeface="微軟正黑體" pitchFamily="34" charset="-120"/>
              </a:endParaRPr>
            </a:p>
          </p:txBody>
        </p:sp>
        <p:pic>
          <p:nvPicPr>
            <p:cNvPr id="18" name="Picture 2"/>
            <p:cNvPicPr>
              <a:picLocks noChangeAspect="1" noChangeArrowheads="1"/>
            </p:cNvPicPr>
            <p:nvPr/>
          </p:nvPicPr>
          <p:blipFill>
            <a:blip r:embed="rId9"/>
            <a:stretch>
              <a:fillRect/>
            </a:stretch>
          </p:blipFill>
          <p:spPr bwMode="auto">
            <a:xfrm>
              <a:off x="2151057" y="262832"/>
              <a:ext cx="747704" cy="69225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
        <p:nvSpPr>
          <p:cNvPr id="19" name="文字方塊 18"/>
          <p:cNvSpPr txBox="1"/>
          <p:nvPr/>
        </p:nvSpPr>
        <p:spPr>
          <a:xfrm>
            <a:off x="1691680" y="257137"/>
            <a:ext cx="3801041" cy="769441"/>
          </a:xfrm>
          <a:prstGeom prst="rect">
            <a:avLst/>
          </a:prstGeom>
          <a:noFill/>
        </p:spPr>
        <p:txBody>
          <a:bodyPr wrap="none">
            <a:spAutoFit/>
          </a:bodyPr>
          <a:lstStyle/>
          <a:p>
            <a:pPr eaLnBrk="1" fontAlgn="auto" hangingPunct="1">
              <a:spcBef>
                <a:spcPts val="0"/>
              </a:spcBef>
              <a:spcAft>
                <a:spcPts val="0"/>
              </a:spcAft>
              <a:defRPr/>
            </a:pPr>
            <a:r>
              <a:rPr lang="zh-TW" altLang="en-US" sz="4400" spc="3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軟正黑體"/>
                <a:ea typeface="微軟正黑體"/>
                <a:cs typeface="微軟正黑體"/>
              </a:rPr>
              <a:t>商業與管理群</a:t>
            </a:r>
          </a:p>
        </p:txBody>
      </p:sp>
    </p:spTree>
    <p:extLst>
      <p:ext uri="{BB962C8B-B14F-4D97-AF65-F5344CB8AC3E}">
        <p14:creationId xmlns:p14="http://schemas.microsoft.com/office/powerpoint/2010/main" val="2584703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 calcmode="lin" valueType="num">
                                      <p:cBhvr>
                                        <p:cTn id="9" dur="500" fill="hold"/>
                                        <p:tgtEl>
                                          <p:spTgt spid="12"/>
                                        </p:tgtEl>
                                        <p:attrNameLst>
                                          <p:attrName>style.rotation</p:attrName>
                                        </p:attrNameLst>
                                      </p:cBhvr>
                                      <p:tavLst>
                                        <p:tav tm="0">
                                          <p:val>
                                            <p:fltVal val="360"/>
                                          </p:val>
                                        </p:tav>
                                        <p:tav tm="100000">
                                          <p:val>
                                            <p:fltVal val="0"/>
                                          </p:val>
                                        </p:tav>
                                      </p:tavLst>
                                    </p:anim>
                                    <p:animEffect transition="in" filter="fade">
                                      <p:cBhvr>
                                        <p:cTn id="10" dur="500"/>
                                        <p:tgtEl>
                                          <p:spTgt spid="12"/>
                                        </p:tgtEl>
                                      </p:cBhvr>
                                    </p:animEffect>
                                  </p:childTnLst>
                                </p:cTn>
                              </p:par>
                              <p:par>
                                <p:cTn id="11" presetID="15"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1000" fill="hold"/>
                                        <p:tgtEl>
                                          <p:spTgt spid="15"/>
                                        </p:tgtEl>
                                        <p:attrNameLst>
                                          <p:attrName>ppt_w</p:attrName>
                                        </p:attrNameLst>
                                      </p:cBhvr>
                                      <p:tavLst>
                                        <p:tav tm="0">
                                          <p:val>
                                            <p:fltVal val="0"/>
                                          </p:val>
                                        </p:tav>
                                        <p:tav tm="100000">
                                          <p:val>
                                            <p:strVal val="#ppt_w"/>
                                          </p:val>
                                        </p:tav>
                                      </p:tavLst>
                                    </p:anim>
                                    <p:anim calcmode="lin" valueType="num">
                                      <p:cBhvr>
                                        <p:cTn id="14" dur="1000" fill="hold"/>
                                        <p:tgtEl>
                                          <p:spTgt spid="15"/>
                                        </p:tgtEl>
                                        <p:attrNameLst>
                                          <p:attrName>ppt_h</p:attrName>
                                        </p:attrNameLst>
                                      </p:cBhvr>
                                      <p:tavLst>
                                        <p:tav tm="0">
                                          <p:val>
                                            <p:fltVal val="0"/>
                                          </p:val>
                                        </p:tav>
                                        <p:tav tm="100000">
                                          <p:val>
                                            <p:strVal val="#ppt_h"/>
                                          </p:val>
                                        </p:tav>
                                      </p:tavLst>
                                    </p:anim>
                                    <p:anim calcmode="lin" valueType="num">
                                      <p:cBhvr>
                                        <p:cTn id="15"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5"/>
                                        </p:tgtEl>
                                        <p:attrNameLst>
                                          <p:attrName>ppt_y</p:attrName>
                                        </p:attrNameLst>
                                      </p:cBhvr>
                                      <p:tavLst>
                                        <p:tav tm="0" fmla="#ppt_y+(sin(-2*pi*(1-$))*-#ppt_x+cos(-2*pi*(1-$))*(1-#ppt_y))*(1-$)">
                                          <p:val>
                                            <p:fltVal val="0"/>
                                          </p:val>
                                        </p:tav>
                                        <p:tav tm="100000">
                                          <p:val>
                                            <p:fltVal val="1"/>
                                          </p:val>
                                        </p:tav>
                                      </p:tavLst>
                                    </p:anim>
                                  </p:childTnLst>
                                </p:cTn>
                              </p:par>
                              <p:par>
                                <p:cTn id="17" presetID="10"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23" presetClass="entr" presetSubtype="16"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8"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a:spcBef>
                <a:spcPct val="0"/>
              </a:spcBef>
              <a:buFontTx/>
              <a:buNone/>
            </a:pPr>
            <a:fld id="{0B72580E-F171-4B78-A07A-10E267F51C97}" type="slidenum">
              <a:rPr lang="zh-TW" altLang="en-US" sz="2400">
                <a:solidFill>
                  <a:srgbClr val="FF0000"/>
                </a:solidFill>
              </a:rPr>
              <a:pPr>
                <a:spcBef>
                  <a:spcPct val="0"/>
                </a:spcBef>
                <a:buFontTx/>
                <a:buNone/>
              </a:pPr>
              <a:t>21</a:t>
            </a:fld>
            <a:endParaRPr lang="zh-TW" altLang="en-US" sz="2400">
              <a:solidFill>
                <a:srgbClr val="FF0000"/>
              </a:solidFill>
            </a:endParaRPr>
          </a:p>
        </p:txBody>
      </p:sp>
      <p:sp>
        <p:nvSpPr>
          <p:cNvPr id="3" name="矩形 2"/>
          <p:cNvSpPr/>
          <p:nvPr/>
        </p:nvSpPr>
        <p:spPr>
          <a:xfrm rot="3672069">
            <a:off x="-1058069" y="445293"/>
            <a:ext cx="7451726" cy="5548313"/>
          </a:xfrm>
          <a:prstGeom prst="rect">
            <a:avLst/>
          </a:prstGeom>
          <a:noFill/>
          <a:ln w="2540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grpSp>
        <p:nvGrpSpPr>
          <p:cNvPr id="9" name="群組 8"/>
          <p:cNvGrpSpPr>
            <a:grpSpLocks/>
          </p:cNvGrpSpPr>
          <p:nvPr/>
        </p:nvGrpSpPr>
        <p:grpSpPr bwMode="auto">
          <a:xfrm>
            <a:off x="539750" y="1109663"/>
            <a:ext cx="3616325" cy="949325"/>
            <a:chOff x="934981" y="5395326"/>
            <a:chExt cx="3615907" cy="948579"/>
          </a:xfrm>
        </p:grpSpPr>
        <p:sp>
          <p:nvSpPr>
            <p:cNvPr id="10" name="矩形 9"/>
            <p:cNvSpPr/>
            <p:nvPr/>
          </p:nvSpPr>
          <p:spPr>
            <a:xfrm rot="21360701">
              <a:off x="1820704" y="5395326"/>
              <a:ext cx="2730184" cy="702709"/>
            </a:xfrm>
            <a:prstGeom prst="rect">
              <a:avLst/>
            </a:prstGeom>
            <a:solidFill>
              <a:schemeClr val="accent2">
                <a:lumMod val="40000"/>
                <a:lumOff val="60000"/>
                <a:alpha val="2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zh-TW" altLang="en-US"/>
            </a:p>
          </p:txBody>
        </p:sp>
        <p:sp>
          <p:nvSpPr>
            <p:cNvPr id="34838" name="矩形 10"/>
            <p:cNvSpPr>
              <a:spLocks noChangeArrowheads="1"/>
            </p:cNvSpPr>
            <p:nvPr/>
          </p:nvSpPr>
          <p:spPr bwMode="auto">
            <a:xfrm rot="21360701">
              <a:off x="1915016" y="5483435"/>
              <a:ext cx="223651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lang="zh-TW" altLang="en-US" dirty="0">
                  <a:solidFill>
                    <a:srgbClr val="FF0000"/>
                  </a:solidFill>
                  <a:latin typeface="微軟正黑體" pitchFamily="34" charset="-120"/>
                  <a:ea typeface="微軟正黑體" pitchFamily="34" charset="-120"/>
                </a:rPr>
                <a:t>商業經營科</a:t>
              </a:r>
              <a:endParaRPr lang="zh-TW" altLang="zh-TW" dirty="0">
                <a:solidFill>
                  <a:srgbClr val="FF0000"/>
                </a:solidFill>
                <a:latin typeface="微軟正黑體" pitchFamily="34" charset="-120"/>
                <a:ea typeface="微軟正黑體" pitchFamily="34" charset="-120"/>
              </a:endParaRPr>
            </a:p>
          </p:txBody>
        </p:sp>
        <p:pic>
          <p:nvPicPr>
            <p:cNvPr id="34839" name="圖片 1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296105">
              <a:off x="934981" y="5489391"/>
              <a:ext cx="850558" cy="854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2" name="群組 21"/>
          <p:cNvGrpSpPr>
            <a:grpSpLocks/>
          </p:cNvGrpSpPr>
          <p:nvPr/>
        </p:nvGrpSpPr>
        <p:grpSpPr bwMode="auto">
          <a:xfrm>
            <a:off x="5807075" y="874713"/>
            <a:ext cx="3994150" cy="3497262"/>
            <a:chOff x="5806985" y="874892"/>
            <a:chExt cx="3993869" cy="3497285"/>
          </a:xfrm>
        </p:grpSpPr>
        <p:sp>
          <p:nvSpPr>
            <p:cNvPr id="19" name="矩形 18"/>
            <p:cNvSpPr/>
            <p:nvPr/>
          </p:nvSpPr>
          <p:spPr>
            <a:xfrm rot="3672069">
              <a:off x="6123535" y="694857"/>
              <a:ext cx="3497285" cy="3857354"/>
            </a:xfrm>
            <a:prstGeom prst="rect">
              <a:avLst/>
            </a:prstGeom>
            <a:noFill/>
            <a:ln w="18732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pic>
          <p:nvPicPr>
            <p:cNvPr id="34835" name="Picture 6">
              <a:hlinkClick r:id="rId4" action="ppaction://hlinkfil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761462">
              <a:off x="5806985" y="1015035"/>
              <a:ext cx="3729758" cy="249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36" name="矩形 7"/>
            <p:cNvSpPr>
              <a:spLocks noChangeArrowheads="1"/>
            </p:cNvSpPr>
            <p:nvPr/>
          </p:nvSpPr>
          <p:spPr bwMode="auto">
            <a:xfrm rot="-1838686">
              <a:off x="7287486" y="3876786"/>
              <a:ext cx="139653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algn="ctr" eaLnBrk="1" hangingPunct="1">
                <a:spcBef>
                  <a:spcPct val="0"/>
                </a:spcBef>
                <a:buFont typeface="微軟正黑體" pitchFamily="34" charset="-120"/>
                <a:buChar char="▲"/>
              </a:pPr>
              <a:r>
                <a:rPr lang="zh-TW" altLang="en-US" sz="1800" b="1">
                  <a:latin typeface="微軟正黑體" pitchFamily="34" charset="-120"/>
                  <a:ea typeface="微軟正黑體" pitchFamily="34" charset="-120"/>
                </a:rPr>
                <a:t>門市課程</a:t>
              </a:r>
            </a:p>
          </p:txBody>
        </p:sp>
      </p:grpSp>
      <p:sp>
        <p:nvSpPr>
          <p:cNvPr id="34825" name="文字方塊 23"/>
          <p:cNvSpPr txBox="1">
            <a:spLocks noChangeArrowheads="1"/>
          </p:cNvSpPr>
          <p:nvPr/>
        </p:nvSpPr>
        <p:spPr bwMode="auto">
          <a:xfrm rot="-1718594">
            <a:off x="6305550" y="5076825"/>
            <a:ext cx="33877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lang="zh-TW" altLang="en-US" sz="2800" b="1">
                <a:solidFill>
                  <a:srgbClr val="FF0000"/>
                </a:solidFill>
                <a:latin typeface="微軟正黑體" pitchFamily="34" charset="-120"/>
                <a:ea typeface="微軟正黑體" pitchFamily="34" charset="-120"/>
              </a:rPr>
              <a:t>技職教育宣導 </a:t>
            </a:r>
            <a:endParaRPr lang="en-US" altLang="zh-TW" sz="2800" b="1">
              <a:solidFill>
                <a:srgbClr val="FF0000"/>
              </a:solidFill>
              <a:latin typeface="微軟正黑體" pitchFamily="34" charset="-120"/>
              <a:ea typeface="微軟正黑體" pitchFamily="34" charset="-120"/>
            </a:endParaRPr>
          </a:p>
          <a:p>
            <a:pPr eaLnBrk="1" hangingPunct="1">
              <a:spcBef>
                <a:spcPct val="0"/>
              </a:spcBef>
              <a:buFontTx/>
              <a:buNone/>
            </a:pPr>
            <a:r>
              <a:rPr lang="zh-TW" altLang="en-US" sz="2000" b="1">
                <a:solidFill>
                  <a:srgbClr val="FF0000"/>
                </a:solidFill>
                <a:latin typeface="微軟正黑體" pitchFamily="34" charset="-120"/>
                <a:ea typeface="微軟正黑體" pitchFamily="34" charset="-120"/>
              </a:rPr>
              <a:t>商業與管理群</a:t>
            </a:r>
            <a:endParaRPr lang="zh-TW" altLang="en-US" sz="2400" b="1">
              <a:solidFill>
                <a:srgbClr val="FF0000"/>
              </a:solidFill>
              <a:latin typeface="微軟正黑體" pitchFamily="34" charset="-120"/>
              <a:ea typeface="微軟正黑體" pitchFamily="34" charset="-120"/>
            </a:endParaRPr>
          </a:p>
        </p:txBody>
      </p:sp>
      <p:sp>
        <p:nvSpPr>
          <p:cNvPr id="34826" name="矩形 24"/>
          <p:cNvSpPr>
            <a:spLocks noChangeArrowheads="1"/>
          </p:cNvSpPr>
          <p:nvPr/>
        </p:nvSpPr>
        <p:spPr bwMode="auto">
          <a:xfrm rot="-1678529">
            <a:off x="7708900" y="5991225"/>
            <a:ext cx="2301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lang="en-US" altLang="zh-TW" sz="1600">
                <a:solidFill>
                  <a:srgbClr val="FF0000"/>
                </a:solidFill>
              </a:rPr>
              <a:t> </a:t>
            </a:r>
            <a:endParaRPr lang="zh-TW" altLang="en-US" sz="1600" baseline="-25000">
              <a:solidFill>
                <a:srgbClr val="FF0000"/>
              </a:solidFill>
              <a:latin typeface="微軟正黑體" pitchFamily="34" charset="-120"/>
              <a:ea typeface="微軟正黑體" pitchFamily="34" charset="-120"/>
            </a:endParaRPr>
          </a:p>
        </p:txBody>
      </p:sp>
      <p:pic>
        <p:nvPicPr>
          <p:cNvPr id="2050" name="Picture 2" descr="Q:\01技職教育宣導媒材\群科簡報\視覺元素\商管群\製作\545管.png"/>
          <p:cNvPicPr>
            <a:picLocks noChangeAspect="1" noChangeArrowheads="1"/>
          </p:cNvPicPr>
          <p:nvPr/>
        </p:nvPicPr>
        <p:blipFill>
          <a:blip r:embed="rId6"/>
          <a:srcRect/>
          <a:stretch>
            <a:fillRect/>
          </a:stretch>
        </p:blipFill>
        <p:spPr bwMode="auto">
          <a:xfrm>
            <a:off x="536575" y="4989513"/>
            <a:ext cx="1776413" cy="1655762"/>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矩形 1"/>
          <p:cNvSpPr/>
          <p:nvPr/>
        </p:nvSpPr>
        <p:spPr>
          <a:xfrm>
            <a:off x="611671" y="1927945"/>
            <a:ext cx="4824536" cy="3416320"/>
          </a:xfrm>
          <a:prstGeom prst="rect">
            <a:avLst/>
          </a:prstGeom>
        </p:spPr>
        <p:txBody>
          <a:bodyPr wrap="square">
            <a:spAutoFit/>
          </a:bodyPr>
          <a:lstStyle/>
          <a:p>
            <a:pPr>
              <a:lnSpc>
                <a:spcPct val="150000"/>
              </a:lnSpc>
            </a:pPr>
            <a:r>
              <a:rPr lang="zh-TW" altLang="en-US" sz="2400" dirty="0">
                <a:latin typeface="微軟正黑體" panose="020B0604030504040204" pitchFamily="34" charset="-120"/>
                <a:ea typeface="微軟正黑體" panose="020B0604030504040204" pitchFamily="34" charset="-120"/>
              </a:rPr>
              <a:t>商業經營科的學習重點</a:t>
            </a:r>
            <a:r>
              <a:rPr lang="zh-TW" altLang="en-US" sz="2400" dirty="0" smtClean="0">
                <a:latin typeface="微軟正黑體" panose="020B0604030504040204" pitchFamily="34" charset="-120"/>
                <a:ea typeface="微軟正黑體" panose="020B0604030504040204" pitchFamily="34" charset="-120"/>
              </a:rPr>
              <a:t>包括</a:t>
            </a:r>
            <a:r>
              <a:rPr lang="en-US" altLang="zh-TW" sz="2400" dirty="0" smtClean="0">
                <a:latin typeface="微軟正黑體" panose="020B0604030504040204" pitchFamily="34" charset="-120"/>
                <a:ea typeface="微軟正黑體" panose="020B0604030504040204" pitchFamily="34" charset="-120"/>
              </a:rPr>
              <a:t/>
            </a:r>
            <a:br>
              <a:rPr lang="en-US" altLang="zh-TW" sz="2400" dirty="0" smtClean="0">
                <a:latin typeface="微軟正黑體" panose="020B0604030504040204" pitchFamily="34" charset="-120"/>
                <a:ea typeface="微軟正黑體" panose="020B0604030504040204" pitchFamily="34" charset="-120"/>
              </a:rPr>
            </a:br>
            <a:r>
              <a:rPr lang="zh-TW" altLang="en-US" sz="2400" dirty="0" smtClean="0">
                <a:latin typeface="微軟正黑體" panose="020B0604030504040204" pitchFamily="34" charset="-120"/>
                <a:ea typeface="微軟正黑體" panose="020B0604030504040204" pitchFamily="34" charset="-120"/>
              </a:rPr>
              <a:t>商業相關知識</a:t>
            </a:r>
            <a:r>
              <a:rPr lang="zh-TW" altLang="en-US" sz="2400" dirty="0">
                <a:latin typeface="微軟正黑體" panose="020B0604030504040204" pitchFamily="34" charset="-120"/>
                <a:ea typeface="微軟正黑體" panose="020B0604030504040204" pitchFamily="34" charset="-120"/>
              </a:rPr>
              <a:t>及零售業服務技能、會計基礎帳務 處理、門市服務、行銷實務、證券</a:t>
            </a:r>
            <a:r>
              <a:rPr lang="zh-TW" altLang="en-US" sz="2400" dirty="0" smtClean="0">
                <a:latin typeface="微軟正黑體" panose="020B0604030504040204" pitchFamily="34" charset="-120"/>
                <a:ea typeface="微軟正黑體" panose="020B0604030504040204" pitchFamily="34" charset="-120"/>
              </a:rPr>
              <a:t>金融實務</a:t>
            </a:r>
            <a:r>
              <a:rPr lang="zh-TW" altLang="en-US" sz="2400" dirty="0">
                <a:latin typeface="微軟正黑體" panose="020B0604030504040204" pitchFamily="34" charset="-120"/>
                <a:ea typeface="微軟正黑體" panose="020B0604030504040204" pitchFamily="34" charset="-120"/>
              </a:rPr>
              <a:t>、電腦文書處理等。對應到大學， 即為企業管理系的範疇。</a:t>
            </a:r>
          </a:p>
        </p:txBody>
      </p:sp>
    </p:spTree>
    <p:extLst>
      <p:ext uri="{BB962C8B-B14F-4D97-AF65-F5344CB8AC3E}">
        <p14:creationId xmlns:p14="http://schemas.microsoft.com/office/powerpoint/2010/main" val="334136398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45" presetClass="entr" presetSubtype="0"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anim calcmode="lin" valueType="num">
                                      <p:cBhvr>
                                        <p:cTn id="18" dur="500" fill="hold"/>
                                        <p:tgtEl>
                                          <p:spTgt spid="22"/>
                                        </p:tgtEl>
                                        <p:attrNameLst>
                                          <p:attrName>ppt_w</p:attrName>
                                        </p:attrNameLst>
                                      </p:cBhvr>
                                      <p:tavLst>
                                        <p:tav tm="0" fmla="#ppt_w*sin(2.5*pi*$)">
                                          <p:val>
                                            <p:fltVal val="0"/>
                                          </p:val>
                                        </p:tav>
                                        <p:tav tm="100000">
                                          <p:val>
                                            <p:fltVal val="1"/>
                                          </p:val>
                                        </p:tav>
                                      </p:tavLst>
                                    </p:anim>
                                    <p:anim calcmode="lin" valueType="num">
                                      <p:cBhvr>
                                        <p:cTn id="19" dur="500" fill="hold"/>
                                        <p:tgtEl>
                                          <p:spTgt spid="2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6"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a:spcBef>
                <a:spcPct val="0"/>
              </a:spcBef>
              <a:buFontTx/>
              <a:buNone/>
            </a:pPr>
            <a:fld id="{40E5932D-543A-4E04-8E80-392733E2B733}" type="slidenum">
              <a:rPr lang="zh-TW" altLang="en-US" sz="2400">
                <a:solidFill>
                  <a:srgbClr val="FF0000"/>
                </a:solidFill>
              </a:rPr>
              <a:pPr>
                <a:spcBef>
                  <a:spcPct val="0"/>
                </a:spcBef>
                <a:buFontTx/>
                <a:buNone/>
              </a:pPr>
              <a:t>22</a:t>
            </a:fld>
            <a:endParaRPr lang="zh-TW" altLang="en-US" sz="2400">
              <a:solidFill>
                <a:srgbClr val="FF0000"/>
              </a:solidFill>
            </a:endParaRPr>
          </a:p>
        </p:txBody>
      </p:sp>
      <p:sp>
        <p:nvSpPr>
          <p:cNvPr id="3" name="矩形 2"/>
          <p:cNvSpPr/>
          <p:nvPr/>
        </p:nvSpPr>
        <p:spPr>
          <a:xfrm rot="3672069">
            <a:off x="-1058069" y="445293"/>
            <a:ext cx="7451726" cy="5548313"/>
          </a:xfrm>
          <a:prstGeom prst="rect">
            <a:avLst/>
          </a:prstGeom>
          <a:noFill/>
          <a:ln w="2540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grpSp>
        <p:nvGrpSpPr>
          <p:cNvPr id="9" name="群組 8"/>
          <p:cNvGrpSpPr>
            <a:grpSpLocks/>
          </p:cNvGrpSpPr>
          <p:nvPr/>
        </p:nvGrpSpPr>
        <p:grpSpPr bwMode="auto">
          <a:xfrm>
            <a:off x="539750" y="1109663"/>
            <a:ext cx="3616325" cy="949325"/>
            <a:chOff x="934981" y="5395326"/>
            <a:chExt cx="3615907" cy="948579"/>
          </a:xfrm>
        </p:grpSpPr>
        <p:sp>
          <p:nvSpPr>
            <p:cNvPr id="10" name="矩形 9"/>
            <p:cNvSpPr/>
            <p:nvPr/>
          </p:nvSpPr>
          <p:spPr>
            <a:xfrm rot="21360701">
              <a:off x="1820704" y="5395326"/>
              <a:ext cx="2730184" cy="702709"/>
            </a:xfrm>
            <a:prstGeom prst="rect">
              <a:avLst/>
            </a:prstGeom>
            <a:solidFill>
              <a:schemeClr val="accent2">
                <a:lumMod val="40000"/>
                <a:lumOff val="60000"/>
                <a:alpha val="2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zh-TW" altLang="en-US"/>
            </a:p>
          </p:txBody>
        </p:sp>
        <p:sp>
          <p:nvSpPr>
            <p:cNvPr id="36880" name="矩形 10"/>
            <p:cNvSpPr>
              <a:spLocks noChangeArrowheads="1"/>
            </p:cNvSpPr>
            <p:nvPr/>
          </p:nvSpPr>
          <p:spPr bwMode="auto">
            <a:xfrm rot="-239299">
              <a:off x="1915016" y="5483435"/>
              <a:ext cx="223651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lang="zh-TW" altLang="en-US" dirty="0">
                  <a:solidFill>
                    <a:srgbClr val="FF0000"/>
                  </a:solidFill>
                  <a:latin typeface="微軟正黑體" pitchFamily="34" charset="-120"/>
                  <a:ea typeface="微軟正黑體" pitchFamily="34" charset="-120"/>
                </a:rPr>
                <a:t>國際貿易科</a:t>
              </a:r>
              <a:endParaRPr lang="zh-TW" altLang="zh-TW" dirty="0">
                <a:solidFill>
                  <a:srgbClr val="FF0000"/>
                </a:solidFill>
                <a:latin typeface="微軟正黑體" pitchFamily="34" charset="-120"/>
                <a:ea typeface="微軟正黑體" pitchFamily="34" charset="-120"/>
              </a:endParaRPr>
            </a:p>
          </p:txBody>
        </p:sp>
        <p:pic>
          <p:nvPicPr>
            <p:cNvPr id="36881" name="圖片 1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296105">
              <a:off x="934981" y="5489391"/>
              <a:ext cx="850557" cy="854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 name="矩形 12"/>
          <p:cNvSpPr>
            <a:spLocks noChangeArrowheads="1"/>
          </p:cNvSpPr>
          <p:nvPr/>
        </p:nvSpPr>
        <p:spPr bwMode="auto">
          <a:xfrm>
            <a:off x="1042988" y="3663950"/>
            <a:ext cx="3262312" cy="646113"/>
          </a:xfrm>
          <a:prstGeom prst="rect">
            <a:avLst/>
          </a:prstGeom>
          <a:noFill/>
          <a:ln w="571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lnSpc>
                <a:spcPct val="150000"/>
              </a:lnSpc>
              <a:spcBef>
                <a:spcPct val="0"/>
              </a:spcBef>
              <a:buFontTx/>
              <a:buNone/>
            </a:pPr>
            <a:r>
              <a:rPr lang="zh-TW" altLang="zh-TW" sz="2400" dirty="0">
                <a:latin typeface="微軟正黑體" pitchFamily="34" charset="-120"/>
                <a:ea typeface="微軟正黑體" pitchFamily="34" charset="-120"/>
              </a:rPr>
              <a:t>行銷與管理等專業知能</a:t>
            </a:r>
            <a:endParaRPr lang="en-US" altLang="zh-TW" sz="2400" dirty="0">
              <a:latin typeface="微軟正黑體" pitchFamily="34" charset="-120"/>
              <a:ea typeface="微軟正黑體" pitchFamily="34" charset="-120"/>
            </a:endParaRPr>
          </a:p>
        </p:txBody>
      </p:sp>
      <p:sp>
        <p:nvSpPr>
          <p:cNvPr id="14" name="矩形 13"/>
          <p:cNvSpPr>
            <a:spLocks noChangeArrowheads="1"/>
          </p:cNvSpPr>
          <p:nvPr/>
        </p:nvSpPr>
        <p:spPr bwMode="auto">
          <a:xfrm>
            <a:off x="1042988" y="4460875"/>
            <a:ext cx="4071937" cy="1200150"/>
          </a:xfrm>
          <a:prstGeom prst="rect">
            <a:avLst/>
          </a:prstGeom>
          <a:noFill/>
          <a:ln w="571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lnSpc>
                <a:spcPct val="150000"/>
              </a:lnSpc>
              <a:spcBef>
                <a:spcPct val="0"/>
              </a:spcBef>
              <a:buFontTx/>
              <a:buNone/>
            </a:pPr>
            <a:r>
              <a:rPr lang="zh-TW" altLang="zh-TW" sz="2400" dirty="0">
                <a:latin typeface="微軟正黑體" pitchFamily="34" charset="-120"/>
                <a:ea typeface="微軟正黑體" pitchFamily="34" charset="-120"/>
              </a:rPr>
              <a:t>培育學生具備國際貿易人員的基礎能力與專業素養</a:t>
            </a:r>
            <a:endParaRPr lang="en-US" altLang="zh-TW" sz="2400" dirty="0">
              <a:latin typeface="微軟正黑體" pitchFamily="34" charset="-120"/>
              <a:ea typeface="微軟正黑體" pitchFamily="34" charset="-120"/>
            </a:endParaRPr>
          </a:p>
        </p:txBody>
      </p:sp>
      <p:sp>
        <p:nvSpPr>
          <p:cNvPr id="16" name="矩形 15"/>
          <p:cNvSpPr>
            <a:spLocks noChangeArrowheads="1"/>
          </p:cNvSpPr>
          <p:nvPr/>
        </p:nvSpPr>
        <p:spPr bwMode="auto">
          <a:xfrm>
            <a:off x="971550" y="2228850"/>
            <a:ext cx="3711575" cy="1200150"/>
          </a:xfrm>
          <a:prstGeom prst="rect">
            <a:avLst/>
          </a:prstGeom>
          <a:noFill/>
          <a:ln w="571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lnSpc>
                <a:spcPct val="150000"/>
              </a:lnSpc>
              <a:spcBef>
                <a:spcPct val="0"/>
              </a:spcBef>
              <a:buFontTx/>
              <a:buNone/>
            </a:pPr>
            <a:r>
              <a:rPr lang="zh-TW" altLang="zh-TW" sz="2400" dirty="0">
                <a:latin typeface="微軟正黑體" pitchFamily="34" charset="-120"/>
                <a:ea typeface="微軟正黑體" pitchFamily="34" charset="-120"/>
              </a:rPr>
              <a:t>學習國際貿易實務、外語、商業與經濟環境</a:t>
            </a:r>
            <a:endParaRPr lang="zh-TW" altLang="en-US" sz="2400" dirty="0">
              <a:latin typeface="微軟正黑體" pitchFamily="34" charset="-120"/>
              <a:ea typeface="微軟正黑體" pitchFamily="34" charset="-120"/>
            </a:endParaRPr>
          </a:p>
        </p:txBody>
      </p:sp>
      <p:grpSp>
        <p:nvGrpSpPr>
          <p:cNvPr id="22" name="群組 21"/>
          <p:cNvGrpSpPr>
            <a:grpSpLocks/>
          </p:cNvGrpSpPr>
          <p:nvPr/>
        </p:nvGrpSpPr>
        <p:grpSpPr bwMode="auto">
          <a:xfrm>
            <a:off x="5943601" y="874712"/>
            <a:ext cx="3857625" cy="3515409"/>
            <a:chOff x="5943139" y="874891"/>
            <a:chExt cx="3857716" cy="3515432"/>
          </a:xfrm>
        </p:grpSpPr>
        <p:sp>
          <p:nvSpPr>
            <p:cNvPr id="19" name="矩形 18"/>
            <p:cNvSpPr/>
            <p:nvPr/>
          </p:nvSpPr>
          <p:spPr>
            <a:xfrm rot="3672069">
              <a:off x="6123354" y="694676"/>
              <a:ext cx="3497285" cy="3857716"/>
            </a:xfrm>
            <a:prstGeom prst="rect">
              <a:avLst/>
            </a:prstGeom>
            <a:noFill/>
            <a:ln w="18732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sp>
          <p:nvSpPr>
            <p:cNvPr id="36878" name="矩形 7"/>
            <p:cNvSpPr>
              <a:spLocks noChangeArrowheads="1"/>
            </p:cNvSpPr>
            <p:nvPr/>
          </p:nvSpPr>
          <p:spPr bwMode="auto">
            <a:xfrm rot="19761314">
              <a:off x="7200217" y="4020989"/>
              <a:ext cx="1858246" cy="369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algn="ctr" eaLnBrk="1" hangingPunct="1">
                <a:spcBef>
                  <a:spcPct val="0"/>
                </a:spcBef>
                <a:buFont typeface="微軟正黑體" pitchFamily="34" charset="-120"/>
                <a:buChar char="▲"/>
              </a:pPr>
              <a:r>
                <a:rPr lang="zh-TW" altLang="en-US" sz="1800" b="1" dirty="0" smtClean="0">
                  <a:latin typeface="微軟正黑體" pitchFamily="34" charset="-120"/>
                  <a:ea typeface="微軟正黑體" pitchFamily="34" charset="-120"/>
                </a:rPr>
                <a:t>國貿實務課程</a:t>
              </a:r>
              <a:endParaRPr lang="zh-TW" altLang="en-US" sz="1800" b="1" dirty="0">
                <a:latin typeface="微軟正黑體" pitchFamily="34" charset="-120"/>
                <a:ea typeface="微軟正黑體" pitchFamily="34" charset="-120"/>
              </a:endParaRPr>
            </a:p>
          </p:txBody>
        </p:sp>
      </p:grpSp>
      <p:sp>
        <p:nvSpPr>
          <p:cNvPr id="36873" name="文字方塊 23"/>
          <p:cNvSpPr txBox="1">
            <a:spLocks noChangeArrowheads="1"/>
          </p:cNvSpPr>
          <p:nvPr/>
        </p:nvSpPr>
        <p:spPr bwMode="auto">
          <a:xfrm rot="-1718594">
            <a:off x="6305550" y="5076825"/>
            <a:ext cx="33877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lang="zh-TW" altLang="en-US" sz="2800" b="1">
                <a:solidFill>
                  <a:srgbClr val="FF0000"/>
                </a:solidFill>
                <a:latin typeface="微軟正黑體" pitchFamily="34" charset="-120"/>
                <a:ea typeface="微軟正黑體" pitchFamily="34" charset="-120"/>
              </a:rPr>
              <a:t>技職教育宣導 </a:t>
            </a:r>
            <a:endParaRPr lang="en-US" altLang="zh-TW" sz="2800" b="1">
              <a:solidFill>
                <a:srgbClr val="FF0000"/>
              </a:solidFill>
              <a:latin typeface="微軟正黑體" pitchFamily="34" charset="-120"/>
              <a:ea typeface="微軟正黑體" pitchFamily="34" charset="-120"/>
            </a:endParaRPr>
          </a:p>
          <a:p>
            <a:pPr eaLnBrk="1" hangingPunct="1">
              <a:spcBef>
                <a:spcPct val="0"/>
              </a:spcBef>
              <a:buFontTx/>
              <a:buNone/>
            </a:pPr>
            <a:r>
              <a:rPr lang="zh-TW" altLang="en-US" sz="2000" b="1">
                <a:solidFill>
                  <a:srgbClr val="FF0000"/>
                </a:solidFill>
                <a:latin typeface="微軟正黑體" pitchFamily="34" charset="-120"/>
                <a:ea typeface="微軟正黑體" pitchFamily="34" charset="-120"/>
              </a:rPr>
              <a:t>商業與管理群</a:t>
            </a:r>
            <a:endParaRPr lang="zh-TW" altLang="en-US" sz="2400" b="1">
              <a:solidFill>
                <a:srgbClr val="FF0000"/>
              </a:solidFill>
              <a:latin typeface="微軟正黑體" pitchFamily="34" charset="-120"/>
              <a:ea typeface="微軟正黑體" pitchFamily="34" charset="-120"/>
            </a:endParaRPr>
          </a:p>
        </p:txBody>
      </p:sp>
      <p:sp>
        <p:nvSpPr>
          <p:cNvPr id="36874" name="矩形 24"/>
          <p:cNvSpPr>
            <a:spLocks noChangeArrowheads="1"/>
          </p:cNvSpPr>
          <p:nvPr/>
        </p:nvSpPr>
        <p:spPr bwMode="auto">
          <a:xfrm rot="-1678529">
            <a:off x="7708900" y="5991225"/>
            <a:ext cx="2301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lang="en-US" altLang="zh-TW" sz="1600">
                <a:solidFill>
                  <a:srgbClr val="FF0000"/>
                </a:solidFill>
              </a:rPr>
              <a:t> </a:t>
            </a:r>
            <a:endParaRPr lang="zh-TW" altLang="en-US" sz="1600" baseline="-25000">
              <a:solidFill>
                <a:srgbClr val="FF0000"/>
              </a:solidFill>
              <a:latin typeface="微軟正黑體" pitchFamily="34" charset="-120"/>
              <a:ea typeface="微軟正黑體" pitchFamily="34" charset="-120"/>
            </a:endParaRPr>
          </a:p>
        </p:txBody>
      </p:sp>
      <p:pic>
        <p:nvPicPr>
          <p:cNvPr id="18" name="Picture 2" descr="Q:\01技職教育宣導媒材\群科簡報\視覺元素\商管群\製作\457管.png"/>
          <p:cNvPicPr>
            <a:picLocks noChangeAspect="1" noChangeArrowheads="1"/>
          </p:cNvPicPr>
          <p:nvPr/>
        </p:nvPicPr>
        <p:blipFill>
          <a:blip r:embed="rId4"/>
          <a:srcRect/>
          <a:stretch>
            <a:fillRect/>
          </a:stretch>
        </p:blipFill>
        <p:spPr bwMode="auto">
          <a:xfrm>
            <a:off x="0" y="5651500"/>
            <a:ext cx="2614613" cy="101600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 name="Picture 4" descr="4-2"/>
          <p:cNvPicPr>
            <a:picLocks noChangeAspect="1" noChangeArrowheads="1"/>
          </p:cNvPicPr>
          <p:nvPr/>
        </p:nvPicPr>
        <p:blipFill rotWithShape="1">
          <a:blip r:embed="rId5" cstate="print">
            <a:lum bright="10000" contrast="10000"/>
            <a:extLst>
              <a:ext uri="{28A0092B-C50C-407E-A947-70E740481C1C}">
                <a14:useLocalDpi xmlns:a14="http://schemas.microsoft.com/office/drawing/2010/main" val="0"/>
              </a:ext>
            </a:extLst>
          </a:blip>
          <a:srcRect r="7854"/>
          <a:stretch/>
        </p:blipFill>
        <p:spPr bwMode="auto">
          <a:xfrm rot="19826234">
            <a:off x="5993474" y="1003874"/>
            <a:ext cx="3661039" cy="29807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092786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nodeType="afterGroup">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left)">
                                      <p:cBhvr>
                                        <p:cTn id="18" dur="500"/>
                                        <p:tgtEl>
                                          <p:spTgt spid="16"/>
                                        </p:tgtEl>
                                      </p:cBhvr>
                                    </p:animEffect>
                                  </p:childTnLst>
                                </p:cTn>
                              </p:par>
                            </p:childTnLst>
                          </p:cTn>
                        </p:par>
                        <p:par>
                          <p:cTn id="19" fill="hold" nodeType="afterGroup">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ppt_x"/>
                                          </p:val>
                                        </p:tav>
                                        <p:tav tm="100000">
                                          <p:val>
                                            <p:strVal val="#ppt_x"/>
                                          </p:val>
                                        </p:tav>
                                      </p:tavLst>
                                    </p:anim>
                                    <p:anim calcmode="lin" valueType="num">
                                      <p:cBhvr additive="base">
                                        <p:cTn id="23" dur="500" fill="hold"/>
                                        <p:tgtEl>
                                          <p:spTgt spid="13"/>
                                        </p:tgtEl>
                                        <p:attrNameLst>
                                          <p:attrName>ppt_y</p:attrName>
                                        </p:attrNameLst>
                                      </p:cBhvr>
                                      <p:tavLst>
                                        <p:tav tm="0">
                                          <p:val>
                                            <p:strVal val="1+#ppt_h/2"/>
                                          </p:val>
                                        </p:tav>
                                        <p:tav tm="100000">
                                          <p:val>
                                            <p:strVal val="#ppt_y"/>
                                          </p:val>
                                        </p:tav>
                                      </p:tavLst>
                                    </p:anim>
                                  </p:childTnLst>
                                </p:cTn>
                              </p:par>
                              <p:par>
                                <p:cTn id="24" presetID="45" presetClass="entr" presetSubtype="0"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anim calcmode="lin" valueType="num">
                                      <p:cBhvr>
                                        <p:cTn id="27" dur="500" fill="hold"/>
                                        <p:tgtEl>
                                          <p:spTgt spid="22"/>
                                        </p:tgtEl>
                                        <p:attrNameLst>
                                          <p:attrName>ppt_w</p:attrName>
                                        </p:attrNameLst>
                                      </p:cBhvr>
                                      <p:tavLst>
                                        <p:tav tm="0" fmla="#ppt_w*sin(2.5*pi*$)">
                                          <p:val>
                                            <p:fltVal val="0"/>
                                          </p:val>
                                        </p:tav>
                                        <p:tav tm="100000">
                                          <p:val>
                                            <p:fltVal val="1"/>
                                          </p:val>
                                        </p:tav>
                                      </p:tavLst>
                                    </p:anim>
                                    <p:anim calcmode="lin" valueType="num">
                                      <p:cBhvr>
                                        <p:cTn id="28" dur="500" fill="hold"/>
                                        <p:tgtEl>
                                          <p:spTgt spid="22"/>
                                        </p:tgtEl>
                                        <p:attrNameLst>
                                          <p:attrName>ppt_h</p:attrName>
                                        </p:attrNameLst>
                                      </p:cBhvr>
                                      <p:tavLst>
                                        <p:tav tm="0">
                                          <p:val>
                                            <p:strVal val="#ppt_h"/>
                                          </p:val>
                                        </p:tav>
                                        <p:tav tm="100000">
                                          <p:val>
                                            <p:strVal val="#ppt_h"/>
                                          </p:val>
                                        </p:tav>
                                      </p:tavLst>
                                    </p:anim>
                                  </p:childTnLst>
                                </p:cTn>
                              </p:par>
                            </p:childTnLst>
                          </p:cTn>
                        </p:par>
                        <p:par>
                          <p:cTn id="29" fill="hold" nodeType="afterGroup">
                            <p:stCondLst>
                              <p:cond delay="2000"/>
                            </p:stCondLst>
                            <p:childTnLst>
                              <p:par>
                                <p:cTn id="30" presetID="14" presetClass="entr" presetSubtype="10"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randombar(horizontal)">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animBg="1"/>
      <p:bldP spid="14" grpId="0" animBg="1"/>
      <p:bldP spid="1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內容版面配置區 2"/>
          <p:cNvSpPr txBox="1">
            <a:spLocks/>
          </p:cNvSpPr>
          <p:nvPr/>
        </p:nvSpPr>
        <p:spPr>
          <a:xfrm>
            <a:off x="251520" y="1226344"/>
            <a:ext cx="4968552" cy="576064"/>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vert="horz" lIns="36000" tIns="36000" rIns="36000" bIns="36000" rtlCol="0">
            <a:normAutofit fontScale="85000" lnSpcReduction="10000"/>
          </a:bodyPr>
          <a:lstStyle/>
          <a:p>
            <a:pPr marL="342891" indent="-342891" algn="ctr" eaLnBrk="0" fontAlgn="base" hangingPunct="0">
              <a:spcBef>
                <a:spcPct val="20000"/>
              </a:spcBef>
              <a:spcAft>
                <a:spcPct val="0"/>
              </a:spcAft>
            </a:pPr>
            <a:r>
              <a:rPr lang="zh-TW" altLang="en-US" sz="3200" b="1" dirty="0" smtClean="0">
                <a:ln w="0"/>
                <a:solidFill>
                  <a:srgbClr val="0000FF"/>
                </a:solidFill>
                <a:latin typeface="標楷體" pitchFamily="65" charset="-120"/>
                <a:ea typeface="標楷體" pitchFamily="65" charset="-120"/>
                <a:cs typeface="Segoe UI" pitchFamily="34" charset="0"/>
                <a:sym typeface="Wingdings"/>
              </a:rPr>
              <a:t>◆</a:t>
            </a:r>
            <a:r>
              <a:rPr lang="zh-TW" altLang="en-US" sz="3700" b="1" dirty="0">
                <a:ln w="0"/>
                <a:solidFill>
                  <a:srgbClr val="0000FF"/>
                </a:solidFill>
                <a:latin typeface="標楷體" pitchFamily="65" charset="-120"/>
                <a:ea typeface="標楷體" pitchFamily="65" charset="-120"/>
                <a:cs typeface="+mj-cs"/>
                <a:sym typeface="Wingdings"/>
              </a:rPr>
              <a:t>商業與管理群</a:t>
            </a:r>
            <a:r>
              <a:rPr lang="en-US" altLang="zh-TW" sz="3700" b="1" dirty="0" smtClean="0">
                <a:ln w="0"/>
                <a:solidFill>
                  <a:srgbClr val="0000FF"/>
                </a:solidFill>
                <a:latin typeface="標楷體" pitchFamily="65" charset="-120"/>
                <a:ea typeface="標楷體" pitchFamily="65" charset="-120"/>
                <a:cs typeface="+mj-cs"/>
                <a:sym typeface="Wingdings"/>
              </a:rPr>
              <a:t>-</a:t>
            </a:r>
            <a:r>
              <a:rPr lang="zh-TW" altLang="en-US" sz="3700" b="1" dirty="0" smtClean="0">
                <a:ln w="0"/>
                <a:solidFill>
                  <a:srgbClr val="C00000"/>
                </a:solidFill>
                <a:latin typeface="標楷體" pitchFamily="65" charset="-120"/>
                <a:ea typeface="標楷體" pitchFamily="65" charset="-120"/>
                <a:cs typeface="+mj-cs"/>
                <a:sym typeface="Wingdings"/>
              </a:rPr>
              <a:t>國際貿易科</a:t>
            </a:r>
            <a:endParaRPr lang="en-US" altLang="zh-TW" sz="3700" b="1" dirty="0">
              <a:ln w="0"/>
              <a:solidFill>
                <a:srgbClr val="C00000"/>
              </a:solidFill>
              <a:latin typeface="標楷體" pitchFamily="65" charset="-120"/>
              <a:ea typeface="標楷體" pitchFamily="65" charset="-120"/>
              <a:cs typeface="+mj-cs"/>
            </a:endParaRPr>
          </a:p>
        </p:txBody>
      </p:sp>
      <p:graphicFrame>
        <p:nvGraphicFramePr>
          <p:cNvPr id="18" name="內容版面配置區 11"/>
          <p:cNvGraphicFramePr>
            <a:graphicFrameLocks noGrp="1"/>
          </p:cNvGraphicFramePr>
          <p:nvPr>
            <p:ph idx="1"/>
            <p:extLst>
              <p:ext uri="{D42A27DB-BD31-4B8C-83A1-F6EECF244321}">
                <p14:modId xmlns:p14="http://schemas.microsoft.com/office/powerpoint/2010/main" val="2114136853"/>
              </p:ext>
            </p:extLst>
          </p:nvPr>
        </p:nvGraphicFramePr>
        <p:xfrm>
          <a:off x="388022" y="1827249"/>
          <a:ext cx="2743818" cy="4485600"/>
        </p:xfrm>
        <a:graphic>
          <a:graphicData uri="http://schemas.openxmlformats.org/drawingml/2006/table">
            <a:tbl>
              <a:tblPr firstRow="1" bandRow="1">
                <a:tableStyleId>{00A15C55-8517-42AA-B614-E9B94910E393}</a:tableStyleId>
              </a:tblPr>
              <a:tblGrid>
                <a:gridCol w="2743818"/>
              </a:tblGrid>
              <a:tr h="457468">
                <a:tc>
                  <a:txBody>
                    <a:bodyPr/>
                    <a:lstStyle/>
                    <a:p>
                      <a:pPr algn="ctr"/>
                      <a:r>
                        <a:rPr lang="zh-TW" altLang="en-US" sz="2400" dirty="0" smtClean="0">
                          <a:latin typeface="標楷體" panose="03000509000000000000" pitchFamily="65" charset="-120"/>
                          <a:ea typeface="標楷體" panose="03000509000000000000" pitchFamily="65" charset="-120"/>
                        </a:rPr>
                        <a:t>學些甚麼</a:t>
                      </a:r>
                    </a:p>
                  </a:txBody>
                  <a:tcPr/>
                </a:tc>
              </a:tr>
              <a:tr h="4028132">
                <a:tc>
                  <a:txBody>
                    <a:bodyPr/>
                    <a:lstStyle/>
                    <a:p>
                      <a:pPr algn="l">
                        <a:spcBef>
                          <a:spcPts val="600"/>
                        </a:spcBef>
                      </a:pPr>
                      <a:r>
                        <a:rPr lang="zh-TW" altLang="en-US" sz="2000" b="1" dirty="0" smtClean="0">
                          <a:solidFill>
                            <a:srgbClr val="C00000"/>
                          </a:solidFill>
                          <a:latin typeface="標楷體" panose="03000509000000000000" pitchFamily="65" charset="-120"/>
                          <a:ea typeface="標楷體" panose="03000509000000000000" pitchFamily="65" charset="-120"/>
                        </a:rPr>
                        <a:t>商管群必修課程：</a:t>
                      </a:r>
                    </a:p>
                    <a:p>
                      <a:pPr eaLnBrk="0" fontAlgn="base" hangingPunct="0">
                        <a:spcBef>
                          <a:spcPts val="0"/>
                        </a:spcBef>
                        <a:spcAft>
                          <a:spcPct val="0"/>
                        </a:spcAft>
                      </a:pPr>
                      <a:r>
                        <a:rPr lang="zh-TW" altLang="en-US" sz="2000" b="1" dirty="0" smtClean="0">
                          <a:solidFill>
                            <a:srgbClr val="C00000"/>
                          </a:solidFill>
                          <a:latin typeface="標楷體" panose="03000509000000000000" pitchFamily="65" charset="-120"/>
                          <a:ea typeface="標楷體" panose="03000509000000000000" pitchFamily="65" charset="-120"/>
                        </a:rPr>
                        <a:t>　商業概論</a:t>
                      </a:r>
                      <a:endParaRPr lang="en-US" altLang="zh-TW" sz="2000" b="1" dirty="0" smtClean="0">
                        <a:solidFill>
                          <a:srgbClr val="C00000"/>
                        </a:solidFill>
                        <a:latin typeface="標楷體" panose="03000509000000000000" pitchFamily="65" charset="-120"/>
                        <a:ea typeface="標楷體" panose="03000509000000000000" pitchFamily="65" charset="-120"/>
                      </a:endParaRPr>
                    </a:p>
                    <a:p>
                      <a:pPr eaLnBrk="0" fontAlgn="base" hangingPunct="0">
                        <a:spcBef>
                          <a:spcPts val="0"/>
                        </a:spcBef>
                        <a:spcAft>
                          <a:spcPct val="0"/>
                        </a:spcAft>
                      </a:pPr>
                      <a:r>
                        <a:rPr lang="zh-TW" altLang="en-US" sz="2000" b="1" spc="-151" dirty="0" smtClean="0">
                          <a:solidFill>
                            <a:srgbClr val="C00000"/>
                          </a:solidFill>
                          <a:latin typeface="標楷體" pitchFamily="65" charset="-120"/>
                          <a:ea typeface="標楷體" pitchFamily="65" charset="-120"/>
                        </a:rPr>
                        <a:t>　計算機概論</a:t>
                      </a:r>
                      <a:endParaRPr lang="en-US" altLang="zh-TW" sz="2000" b="1" spc="-151" dirty="0" smtClean="0">
                        <a:solidFill>
                          <a:srgbClr val="C00000"/>
                        </a:solidFill>
                        <a:latin typeface="標楷體" pitchFamily="65" charset="-120"/>
                        <a:ea typeface="標楷體" pitchFamily="65" charset="-120"/>
                      </a:endParaRPr>
                    </a:p>
                    <a:p>
                      <a:pPr eaLnBrk="0" fontAlgn="base" hangingPunct="0">
                        <a:spcBef>
                          <a:spcPts val="0"/>
                        </a:spcBef>
                        <a:spcAft>
                          <a:spcPct val="0"/>
                        </a:spcAft>
                      </a:pPr>
                      <a:r>
                        <a:rPr lang="zh-TW" altLang="en-US" sz="2000" b="1" dirty="0" smtClean="0">
                          <a:solidFill>
                            <a:srgbClr val="C00000"/>
                          </a:solidFill>
                          <a:latin typeface="標楷體" pitchFamily="65" charset="-120"/>
                          <a:ea typeface="標楷體" pitchFamily="65" charset="-120"/>
                        </a:rPr>
                        <a:t>　經濟學</a:t>
                      </a:r>
                      <a:endParaRPr lang="en-US" altLang="zh-TW" sz="2000" b="1" dirty="0" smtClean="0">
                        <a:solidFill>
                          <a:srgbClr val="C00000"/>
                        </a:solidFill>
                        <a:latin typeface="標楷體" pitchFamily="65" charset="-120"/>
                        <a:ea typeface="標楷體" pitchFamily="65" charset="-120"/>
                      </a:endParaRPr>
                    </a:p>
                    <a:p>
                      <a:pPr eaLnBrk="0" fontAlgn="base" hangingPunct="0">
                        <a:spcBef>
                          <a:spcPts val="0"/>
                        </a:spcBef>
                        <a:spcAft>
                          <a:spcPct val="0"/>
                        </a:spcAft>
                      </a:pPr>
                      <a:r>
                        <a:rPr lang="zh-TW" altLang="en-US" sz="2000" b="1" dirty="0" smtClean="0">
                          <a:solidFill>
                            <a:srgbClr val="C00000"/>
                          </a:solidFill>
                          <a:latin typeface="標楷體" pitchFamily="65" charset="-120"/>
                          <a:ea typeface="標楷體" pitchFamily="65" charset="-120"/>
                        </a:rPr>
                        <a:t>　會計學</a:t>
                      </a:r>
                      <a:endParaRPr lang="en-US" altLang="zh-TW" sz="2000" b="1" dirty="0" smtClean="0">
                        <a:solidFill>
                          <a:srgbClr val="C00000"/>
                        </a:solidFill>
                        <a:latin typeface="標楷體" pitchFamily="65" charset="-120"/>
                        <a:ea typeface="標楷體" pitchFamily="65" charset="-120"/>
                      </a:endParaRPr>
                    </a:p>
                    <a:p>
                      <a:pPr eaLnBrk="0" fontAlgn="base" hangingPunct="0">
                        <a:spcBef>
                          <a:spcPts val="0"/>
                        </a:spcBef>
                        <a:spcAft>
                          <a:spcPct val="0"/>
                        </a:spcAft>
                      </a:pPr>
                      <a:r>
                        <a:rPr lang="zh-TW" altLang="en-US" sz="2000" dirty="0" smtClean="0">
                          <a:solidFill>
                            <a:srgbClr val="0000FF"/>
                          </a:solidFill>
                          <a:latin typeface="標楷體" panose="03000509000000000000" pitchFamily="65" charset="-120"/>
                          <a:ea typeface="標楷體" panose="03000509000000000000" pitchFamily="65" charset="-120"/>
                        </a:rPr>
                        <a:t>專題製作、國貿實務、國際貿易理論、國際匯兌、商業禮儀、商業資訊管理</a:t>
                      </a:r>
                    </a:p>
                  </a:txBody>
                  <a:tcPr/>
                </a:tc>
              </a:tr>
            </a:tbl>
          </a:graphicData>
        </a:graphic>
      </p:graphicFrame>
      <p:graphicFrame>
        <p:nvGraphicFramePr>
          <p:cNvPr id="23" name="內容版面配置區 11"/>
          <p:cNvGraphicFramePr>
            <a:graphicFrameLocks/>
          </p:cNvGraphicFramePr>
          <p:nvPr>
            <p:extLst>
              <p:ext uri="{D42A27DB-BD31-4B8C-83A1-F6EECF244321}">
                <p14:modId xmlns:p14="http://schemas.microsoft.com/office/powerpoint/2010/main" val="3360008698"/>
              </p:ext>
            </p:extLst>
          </p:nvPr>
        </p:nvGraphicFramePr>
        <p:xfrm>
          <a:off x="3268840" y="1827249"/>
          <a:ext cx="2671312" cy="4511040"/>
        </p:xfrm>
        <a:graphic>
          <a:graphicData uri="http://schemas.openxmlformats.org/drawingml/2006/table">
            <a:tbl>
              <a:tblPr firstRow="1" bandRow="1">
                <a:tableStyleId>{F5AB1C69-6EDB-4FF4-983F-18BD219EF322}</a:tableStyleId>
              </a:tblPr>
              <a:tblGrid>
                <a:gridCol w="2671312"/>
              </a:tblGrid>
              <a:tr h="449623">
                <a:tc>
                  <a:txBody>
                    <a:bodyPr/>
                    <a:lstStyle/>
                    <a:p>
                      <a:pPr algn="ctr"/>
                      <a:r>
                        <a:rPr lang="zh-TW" altLang="en-US" sz="2400" dirty="0" smtClean="0">
                          <a:latin typeface="標楷體" panose="03000509000000000000" pitchFamily="65" charset="-120"/>
                          <a:ea typeface="標楷體" panose="03000509000000000000" pitchFamily="65" charset="-120"/>
                        </a:rPr>
                        <a:t>升學主要相關</a:t>
                      </a:r>
                    </a:p>
                  </a:txBody>
                  <a:tcPr/>
                </a:tc>
              </a:tr>
              <a:tr h="3961112">
                <a:tc>
                  <a:txBody>
                    <a:bodyPr/>
                    <a:lstStyle/>
                    <a:p>
                      <a:pPr algn="l"/>
                      <a:r>
                        <a:rPr lang="zh-TW" altLang="en-US" sz="2000" kern="1200" dirty="0" smtClean="0">
                          <a:solidFill>
                            <a:schemeClr val="dk1"/>
                          </a:solidFill>
                          <a:latin typeface="標楷體" panose="03000509000000000000" pitchFamily="65" charset="-120"/>
                          <a:ea typeface="標楷體" panose="03000509000000000000" pitchFamily="65" charset="-120"/>
                          <a:cs typeface="+mn-cs"/>
                        </a:rPr>
                        <a:t>資訊管理、企業管理、國際貿易、財務金融、行銷與流通管理、觀光休閒、觀光管理、海洋休閒管理、航運管理、休閒事業經營、文化創意事業、餐旅行銷暨會展管理系、社會工作系、文化資產維護</a:t>
                      </a:r>
                    </a:p>
                    <a:p>
                      <a:pPr algn="l"/>
                      <a:endParaRPr lang="zh-TW" altLang="en-US" sz="2000" dirty="0" smtClean="0">
                        <a:latin typeface="標楷體" panose="03000509000000000000" pitchFamily="65" charset="-120"/>
                        <a:ea typeface="標楷體" panose="03000509000000000000" pitchFamily="65" charset="-120"/>
                      </a:endParaRPr>
                    </a:p>
                    <a:p>
                      <a:pPr algn="l"/>
                      <a:r>
                        <a:rPr lang="zh-TW" altLang="en-US" sz="2000" dirty="0" smtClean="0">
                          <a:latin typeface="標楷體" panose="03000509000000000000" pitchFamily="65" charset="-120"/>
                          <a:ea typeface="標楷體" panose="03000509000000000000" pitchFamily="65" charset="-120"/>
                        </a:rPr>
                        <a:t>其他商業與管理群相關系</a:t>
                      </a:r>
                    </a:p>
                  </a:txBody>
                  <a:tcPr/>
                </a:tc>
              </a:tr>
            </a:tbl>
          </a:graphicData>
        </a:graphic>
      </p:graphicFrame>
      <p:graphicFrame>
        <p:nvGraphicFramePr>
          <p:cNvPr id="24" name="內容版面配置區 11"/>
          <p:cNvGraphicFramePr>
            <a:graphicFrameLocks/>
          </p:cNvGraphicFramePr>
          <p:nvPr>
            <p:extLst>
              <p:ext uri="{D42A27DB-BD31-4B8C-83A1-F6EECF244321}">
                <p14:modId xmlns:p14="http://schemas.microsoft.com/office/powerpoint/2010/main" val="1930420852"/>
              </p:ext>
            </p:extLst>
          </p:nvPr>
        </p:nvGraphicFramePr>
        <p:xfrm>
          <a:off x="6012160" y="1802409"/>
          <a:ext cx="2852832" cy="4521004"/>
        </p:xfrm>
        <a:graphic>
          <a:graphicData uri="http://schemas.openxmlformats.org/drawingml/2006/table">
            <a:tbl>
              <a:tblPr firstRow="1" bandRow="1">
                <a:tableStyleId>{7DF18680-E054-41AD-8BC1-D1AEF772440D}</a:tableStyleId>
              </a:tblPr>
              <a:tblGrid>
                <a:gridCol w="2852832"/>
              </a:tblGrid>
              <a:tr h="443107">
                <a:tc>
                  <a:txBody>
                    <a:bodyPr/>
                    <a:lstStyle/>
                    <a:p>
                      <a:pPr algn="ctr"/>
                      <a:r>
                        <a:rPr lang="zh-TW" altLang="en-US" sz="2400" dirty="0" smtClean="0">
                          <a:latin typeface="標楷體" panose="03000509000000000000" pitchFamily="65" charset="-120"/>
                          <a:ea typeface="標楷體" panose="03000509000000000000" pitchFamily="65" charset="-120"/>
                        </a:rPr>
                        <a:t>未來主要從事</a:t>
                      </a:r>
                    </a:p>
                  </a:txBody>
                  <a:tcPr/>
                </a:tc>
              </a:tr>
              <a:tr h="4063804">
                <a:tc>
                  <a:txBody>
                    <a:bodyPr/>
                    <a:lstStyle/>
                    <a:p>
                      <a:pPr algn="l"/>
                      <a:r>
                        <a:rPr lang="zh-TW" altLang="en-US" sz="2000" kern="1200" dirty="0" smtClean="0">
                          <a:solidFill>
                            <a:schemeClr val="dk1"/>
                          </a:solidFill>
                          <a:latin typeface="標楷體" panose="03000509000000000000" pitchFamily="65" charset="-120"/>
                          <a:ea typeface="標楷體" panose="03000509000000000000" pitchFamily="65" charset="-120"/>
                          <a:cs typeface="+mn-cs"/>
                        </a:rPr>
                        <a:t>參加普考、特考及銀行                行員考試，金融、國貿、財稅、經濟行政、會計審計人員、貿易人員、報關員及海空運輸公司專業人員</a:t>
                      </a:r>
                    </a:p>
                  </a:txBody>
                  <a:tcPr/>
                </a:tc>
              </a:tr>
            </a:tbl>
          </a:graphicData>
        </a:graphic>
      </p:graphicFrame>
      <p:sp>
        <p:nvSpPr>
          <p:cNvPr id="8" name="標題 1"/>
          <p:cNvSpPr txBox="1">
            <a:spLocks/>
          </p:cNvSpPr>
          <p:nvPr/>
        </p:nvSpPr>
        <p:spPr>
          <a:xfrm>
            <a:off x="457200" y="274638"/>
            <a:ext cx="8229600" cy="706090"/>
          </a:xfrm>
          <a:prstGeom prst="rect">
            <a:avLst/>
          </a:prstGeom>
        </p:spPr>
        <p:txBody>
          <a:bodyPr vert="horz" lIns="91440" tIns="0" rIns="91440" bIns="0" rtlCol="0" anchor="ctr">
            <a:normAutofit/>
            <a:scene3d>
              <a:camera prst="orthographicFront"/>
              <a:lightRig rig="threePt" dir="t"/>
            </a:scene3d>
            <a:sp3d>
              <a:bevelB w="0" h="0"/>
              <a:contourClr>
                <a:srgbClr val="1C5C90"/>
              </a:contourClr>
            </a:sp3d>
          </a:bodyPr>
          <a:lstStyle/>
          <a:p>
            <a:pPr algn="ctr">
              <a:spcBef>
                <a:spcPct val="0"/>
              </a:spcBef>
              <a:defRPr/>
            </a:pPr>
            <a:r>
              <a:rPr kumimoji="0" lang="zh-TW" altLang="en-US" sz="4400" b="1" i="0" u="none" strike="noStrike" kern="1200" cap="none" spc="0" normalizeH="0" baseline="0" noProof="0" dirty="0" smtClean="0">
                <a:ln>
                  <a:noFill/>
                </a:ln>
                <a:solidFill>
                  <a:srgbClr val="0000FF"/>
                </a:solidFill>
                <a:effectLst>
                  <a:outerShdw blurRad="50800" dist="38100" dir="2700000" algn="tl" rotWithShape="0">
                    <a:schemeClr val="bg1">
                      <a:lumMod val="75000"/>
                      <a:alpha val="40000"/>
                    </a:schemeClr>
                  </a:outerShdw>
                </a:effectLst>
                <a:uLnTx/>
                <a:uFillTx/>
                <a:latin typeface="標楷體" pitchFamily="65" charset="-120"/>
                <a:ea typeface="標楷體" pitchFamily="65" charset="-120"/>
                <a:cs typeface="Segoe UI" pitchFamily="34" charset="0"/>
              </a:rPr>
              <a:t>商管群類科介紹</a:t>
            </a:r>
            <a:endParaRPr kumimoji="0" lang="zh-TW" altLang="en-US" sz="4400" b="1" i="0" u="none" strike="noStrike" kern="1200" cap="none" spc="0" normalizeH="0" baseline="0" noProof="0" dirty="0">
              <a:ln>
                <a:noFill/>
              </a:ln>
              <a:solidFill>
                <a:srgbClr val="0000FF"/>
              </a:solidFill>
              <a:effectLst/>
              <a:uLnTx/>
              <a:uFillTx/>
              <a:latin typeface="標楷體" pitchFamily="65" charset="-120"/>
              <a:ea typeface="標楷體" pitchFamily="65" charset="-120"/>
              <a:cs typeface="Segoe UI" pitchFamily="34" charset="0"/>
            </a:endParaRPr>
          </a:p>
        </p:txBody>
      </p:sp>
      <p:pic>
        <p:nvPicPr>
          <p:cNvPr id="9" name="Picture 8" descr="相片"/>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4168" y="4221088"/>
            <a:ext cx="2746260" cy="2059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65598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914"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a:spcBef>
                <a:spcPct val="0"/>
              </a:spcBef>
              <a:buFontTx/>
              <a:buNone/>
            </a:pPr>
            <a:fld id="{61013812-40D0-46D8-B2C2-328A5BEEDEC1}" type="slidenum">
              <a:rPr lang="zh-TW" altLang="en-US" sz="2400">
                <a:solidFill>
                  <a:srgbClr val="FF0000"/>
                </a:solidFill>
              </a:rPr>
              <a:pPr>
                <a:spcBef>
                  <a:spcPct val="0"/>
                </a:spcBef>
                <a:buFontTx/>
                <a:buNone/>
              </a:pPr>
              <a:t>24</a:t>
            </a:fld>
            <a:endParaRPr lang="zh-TW" altLang="en-US" sz="2400">
              <a:solidFill>
                <a:srgbClr val="FF0000"/>
              </a:solidFill>
            </a:endParaRPr>
          </a:p>
        </p:txBody>
      </p:sp>
      <p:sp>
        <p:nvSpPr>
          <p:cNvPr id="3" name="矩形 2"/>
          <p:cNvSpPr/>
          <p:nvPr/>
        </p:nvSpPr>
        <p:spPr>
          <a:xfrm rot="3672069">
            <a:off x="-1058069" y="445293"/>
            <a:ext cx="7451726" cy="5548313"/>
          </a:xfrm>
          <a:prstGeom prst="rect">
            <a:avLst/>
          </a:prstGeom>
          <a:noFill/>
          <a:ln w="2540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grpSp>
        <p:nvGrpSpPr>
          <p:cNvPr id="9" name="群組 8"/>
          <p:cNvGrpSpPr>
            <a:grpSpLocks/>
          </p:cNvGrpSpPr>
          <p:nvPr/>
        </p:nvGrpSpPr>
        <p:grpSpPr bwMode="auto">
          <a:xfrm>
            <a:off x="539750" y="1109663"/>
            <a:ext cx="3616325" cy="949325"/>
            <a:chOff x="934981" y="5395326"/>
            <a:chExt cx="3615907" cy="948578"/>
          </a:xfrm>
        </p:grpSpPr>
        <p:sp>
          <p:nvSpPr>
            <p:cNvPr id="10" name="矩形 9"/>
            <p:cNvSpPr/>
            <p:nvPr/>
          </p:nvSpPr>
          <p:spPr>
            <a:xfrm rot="21360701">
              <a:off x="1820704" y="5395326"/>
              <a:ext cx="2730184" cy="702709"/>
            </a:xfrm>
            <a:prstGeom prst="rect">
              <a:avLst/>
            </a:prstGeom>
            <a:solidFill>
              <a:schemeClr val="accent2">
                <a:lumMod val="40000"/>
                <a:lumOff val="60000"/>
                <a:alpha val="2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zh-TW" altLang="en-US"/>
            </a:p>
          </p:txBody>
        </p:sp>
        <p:sp>
          <p:nvSpPr>
            <p:cNvPr id="38934" name="矩形 10"/>
            <p:cNvSpPr>
              <a:spLocks noChangeArrowheads="1"/>
            </p:cNvSpPr>
            <p:nvPr/>
          </p:nvSpPr>
          <p:spPr bwMode="auto">
            <a:xfrm rot="-239299">
              <a:off x="1915016" y="5483435"/>
              <a:ext cx="223651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lang="zh-TW" altLang="en-US" dirty="0">
                  <a:solidFill>
                    <a:srgbClr val="FF0000"/>
                  </a:solidFill>
                  <a:latin typeface="微軟正黑體" pitchFamily="34" charset="-120"/>
                  <a:ea typeface="微軟正黑體" pitchFamily="34" charset="-120"/>
                </a:rPr>
                <a:t>會計事務科</a:t>
              </a:r>
              <a:endParaRPr lang="zh-TW" altLang="zh-TW" dirty="0">
                <a:solidFill>
                  <a:srgbClr val="FF0000"/>
                </a:solidFill>
                <a:latin typeface="微軟正黑體" pitchFamily="34" charset="-120"/>
                <a:ea typeface="微軟正黑體" pitchFamily="34" charset="-120"/>
              </a:endParaRPr>
            </a:p>
          </p:txBody>
        </p:sp>
        <p:pic>
          <p:nvPicPr>
            <p:cNvPr id="38935" name="圖片 1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296105">
              <a:off x="934981" y="5489391"/>
              <a:ext cx="850557" cy="85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2" name="群組 21"/>
          <p:cNvGrpSpPr>
            <a:grpSpLocks/>
          </p:cNvGrpSpPr>
          <p:nvPr/>
        </p:nvGrpSpPr>
        <p:grpSpPr bwMode="auto">
          <a:xfrm>
            <a:off x="5894388" y="874713"/>
            <a:ext cx="3906837" cy="3497262"/>
            <a:chOff x="5893925" y="874892"/>
            <a:chExt cx="3906929" cy="3497285"/>
          </a:xfrm>
        </p:grpSpPr>
        <p:sp>
          <p:nvSpPr>
            <p:cNvPr id="19" name="矩形 18"/>
            <p:cNvSpPr/>
            <p:nvPr/>
          </p:nvSpPr>
          <p:spPr>
            <a:xfrm rot="3672069">
              <a:off x="6123354" y="694676"/>
              <a:ext cx="3497285" cy="3857716"/>
            </a:xfrm>
            <a:prstGeom prst="rect">
              <a:avLst/>
            </a:prstGeom>
            <a:noFill/>
            <a:ln w="18732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pic>
          <p:nvPicPr>
            <p:cNvPr id="38931" name="Picture 6">
              <a:hlinkClick r:id="rId4" action="ppaction://hlinkfil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761462">
              <a:off x="5893925" y="1018336"/>
              <a:ext cx="3707172" cy="2740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32" name="矩形 7"/>
            <p:cNvSpPr>
              <a:spLocks noChangeArrowheads="1"/>
            </p:cNvSpPr>
            <p:nvPr/>
          </p:nvSpPr>
          <p:spPr bwMode="auto">
            <a:xfrm rot="-1838686">
              <a:off x="6736384" y="3934383"/>
              <a:ext cx="231986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algn="ctr" eaLnBrk="1" hangingPunct="1">
                <a:spcBef>
                  <a:spcPct val="0"/>
                </a:spcBef>
                <a:buFont typeface="微軟正黑體" pitchFamily="34" charset="-120"/>
                <a:buChar char="▲"/>
              </a:pPr>
              <a:r>
                <a:rPr lang="zh-TW" altLang="en-US" sz="1800" b="1">
                  <a:latin typeface="微軟正黑體" pitchFamily="34" charset="-120"/>
                  <a:ea typeface="微軟正黑體" pitchFamily="34" charset="-120"/>
                </a:rPr>
                <a:t>證券投資實務課程</a:t>
              </a:r>
            </a:p>
          </p:txBody>
        </p:sp>
      </p:grpSp>
      <p:sp>
        <p:nvSpPr>
          <p:cNvPr id="38921" name="文字方塊 23"/>
          <p:cNvSpPr txBox="1">
            <a:spLocks noChangeArrowheads="1"/>
          </p:cNvSpPr>
          <p:nvPr/>
        </p:nvSpPr>
        <p:spPr bwMode="auto">
          <a:xfrm rot="-1718594">
            <a:off x="6305550" y="5076825"/>
            <a:ext cx="33877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lang="zh-TW" altLang="en-US" sz="2800" b="1">
                <a:solidFill>
                  <a:srgbClr val="FF0000"/>
                </a:solidFill>
                <a:latin typeface="微軟正黑體" pitchFamily="34" charset="-120"/>
                <a:ea typeface="微軟正黑體" pitchFamily="34" charset="-120"/>
              </a:rPr>
              <a:t>技職教育宣導 </a:t>
            </a:r>
            <a:endParaRPr lang="en-US" altLang="zh-TW" sz="2800" b="1">
              <a:solidFill>
                <a:srgbClr val="FF0000"/>
              </a:solidFill>
              <a:latin typeface="微軟正黑體" pitchFamily="34" charset="-120"/>
              <a:ea typeface="微軟正黑體" pitchFamily="34" charset="-120"/>
            </a:endParaRPr>
          </a:p>
          <a:p>
            <a:pPr eaLnBrk="1" hangingPunct="1">
              <a:spcBef>
                <a:spcPct val="0"/>
              </a:spcBef>
              <a:buFontTx/>
              <a:buNone/>
            </a:pPr>
            <a:r>
              <a:rPr lang="zh-TW" altLang="en-US" sz="2000" b="1">
                <a:solidFill>
                  <a:srgbClr val="FF0000"/>
                </a:solidFill>
                <a:latin typeface="微軟正黑體" pitchFamily="34" charset="-120"/>
                <a:ea typeface="微軟正黑體" pitchFamily="34" charset="-120"/>
              </a:rPr>
              <a:t>商業與管理群</a:t>
            </a:r>
            <a:endParaRPr lang="zh-TW" altLang="en-US" sz="2400" b="1">
              <a:solidFill>
                <a:srgbClr val="FF0000"/>
              </a:solidFill>
              <a:latin typeface="微軟正黑體" pitchFamily="34" charset="-120"/>
              <a:ea typeface="微軟正黑體" pitchFamily="34" charset="-120"/>
            </a:endParaRPr>
          </a:p>
        </p:txBody>
      </p:sp>
      <p:sp>
        <p:nvSpPr>
          <p:cNvPr id="38922" name="矩形 24"/>
          <p:cNvSpPr>
            <a:spLocks noChangeArrowheads="1"/>
          </p:cNvSpPr>
          <p:nvPr/>
        </p:nvSpPr>
        <p:spPr bwMode="auto">
          <a:xfrm rot="-1678529">
            <a:off x="7708900" y="5991225"/>
            <a:ext cx="2301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lang="en-US" altLang="zh-TW" sz="1600">
                <a:solidFill>
                  <a:srgbClr val="FF0000"/>
                </a:solidFill>
              </a:rPr>
              <a:t> </a:t>
            </a:r>
            <a:endParaRPr lang="zh-TW" altLang="en-US" sz="1600" baseline="-25000">
              <a:solidFill>
                <a:srgbClr val="FF0000"/>
              </a:solidFill>
              <a:latin typeface="微軟正黑體" pitchFamily="34" charset="-120"/>
              <a:ea typeface="微軟正黑體" pitchFamily="34" charset="-120"/>
            </a:endParaRPr>
          </a:p>
        </p:txBody>
      </p:sp>
      <p:pic>
        <p:nvPicPr>
          <p:cNvPr id="23" name="Picture 2" descr="Q:\01技職教育宣導媒材\群科簡報\視覺元素\商管群\製作\545管.png"/>
          <p:cNvPicPr>
            <a:picLocks noChangeAspect="1" noChangeArrowheads="1"/>
          </p:cNvPicPr>
          <p:nvPr/>
        </p:nvPicPr>
        <p:blipFill>
          <a:blip r:embed="rId6"/>
          <a:srcRect/>
          <a:stretch>
            <a:fillRect/>
          </a:stretch>
        </p:blipFill>
        <p:spPr bwMode="auto">
          <a:xfrm rot="21445558">
            <a:off x="98425" y="5232400"/>
            <a:ext cx="1619250" cy="150971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矩形 1"/>
          <p:cNvSpPr/>
          <p:nvPr/>
        </p:nvSpPr>
        <p:spPr>
          <a:xfrm>
            <a:off x="767784" y="2061903"/>
            <a:ext cx="4572000" cy="3416320"/>
          </a:xfrm>
          <a:prstGeom prst="rect">
            <a:avLst/>
          </a:prstGeom>
        </p:spPr>
        <p:txBody>
          <a:bodyPr>
            <a:spAutoFit/>
          </a:bodyPr>
          <a:lstStyle/>
          <a:p>
            <a:pPr>
              <a:lnSpc>
                <a:spcPct val="150000"/>
              </a:lnSpc>
            </a:pPr>
            <a:r>
              <a:rPr lang="zh-TW" altLang="en-US" sz="2400" dirty="0">
                <a:latin typeface="微軟正黑體" panose="020B0604030504040204" pitchFamily="34" charset="-120"/>
                <a:ea typeface="微軟正黑體" panose="020B0604030504040204" pitchFamily="34" charset="-120"/>
              </a:rPr>
              <a:t>會計事務科的學習重點是處理商品</a:t>
            </a:r>
            <a:r>
              <a:rPr lang="zh-TW" altLang="en-US" sz="2400" dirty="0" smtClean="0">
                <a:latin typeface="微軟正黑體" panose="020B0604030504040204" pitchFamily="34" charset="-120"/>
                <a:ea typeface="微軟正黑體" panose="020B0604030504040204" pitchFamily="34" charset="-120"/>
              </a:rPr>
              <a:t>交易</a:t>
            </a:r>
            <a:r>
              <a:rPr lang="zh-TW" altLang="en-US" sz="2400" dirty="0">
                <a:latin typeface="微軟正黑體" panose="020B0604030504040204" pitchFamily="34" charset="-120"/>
                <a:ea typeface="微軟正黑體" panose="020B0604030504040204" pitchFamily="34" charset="-120"/>
              </a:rPr>
              <a:t>過程中一切跟金錢相關的事務，包括 記帳、出納、商業會計法令、統計分析、 銀行帳務處理、會計資訊系統操作，以 及稅務處理等。</a:t>
            </a:r>
          </a:p>
        </p:txBody>
      </p:sp>
    </p:spTree>
    <p:extLst>
      <p:ext uri="{BB962C8B-B14F-4D97-AF65-F5344CB8AC3E}">
        <p14:creationId xmlns:p14="http://schemas.microsoft.com/office/powerpoint/2010/main" val="199822899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45" presetClass="entr" presetSubtype="0"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anim calcmode="lin" valueType="num">
                                      <p:cBhvr>
                                        <p:cTn id="18" dur="500" fill="hold"/>
                                        <p:tgtEl>
                                          <p:spTgt spid="22"/>
                                        </p:tgtEl>
                                        <p:attrNameLst>
                                          <p:attrName>ppt_w</p:attrName>
                                        </p:attrNameLst>
                                      </p:cBhvr>
                                      <p:tavLst>
                                        <p:tav tm="0" fmla="#ppt_w*sin(2.5*pi*$)">
                                          <p:val>
                                            <p:fltVal val="0"/>
                                          </p:val>
                                        </p:tav>
                                        <p:tav tm="100000">
                                          <p:val>
                                            <p:fltVal val="1"/>
                                          </p:val>
                                        </p:tav>
                                      </p:tavLst>
                                    </p:anim>
                                    <p:anim calcmode="lin" valueType="num">
                                      <p:cBhvr>
                                        <p:cTn id="19" dur="500" fill="hold"/>
                                        <p:tgtEl>
                                          <p:spTgt spid="2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62"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a:spcBef>
                <a:spcPct val="0"/>
              </a:spcBef>
              <a:buFontTx/>
              <a:buNone/>
            </a:pPr>
            <a:fld id="{36630889-417B-49A7-863D-0DDAF3EDA554}" type="slidenum">
              <a:rPr lang="zh-TW" altLang="en-US" sz="2400">
                <a:solidFill>
                  <a:srgbClr val="FF0000"/>
                </a:solidFill>
              </a:rPr>
              <a:pPr>
                <a:spcBef>
                  <a:spcPct val="0"/>
                </a:spcBef>
                <a:buFontTx/>
                <a:buNone/>
              </a:pPr>
              <a:t>25</a:t>
            </a:fld>
            <a:endParaRPr lang="zh-TW" altLang="en-US" sz="2400">
              <a:solidFill>
                <a:srgbClr val="FF0000"/>
              </a:solidFill>
            </a:endParaRPr>
          </a:p>
        </p:txBody>
      </p:sp>
      <p:sp>
        <p:nvSpPr>
          <p:cNvPr id="3" name="矩形 2"/>
          <p:cNvSpPr/>
          <p:nvPr/>
        </p:nvSpPr>
        <p:spPr>
          <a:xfrm rot="3672069">
            <a:off x="-1058069" y="445293"/>
            <a:ext cx="7451726" cy="5548313"/>
          </a:xfrm>
          <a:prstGeom prst="rect">
            <a:avLst/>
          </a:prstGeom>
          <a:noFill/>
          <a:ln w="2540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grpSp>
        <p:nvGrpSpPr>
          <p:cNvPr id="9" name="群組 8"/>
          <p:cNvGrpSpPr>
            <a:grpSpLocks/>
          </p:cNvGrpSpPr>
          <p:nvPr/>
        </p:nvGrpSpPr>
        <p:grpSpPr bwMode="auto">
          <a:xfrm>
            <a:off x="539750" y="1109663"/>
            <a:ext cx="3616325" cy="949325"/>
            <a:chOff x="934981" y="5395326"/>
            <a:chExt cx="3615907" cy="948578"/>
          </a:xfrm>
        </p:grpSpPr>
        <p:sp>
          <p:nvSpPr>
            <p:cNvPr id="10" name="矩形 9"/>
            <p:cNvSpPr/>
            <p:nvPr/>
          </p:nvSpPr>
          <p:spPr>
            <a:xfrm rot="21360701">
              <a:off x="1820704" y="5395326"/>
              <a:ext cx="2730184" cy="702709"/>
            </a:xfrm>
            <a:prstGeom prst="rect">
              <a:avLst/>
            </a:prstGeom>
            <a:solidFill>
              <a:schemeClr val="accent2">
                <a:lumMod val="40000"/>
                <a:lumOff val="60000"/>
                <a:alpha val="2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zh-TW" altLang="en-US"/>
            </a:p>
          </p:txBody>
        </p:sp>
        <p:sp>
          <p:nvSpPr>
            <p:cNvPr id="40976" name="矩形 10"/>
            <p:cNvSpPr>
              <a:spLocks noChangeArrowheads="1"/>
            </p:cNvSpPr>
            <p:nvPr/>
          </p:nvSpPr>
          <p:spPr bwMode="auto">
            <a:xfrm rot="-239299">
              <a:off x="1915016" y="5483435"/>
              <a:ext cx="223651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lang="zh-TW" altLang="en-US" dirty="0">
                  <a:solidFill>
                    <a:srgbClr val="FF0000"/>
                  </a:solidFill>
                  <a:latin typeface="微軟正黑體" pitchFamily="34" charset="-120"/>
                  <a:ea typeface="微軟正黑體" pitchFamily="34" charset="-120"/>
                </a:rPr>
                <a:t>資料處理科</a:t>
              </a:r>
              <a:endParaRPr lang="zh-TW" altLang="zh-TW" dirty="0">
                <a:solidFill>
                  <a:srgbClr val="FF0000"/>
                </a:solidFill>
                <a:latin typeface="微軟正黑體" pitchFamily="34" charset="-120"/>
                <a:ea typeface="微軟正黑體" pitchFamily="34" charset="-120"/>
              </a:endParaRPr>
            </a:p>
          </p:txBody>
        </p:sp>
        <p:pic>
          <p:nvPicPr>
            <p:cNvPr id="40977" name="圖片 1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296105">
              <a:off x="934981" y="5489391"/>
              <a:ext cx="850556" cy="85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 name="矩形 12"/>
          <p:cNvSpPr>
            <a:spLocks noChangeArrowheads="1"/>
          </p:cNvSpPr>
          <p:nvPr/>
        </p:nvSpPr>
        <p:spPr bwMode="auto">
          <a:xfrm>
            <a:off x="1042988" y="3213100"/>
            <a:ext cx="3262312" cy="577850"/>
          </a:xfrm>
          <a:prstGeom prst="rect">
            <a:avLst/>
          </a:prstGeom>
          <a:noFill/>
          <a:ln w="571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lnSpc>
                <a:spcPct val="150000"/>
              </a:lnSpc>
              <a:spcBef>
                <a:spcPct val="0"/>
              </a:spcBef>
              <a:buFontTx/>
              <a:buNone/>
            </a:pPr>
            <a:r>
              <a:rPr lang="zh-TW" altLang="en-US" sz="2400">
                <a:latin typeface="微軟正黑體" pitchFamily="34" charset="-120"/>
                <a:ea typeface="微軟正黑體" pitchFamily="34" charset="-120"/>
              </a:rPr>
              <a:t>多媒體製作與程式設計</a:t>
            </a:r>
            <a:endParaRPr lang="en-US" altLang="zh-TW" sz="2400">
              <a:latin typeface="微軟正黑體" pitchFamily="34" charset="-120"/>
              <a:ea typeface="微軟正黑體" pitchFamily="34" charset="-120"/>
            </a:endParaRPr>
          </a:p>
        </p:txBody>
      </p:sp>
      <p:sp>
        <p:nvSpPr>
          <p:cNvPr id="14" name="矩形 13"/>
          <p:cNvSpPr>
            <a:spLocks noChangeArrowheads="1"/>
          </p:cNvSpPr>
          <p:nvPr/>
        </p:nvSpPr>
        <p:spPr bwMode="auto">
          <a:xfrm>
            <a:off x="1042988" y="4005263"/>
            <a:ext cx="3262312" cy="646112"/>
          </a:xfrm>
          <a:prstGeom prst="rect">
            <a:avLst/>
          </a:prstGeom>
          <a:noFill/>
          <a:ln w="571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lnSpc>
                <a:spcPct val="150000"/>
              </a:lnSpc>
              <a:spcBef>
                <a:spcPct val="0"/>
              </a:spcBef>
              <a:buFontTx/>
              <a:buNone/>
            </a:pPr>
            <a:r>
              <a:rPr lang="zh-TW" altLang="en-US" sz="2400">
                <a:latin typeface="微軟正黑體" pitchFamily="34" charset="-120"/>
                <a:ea typeface="微軟正黑體" pitchFamily="34" charset="-120"/>
              </a:rPr>
              <a:t>商業及會計實務之養成</a:t>
            </a:r>
            <a:endParaRPr lang="en-US" altLang="zh-TW" sz="2400">
              <a:latin typeface="微軟正黑體" pitchFamily="34" charset="-120"/>
              <a:ea typeface="微軟正黑體" pitchFamily="34" charset="-120"/>
            </a:endParaRPr>
          </a:p>
        </p:txBody>
      </p:sp>
      <p:sp>
        <p:nvSpPr>
          <p:cNvPr id="16" name="矩形 15"/>
          <p:cNvSpPr>
            <a:spLocks noChangeArrowheads="1"/>
          </p:cNvSpPr>
          <p:nvPr/>
        </p:nvSpPr>
        <p:spPr bwMode="auto">
          <a:xfrm>
            <a:off x="971550" y="2349500"/>
            <a:ext cx="3095625" cy="646113"/>
          </a:xfrm>
          <a:prstGeom prst="rect">
            <a:avLst/>
          </a:prstGeom>
          <a:noFill/>
          <a:ln w="571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lnSpc>
                <a:spcPct val="150000"/>
              </a:lnSpc>
              <a:spcBef>
                <a:spcPct val="0"/>
              </a:spcBef>
              <a:buFontTx/>
              <a:buNone/>
            </a:pPr>
            <a:r>
              <a:rPr lang="zh-TW" altLang="en-US" sz="2400" dirty="0">
                <a:latin typeface="微軟正黑體" pitchFamily="34" charset="-120"/>
                <a:ea typeface="微軟正黑體" pitchFamily="34" charset="-120"/>
              </a:rPr>
              <a:t>學習電腦軟硬體操作</a:t>
            </a:r>
          </a:p>
        </p:txBody>
      </p:sp>
      <p:grpSp>
        <p:nvGrpSpPr>
          <p:cNvPr id="22" name="群組 21"/>
          <p:cNvGrpSpPr>
            <a:grpSpLocks/>
          </p:cNvGrpSpPr>
          <p:nvPr/>
        </p:nvGrpSpPr>
        <p:grpSpPr bwMode="auto">
          <a:xfrm>
            <a:off x="5826125" y="868363"/>
            <a:ext cx="4040188" cy="3497262"/>
            <a:chOff x="5761372" y="874892"/>
            <a:chExt cx="4039482" cy="3497285"/>
          </a:xfrm>
        </p:grpSpPr>
        <p:sp>
          <p:nvSpPr>
            <p:cNvPr id="19" name="矩形 18"/>
            <p:cNvSpPr/>
            <p:nvPr/>
          </p:nvSpPr>
          <p:spPr>
            <a:xfrm rot="3672069">
              <a:off x="6122943" y="694265"/>
              <a:ext cx="3497285" cy="3858539"/>
            </a:xfrm>
            <a:prstGeom prst="rect">
              <a:avLst/>
            </a:prstGeom>
            <a:noFill/>
            <a:ln w="18732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pic>
          <p:nvPicPr>
            <p:cNvPr id="40973"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761462">
              <a:off x="5761372" y="946055"/>
              <a:ext cx="3707172" cy="2466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74" name="矩形 7"/>
            <p:cNvSpPr>
              <a:spLocks noChangeArrowheads="1"/>
            </p:cNvSpPr>
            <p:nvPr/>
          </p:nvSpPr>
          <p:spPr bwMode="auto">
            <a:xfrm rot="-1838686">
              <a:off x="6825822" y="3876786"/>
              <a:ext cx="231986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algn="ctr" eaLnBrk="1" hangingPunct="1">
                <a:spcBef>
                  <a:spcPct val="0"/>
                </a:spcBef>
                <a:buFont typeface="微軟正黑體" pitchFamily="34" charset="-120"/>
                <a:buChar char="▲"/>
              </a:pPr>
              <a:r>
                <a:rPr lang="zh-TW" altLang="en-US" sz="1800" b="1">
                  <a:latin typeface="微軟正黑體" pitchFamily="34" charset="-120"/>
                  <a:ea typeface="微軟正黑體" pitchFamily="34" charset="-120"/>
                </a:rPr>
                <a:t>程式語言設計課程</a:t>
              </a:r>
            </a:p>
          </p:txBody>
        </p:sp>
      </p:grpSp>
      <p:sp>
        <p:nvSpPr>
          <p:cNvPr id="40969" name="文字方塊 23"/>
          <p:cNvSpPr txBox="1">
            <a:spLocks noChangeArrowheads="1"/>
          </p:cNvSpPr>
          <p:nvPr/>
        </p:nvSpPr>
        <p:spPr bwMode="auto">
          <a:xfrm rot="-1718594">
            <a:off x="6305550" y="5076825"/>
            <a:ext cx="33877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lang="zh-TW" altLang="en-US" sz="2800" b="1">
                <a:solidFill>
                  <a:srgbClr val="FF0000"/>
                </a:solidFill>
                <a:latin typeface="微軟正黑體" pitchFamily="34" charset="-120"/>
                <a:ea typeface="微軟正黑體" pitchFamily="34" charset="-120"/>
              </a:rPr>
              <a:t>技職教育宣導 </a:t>
            </a:r>
            <a:endParaRPr lang="en-US" altLang="zh-TW" sz="2800" b="1">
              <a:solidFill>
                <a:srgbClr val="FF0000"/>
              </a:solidFill>
              <a:latin typeface="微軟正黑體" pitchFamily="34" charset="-120"/>
              <a:ea typeface="微軟正黑體" pitchFamily="34" charset="-120"/>
            </a:endParaRPr>
          </a:p>
          <a:p>
            <a:pPr eaLnBrk="1" hangingPunct="1">
              <a:spcBef>
                <a:spcPct val="0"/>
              </a:spcBef>
              <a:buFontTx/>
              <a:buNone/>
            </a:pPr>
            <a:r>
              <a:rPr lang="zh-TW" altLang="en-US" sz="2000" b="1">
                <a:solidFill>
                  <a:srgbClr val="FF0000"/>
                </a:solidFill>
                <a:latin typeface="微軟正黑體" pitchFamily="34" charset="-120"/>
                <a:ea typeface="微軟正黑體" pitchFamily="34" charset="-120"/>
              </a:rPr>
              <a:t>商業與管理群</a:t>
            </a:r>
            <a:endParaRPr lang="zh-TW" altLang="en-US" sz="2400" b="1">
              <a:solidFill>
                <a:srgbClr val="FF0000"/>
              </a:solidFill>
              <a:latin typeface="微軟正黑體" pitchFamily="34" charset="-120"/>
              <a:ea typeface="微軟正黑體" pitchFamily="34" charset="-120"/>
            </a:endParaRPr>
          </a:p>
        </p:txBody>
      </p:sp>
      <p:sp>
        <p:nvSpPr>
          <p:cNvPr id="40970" name="矩形 24"/>
          <p:cNvSpPr>
            <a:spLocks noChangeArrowheads="1"/>
          </p:cNvSpPr>
          <p:nvPr/>
        </p:nvSpPr>
        <p:spPr bwMode="auto">
          <a:xfrm rot="-1678529">
            <a:off x="7708900" y="5991225"/>
            <a:ext cx="2301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lang="en-US" altLang="zh-TW" sz="1600">
                <a:solidFill>
                  <a:srgbClr val="FF0000"/>
                </a:solidFill>
              </a:rPr>
              <a:t> </a:t>
            </a:r>
            <a:endParaRPr lang="zh-TW" altLang="en-US" sz="1600" baseline="-25000">
              <a:solidFill>
                <a:srgbClr val="FF0000"/>
              </a:solidFill>
              <a:latin typeface="微軟正黑體" pitchFamily="34" charset="-120"/>
              <a:ea typeface="微軟正黑體" pitchFamily="34" charset="-120"/>
            </a:endParaRPr>
          </a:p>
        </p:txBody>
      </p:sp>
      <p:pic>
        <p:nvPicPr>
          <p:cNvPr id="4098" name="Picture 2" descr="Q:\01技職教育宣導媒材\群科簡報\視覺元素\商管群\製作\457管.png"/>
          <p:cNvPicPr>
            <a:picLocks noChangeAspect="1" noChangeArrowheads="1"/>
          </p:cNvPicPr>
          <p:nvPr/>
        </p:nvPicPr>
        <p:blipFill>
          <a:blip r:embed="rId5"/>
          <a:srcRect/>
          <a:stretch>
            <a:fillRect/>
          </a:stretch>
        </p:blipFill>
        <p:spPr bwMode="auto">
          <a:xfrm>
            <a:off x="223838" y="5078413"/>
            <a:ext cx="3873500" cy="1506537"/>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588049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nodeType="afterGroup">
                            <p:stCondLst>
                              <p:cond delay="1000"/>
                            </p:stCondLst>
                            <p:childTnLst>
                              <p:par>
                                <p:cTn id="16" presetID="23" presetClass="entr" presetSubtype="36"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500" fill="hold"/>
                                        <p:tgtEl>
                                          <p:spTgt spid="16"/>
                                        </p:tgtEl>
                                        <p:attrNameLst>
                                          <p:attrName>ppt_w</p:attrName>
                                        </p:attrNameLst>
                                      </p:cBhvr>
                                      <p:tavLst>
                                        <p:tav tm="0">
                                          <p:val>
                                            <p:strVal val="(6*min(max(#ppt_w*#ppt_h,.3),1)-7.4)/-.7*#ppt_w"/>
                                          </p:val>
                                        </p:tav>
                                        <p:tav tm="100000">
                                          <p:val>
                                            <p:strVal val="#ppt_w"/>
                                          </p:val>
                                        </p:tav>
                                      </p:tavLst>
                                    </p:anim>
                                    <p:anim calcmode="lin" valueType="num">
                                      <p:cBhvr>
                                        <p:cTn id="19" dur="500" fill="hold"/>
                                        <p:tgtEl>
                                          <p:spTgt spid="16"/>
                                        </p:tgtEl>
                                        <p:attrNameLst>
                                          <p:attrName>ppt_h</p:attrName>
                                        </p:attrNameLst>
                                      </p:cBhvr>
                                      <p:tavLst>
                                        <p:tav tm="0">
                                          <p:val>
                                            <p:strVal val="(6*min(max(#ppt_w*#ppt_h,.3),1)-7.4)/-.7*#ppt_h"/>
                                          </p:val>
                                        </p:tav>
                                        <p:tav tm="100000">
                                          <p:val>
                                            <p:strVal val="#ppt_h"/>
                                          </p:val>
                                        </p:tav>
                                      </p:tavLst>
                                    </p:anim>
                                    <p:anim calcmode="lin" valueType="num">
                                      <p:cBhvr>
                                        <p:cTn id="20" dur="500" fill="hold"/>
                                        <p:tgtEl>
                                          <p:spTgt spid="16"/>
                                        </p:tgtEl>
                                        <p:attrNameLst>
                                          <p:attrName>ppt_x</p:attrName>
                                        </p:attrNameLst>
                                      </p:cBhvr>
                                      <p:tavLst>
                                        <p:tav tm="0">
                                          <p:val>
                                            <p:fltVal val="0.5"/>
                                          </p:val>
                                        </p:tav>
                                        <p:tav tm="100000">
                                          <p:val>
                                            <p:strVal val="#ppt_x"/>
                                          </p:val>
                                        </p:tav>
                                      </p:tavLst>
                                    </p:anim>
                                    <p:anim calcmode="lin" valueType="num">
                                      <p:cBhvr>
                                        <p:cTn id="21" dur="500" fill="hold"/>
                                        <p:tgtEl>
                                          <p:spTgt spid="16"/>
                                        </p:tgtEl>
                                        <p:attrNameLst>
                                          <p:attrName>ppt_y</p:attrName>
                                        </p:attrNameLst>
                                      </p:cBhvr>
                                      <p:tavLst>
                                        <p:tav tm="0">
                                          <p:val>
                                            <p:strVal val="1+(6*min(max(#ppt_w*#ppt_h,.3),1)-7.4)/-.7*#ppt_h/2"/>
                                          </p:val>
                                        </p:tav>
                                        <p:tav tm="100000">
                                          <p:val>
                                            <p:strVal val="#ppt_y"/>
                                          </p:val>
                                        </p:tav>
                                      </p:tavLst>
                                    </p:anim>
                                  </p:childTnLst>
                                </p:cTn>
                              </p:par>
                            </p:childTnLst>
                          </p:cTn>
                        </p:par>
                        <p:par>
                          <p:cTn id="22" fill="hold" nodeType="afterGroup">
                            <p:stCondLst>
                              <p:cond delay="1500"/>
                            </p:stCondLst>
                            <p:childTnLst>
                              <p:par>
                                <p:cTn id="23" presetID="23" presetClass="entr" presetSubtype="272"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strVal val="2/3*#ppt_w"/>
                                          </p:val>
                                        </p:tav>
                                        <p:tav tm="100000">
                                          <p:val>
                                            <p:strVal val="#ppt_w"/>
                                          </p:val>
                                        </p:tav>
                                      </p:tavLst>
                                    </p:anim>
                                    <p:anim calcmode="lin" valueType="num">
                                      <p:cBhvr>
                                        <p:cTn id="26" dur="500" fill="hold"/>
                                        <p:tgtEl>
                                          <p:spTgt spid="13"/>
                                        </p:tgtEl>
                                        <p:attrNameLst>
                                          <p:attrName>ppt_h</p:attrName>
                                        </p:attrNameLst>
                                      </p:cBhvr>
                                      <p:tavLst>
                                        <p:tav tm="0">
                                          <p:val>
                                            <p:strVal val="2/3*#ppt_h"/>
                                          </p:val>
                                        </p:tav>
                                        <p:tav tm="100000">
                                          <p:val>
                                            <p:strVal val="#ppt_h"/>
                                          </p:val>
                                        </p:tav>
                                      </p:tavLst>
                                    </p:anim>
                                  </p:childTnLst>
                                </p:cTn>
                              </p:par>
                              <p:par>
                                <p:cTn id="27" presetID="45" presetClass="entr" presetSubtype="0"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anim calcmode="lin" valueType="num">
                                      <p:cBhvr>
                                        <p:cTn id="30" dur="500" fill="hold"/>
                                        <p:tgtEl>
                                          <p:spTgt spid="22"/>
                                        </p:tgtEl>
                                        <p:attrNameLst>
                                          <p:attrName>ppt_w</p:attrName>
                                        </p:attrNameLst>
                                      </p:cBhvr>
                                      <p:tavLst>
                                        <p:tav tm="0" fmla="#ppt_w*sin(2.5*pi*$)">
                                          <p:val>
                                            <p:fltVal val="0"/>
                                          </p:val>
                                        </p:tav>
                                        <p:tav tm="100000">
                                          <p:val>
                                            <p:fltVal val="1"/>
                                          </p:val>
                                        </p:tav>
                                      </p:tavLst>
                                    </p:anim>
                                    <p:anim calcmode="lin" valueType="num">
                                      <p:cBhvr>
                                        <p:cTn id="31" dur="500" fill="hold"/>
                                        <p:tgtEl>
                                          <p:spTgt spid="22"/>
                                        </p:tgtEl>
                                        <p:attrNameLst>
                                          <p:attrName>ppt_h</p:attrName>
                                        </p:attrNameLst>
                                      </p:cBhvr>
                                      <p:tavLst>
                                        <p:tav tm="0">
                                          <p:val>
                                            <p:strVal val="#ppt_h"/>
                                          </p:val>
                                        </p:tav>
                                        <p:tav tm="100000">
                                          <p:val>
                                            <p:strVal val="#ppt_h"/>
                                          </p:val>
                                        </p:tav>
                                      </p:tavLst>
                                    </p:anim>
                                  </p:childTnLst>
                                </p:cTn>
                              </p:par>
                            </p:childTnLst>
                          </p:cTn>
                        </p:par>
                        <p:par>
                          <p:cTn id="32" fill="hold" nodeType="afterGroup">
                            <p:stCondLst>
                              <p:cond delay="2000"/>
                            </p:stCondLst>
                            <p:childTnLst>
                              <p:par>
                                <p:cTn id="33" presetID="23" presetClass="entr" presetSubtype="36"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strVal val="(6*min(max(#ppt_w*#ppt_h,.3),1)-7.4)/-.7*#ppt_w"/>
                                          </p:val>
                                        </p:tav>
                                        <p:tav tm="100000">
                                          <p:val>
                                            <p:strVal val="#ppt_w"/>
                                          </p:val>
                                        </p:tav>
                                      </p:tavLst>
                                    </p:anim>
                                    <p:anim calcmode="lin" valueType="num">
                                      <p:cBhvr>
                                        <p:cTn id="36" dur="500" fill="hold"/>
                                        <p:tgtEl>
                                          <p:spTgt spid="14"/>
                                        </p:tgtEl>
                                        <p:attrNameLst>
                                          <p:attrName>ppt_h</p:attrName>
                                        </p:attrNameLst>
                                      </p:cBhvr>
                                      <p:tavLst>
                                        <p:tav tm="0">
                                          <p:val>
                                            <p:strVal val="(6*min(max(#ppt_w*#ppt_h,.3),1)-7.4)/-.7*#ppt_h"/>
                                          </p:val>
                                        </p:tav>
                                        <p:tav tm="100000">
                                          <p:val>
                                            <p:strVal val="#ppt_h"/>
                                          </p:val>
                                        </p:tav>
                                      </p:tavLst>
                                    </p:anim>
                                    <p:anim calcmode="lin" valueType="num">
                                      <p:cBhvr>
                                        <p:cTn id="37" dur="500" fill="hold"/>
                                        <p:tgtEl>
                                          <p:spTgt spid="14"/>
                                        </p:tgtEl>
                                        <p:attrNameLst>
                                          <p:attrName>ppt_x</p:attrName>
                                        </p:attrNameLst>
                                      </p:cBhvr>
                                      <p:tavLst>
                                        <p:tav tm="0">
                                          <p:val>
                                            <p:fltVal val="0.5"/>
                                          </p:val>
                                        </p:tav>
                                        <p:tav tm="100000">
                                          <p:val>
                                            <p:strVal val="#ppt_x"/>
                                          </p:val>
                                        </p:tav>
                                      </p:tavLst>
                                    </p:anim>
                                    <p:anim calcmode="lin" valueType="num">
                                      <p:cBhvr>
                                        <p:cTn id="38" dur="500" fill="hold"/>
                                        <p:tgtEl>
                                          <p:spTgt spid="14"/>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animBg="1"/>
      <p:bldP spid="14" grpId="0" animBg="1"/>
      <p:bldP spid="1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內容版面配置區 2"/>
          <p:cNvSpPr txBox="1">
            <a:spLocks/>
          </p:cNvSpPr>
          <p:nvPr/>
        </p:nvSpPr>
        <p:spPr>
          <a:xfrm>
            <a:off x="251520" y="1226344"/>
            <a:ext cx="4968552" cy="576064"/>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vert="horz" lIns="36000" tIns="36000" rIns="36000" bIns="36000" rtlCol="0">
            <a:normAutofit fontScale="85000" lnSpcReduction="10000"/>
          </a:bodyPr>
          <a:lstStyle/>
          <a:p>
            <a:pPr marL="342891" indent="-342891" algn="ctr" eaLnBrk="0" fontAlgn="base" hangingPunct="0">
              <a:spcBef>
                <a:spcPct val="20000"/>
              </a:spcBef>
              <a:spcAft>
                <a:spcPct val="0"/>
              </a:spcAft>
            </a:pPr>
            <a:r>
              <a:rPr lang="zh-TW" altLang="en-US" sz="3200" b="1" dirty="0" smtClean="0">
                <a:ln w="0"/>
                <a:solidFill>
                  <a:srgbClr val="0000FF"/>
                </a:solidFill>
                <a:latin typeface="標楷體" pitchFamily="65" charset="-120"/>
                <a:ea typeface="標楷體" pitchFamily="65" charset="-120"/>
                <a:cs typeface="Segoe UI" pitchFamily="34" charset="0"/>
                <a:sym typeface="Wingdings"/>
              </a:rPr>
              <a:t>◆</a:t>
            </a:r>
            <a:r>
              <a:rPr lang="zh-TW" altLang="en-US" sz="3700" b="1" dirty="0">
                <a:ln w="0"/>
                <a:solidFill>
                  <a:srgbClr val="0000FF"/>
                </a:solidFill>
                <a:latin typeface="標楷體" pitchFamily="65" charset="-120"/>
                <a:ea typeface="標楷體" pitchFamily="65" charset="-120"/>
                <a:cs typeface="+mj-cs"/>
                <a:sym typeface="Wingdings"/>
              </a:rPr>
              <a:t>商業與管理群</a:t>
            </a:r>
            <a:r>
              <a:rPr lang="en-US" altLang="zh-TW" sz="3700" b="1" dirty="0" smtClean="0">
                <a:ln w="0"/>
                <a:solidFill>
                  <a:srgbClr val="0000FF"/>
                </a:solidFill>
                <a:latin typeface="標楷體" pitchFamily="65" charset="-120"/>
                <a:ea typeface="標楷體" pitchFamily="65" charset="-120"/>
                <a:cs typeface="+mj-cs"/>
                <a:sym typeface="Wingdings"/>
              </a:rPr>
              <a:t>-</a:t>
            </a:r>
            <a:r>
              <a:rPr lang="zh-TW" altLang="en-US" sz="3700" b="1" dirty="0">
                <a:ln w="0"/>
                <a:solidFill>
                  <a:srgbClr val="C00000"/>
                </a:solidFill>
                <a:latin typeface="標楷體" pitchFamily="65" charset="-120"/>
                <a:ea typeface="標楷體" pitchFamily="65" charset="-120"/>
                <a:cs typeface="+mj-cs"/>
                <a:sym typeface="Wingdings"/>
              </a:rPr>
              <a:t>資料處理科</a:t>
            </a:r>
            <a:endParaRPr lang="en-US" altLang="zh-TW" sz="3700" b="1" dirty="0">
              <a:ln w="0"/>
              <a:solidFill>
                <a:srgbClr val="C00000"/>
              </a:solidFill>
              <a:latin typeface="標楷體" pitchFamily="65" charset="-120"/>
              <a:ea typeface="標楷體" pitchFamily="65" charset="-120"/>
              <a:cs typeface="+mj-cs"/>
            </a:endParaRPr>
          </a:p>
        </p:txBody>
      </p:sp>
      <p:graphicFrame>
        <p:nvGraphicFramePr>
          <p:cNvPr id="18" name="內容版面配置區 11"/>
          <p:cNvGraphicFramePr>
            <a:graphicFrameLocks noGrp="1"/>
          </p:cNvGraphicFramePr>
          <p:nvPr>
            <p:ph idx="1"/>
            <p:extLst>
              <p:ext uri="{D42A27DB-BD31-4B8C-83A1-F6EECF244321}">
                <p14:modId xmlns:p14="http://schemas.microsoft.com/office/powerpoint/2010/main" val="313394589"/>
              </p:ext>
            </p:extLst>
          </p:nvPr>
        </p:nvGraphicFramePr>
        <p:xfrm>
          <a:off x="388022" y="1827249"/>
          <a:ext cx="2743818" cy="4485600"/>
        </p:xfrm>
        <a:graphic>
          <a:graphicData uri="http://schemas.openxmlformats.org/drawingml/2006/table">
            <a:tbl>
              <a:tblPr firstRow="1" bandRow="1">
                <a:tableStyleId>{00A15C55-8517-42AA-B614-E9B94910E393}</a:tableStyleId>
              </a:tblPr>
              <a:tblGrid>
                <a:gridCol w="2743818"/>
              </a:tblGrid>
              <a:tr h="457468">
                <a:tc>
                  <a:txBody>
                    <a:bodyPr/>
                    <a:lstStyle/>
                    <a:p>
                      <a:pPr algn="ctr"/>
                      <a:r>
                        <a:rPr lang="zh-TW" altLang="en-US" sz="2400" dirty="0" smtClean="0">
                          <a:latin typeface="標楷體" panose="03000509000000000000" pitchFamily="65" charset="-120"/>
                          <a:ea typeface="標楷體" panose="03000509000000000000" pitchFamily="65" charset="-120"/>
                        </a:rPr>
                        <a:t>學些甚麼</a:t>
                      </a:r>
                    </a:p>
                  </a:txBody>
                  <a:tcPr/>
                </a:tc>
              </a:tr>
              <a:tr h="4028132">
                <a:tc>
                  <a:txBody>
                    <a:bodyPr/>
                    <a:lstStyle/>
                    <a:p>
                      <a:pPr algn="l">
                        <a:spcBef>
                          <a:spcPts val="600"/>
                        </a:spcBef>
                      </a:pPr>
                      <a:r>
                        <a:rPr lang="zh-TW" altLang="en-US" sz="2000" b="1" dirty="0" smtClean="0">
                          <a:solidFill>
                            <a:srgbClr val="C00000"/>
                          </a:solidFill>
                          <a:latin typeface="標楷體" panose="03000509000000000000" pitchFamily="65" charset="-120"/>
                          <a:ea typeface="標楷體" panose="03000509000000000000" pitchFamily="65" charset="-120"/>
                        </a:rPr>
                        <a:t>商管群必修課程：</a:t>
                      </a:r>
                    </a:p>
                    <a:p>
                      <a:pPr eaLnBrk="0" fontAlgn="base" hangingPunct="0">
                        <a:spcBef>
                          <a:spcPts val="0"/>
                        </a:spcBef>
                        <a:spcAft>
                          <a:spcPct val="0"/>
                        </a:spcAft>
                      </a:pPr>
                      <a:r>
                        <a:rPr lang="zh-TW" altLang="en-US" sz="2000" b="1" dirty="0" smtClean="0">
                          <a:solidFill>
                            <a:srgbClr val="C00000"/>
                          </a:solidFill>
                          <a:latin typeface="標楷體" panose="03000509000000000000" pitchFamily="65" charset="-120"/>
                          <a:ea typeface="標楷體" panose="03000509000000000000" pitchFamily="65" charset="-120"/>
                        </a:rPr>
                        <a:t>　商業概論</a:t>
                      </a:r>
                      <a:endParaRPr lang="en-US" altLang="zh-TW" sz="2000" b="1" dirty="0" smtClean="0">
                        <a:solidFill>
                          <a:srgbClr val="C00000"/>
                        </a:solidFill>
                        <a:latin typeface="標楷體" panose="03000509000000000000" pitchFamily="65" charset="-120"/>
                        <a:ea typeface="標楷體" panose="03000509000000000000" pitchFamily="65" charset="-120"/>
                      </a:endParaRPr>
                    </a:p>
                    <a:p>
                      <a:pPr eaLnBrk="0" fontAlgn="base" hangingPunct="0">
                        <a:spcBef>
                          <a:spcPts val="0"/>
                        </a:spcBef>
                        <a:spcAft>
                          <a:spcPct val="0"/>
                        </a:spcAft>
                      </a:pPr>
                      <a:r>
                        <a:rPr lang="zh-TW" altLang="en-US" sz="2000" b="1" spc="-151" dirty="0" smtClean="0">
                          <a:solidFill>
                            <a:srgbClr val="C00000"/>
                          </a:solidFill>
                          <a:latin typeface="標楷體" pitchFamily="65" charset="-120"/>
                          <a:ea typeface="標楷體" pitchFamily="65" charset="-120"/>
                        </a:rPr>
                        <a:t>　計算機概論</a:t>
                      </a:r>
                      <a:endParaRPr lang="en-US" altLang="zh-TW" sz="2000" b="1" spc="-151" dirty="0" smtClean="0">
                        <a:solidFill>
                          <a:srgbClr val="C00000"/>
                        </a:solidFill>
                        <a:latin typeface="標楷體" pitchFamily="65" charset="-120"/>
                        <a:ea typeface="標楷體" pitchFamily="65" charset="-120"/>
                      </a:endParaRPr>
                    </a:p>
                    <a:p>
                      <a:pPr eaLnBrk="0" fontAlgn="base" hangingPunct="0">
                        <a:spcBef>
                          <a:spcPts val="0"/>
                        </a:spcBef>
                        <a:spcAft>
                          <a:spcPct val="0"/>
                        </a:spcAft>
                      </a:pPr>
                      <a:r>
                        <a:rPr lang="zh-TW" altLang="en-US" sz="2000" b="1" dirty="0" smtClean="0">
                          <a:solidFill>
                            <a:srgbClr val="C00000"/>
                          </a:solidFill>
                          <a:latin typeface="標楷體" pitchFamily="65" charset="-120"/>
                          <a:ea typeface="標楷體" pitchFamily="65" charset="-120"/>
                        </a:rPr>
                        <a:t>　經濟學</a:t>
                      </a:r>
                      <a:endParaRPr lang="en-US" altLang="zh-TW" sz="2000" b="1" dirty="0" smtClean="0">
                        <a:solidFill>
                          <a:srgbClr val="C00000"/>
                        </a:solidFill>
                        <a:latin typeface="標楷體" pitchFamily="65" charset="-120"/>
                        <a:ea typeface="標楷體" pitchFamily="65" charset="-120"/>
                      </a:endParaRPr>
                    </a:p>
                    <a:p>
                      <a:pPr eaLnBrk="0" fontAlgn="base" hangingPunct="0">
                        <a:spcBef>
                          <a:spcPts val="0"/>
                        </a:spcBef>
                        <a:spcAft>
                          <a:spcPct val="0"/>
                        </a:spcAft>
                      </a:pPr>
                      <a:r>
                        <a:rPr lang="zh-TW" altLang="en-US" sz="2000" b="1" dirty="0" smtClean="0">
                          <a:solidFill>
                            <a:srgbClr val="C00000"/>
                          </a:solidFill>
                          <a:latin typeface="標楷體" pitchFamily="65" charset="-120"/>
                          <a:ea typeface="標楷體" pitchFamily="65" charset="-120"/>
                        </a:rPr>
                        <a:t>　會計學</a:t>
                      </a:r>
                      <a:endParaRPr lang="en-US" altLang="zh-TW" sz="2000" b="1" dirty="0" smtClean="0">
                        <a:solidFill>
                          <a:srgbClr val="C00000"/>
                        </a:solidFill>
                        <a:latin typeface="標楷體" pitchFamily="65" charset="-120"/>
                        <a:ea typeface="標楷體" pitchFamily="65" charset="-120"/>
                      </a:endParaRPr>
                    </a:p>
                    <a:p>
                      <a:pPr eaLnBrk="0" fontAlgn="base" hangingPunct="0">
                        <a:spcBef>
                          <a:spcPts val="0"/>
                        </a:spcBef>
                        <a:spcAft>
                          <a:spcPct val="0"/>
                        </a:spcAft>
                      </a:pPr>
                      <a:r>
                        <a:rPr lang="zh-TW" altLang="en-US" sz="2000" dirty="0" smtClean="0">
                          <a:solidFill>
                            <a:srgbClr val="0000FF"/>
                          </a:solidFill>
                          <a:latin typeface="標楷體" panose="03000509000000000000" pitchFamily="65" charset="-120"/>
                          <a:ea typeface="標楷體" panose="03000509000000000000" pitchFamily="65" charset="-120"/>
                        </a:rPr>
                        <a:t>專題製作、計算機應用</a:t>
                      </a:r>
                    </a:p>
                    <a:p>
                      <a:pPr algn="l">
                        <a:spcBef>
                          <a:spcPts val="600"/>
                        </a:spcBef>
                      </a:pPr>
                      <a:r>
                        <a:rPr lang="zh-TW" altLang="en-US" sz="2000" dirty="0" smtClean="0">
                          <a:solidFill>
                            <a:srgbClr val="0000FF"/>
                          </a:solidFill>
                          <a:latin typeface="標楷體" panose="03000509000000000000" pitchFamily="65" charset="-120"/>
                          <a:ea typeface="標楷體" panose="03000509000000000000" pitchFamily="65" charset="-120"/>
                        </a:rPr>
                        <a:t>文書處理、會計實務</a:t>
                      </a:r>
                    </a:p>
                    <a:p>
                      <a:pPr algn="l">
                        <a:spcBef>
                          <a:spcPts val="600"/>
                        </a:spcBef>
                      </a:pPr>
                      <a:r>
                        <a:rPr lang="zh-TW" altLang="en-US" sz="2000" dirty="0" smtClean="0">
                          <a:solidFill>
                            <a:srgbClr val="0000FF"/>
                          </a:solidFill>
                          <a:latin typeface="標楷體" panose="03000509000000000000" pitchFamily="65" charset="-120"/>
                          <a:ea typeface="標楷體" panose="03000509000000000000" pitchFamily="65" charset="-120"/>
                        </a:rPr>
                        <a:t>程式語言、網頁設計</a:t>
                      </a:r>
                    </a:p>
                    <a:p>
                      <a:pPr algn="l">
                        <a:spcBef>
                          <a:spcPts val="600"/>
                        </a:spcBef>
                      </a:pPr>
                      <a:r>
                        <a:rPr lang="zh-TW" altLang="en-US" sz="2000" dirty="0" smtClean="0">
                          <a:solidFill>
                            <a:srgbClr val="0000FF"/>
                          </a:solidFill>
                          <a:latin typeface="標楷體" panose="03000509000000000000" pitchFamily="65" charset="-120"/>
                          <a:ea typeface="標楷體" panose="03000509000000000000" pitchFamily="65" charset="-120"/>
                        </a:rPr>
                        <a:t>多媒體製作與應用</a:t>
                      </a:r>
                    </a:p>
                    <a:p>
                      <a:pPr algn="l">
                        <a:spcBef>
                          <a:spcPts val="600"/>
                        </a:spcBef>
                      </a:pPr>
                      <a:r>
                        <a:rPr lang="zh-TW" altLang="en-US" sz="2000" dirty="0" smtClean="0">
                          <a:solidFill>
                            <a:srgbClr val="0000FF"/>
                          </a:solidFill>
                          <a:latin typeface="標楷體" panose="03000509000000000000" pitchFamily="65" charset="-120"/>
                          <a:ea typeface="標楷體" panose="03000509000000000000" pitchFamily="65" charset="-120"/>
                        </a:rPr>
                        <a:t>程式語言與設計</a:t>
                      </a:r>
                    </a:p>
                    <a:p>
                      <a:pPr algn="l">
                        <a:spcBef>
                          <a:spcPts val="600"/>
                        </a:spcBef>
                      </a:pPr>
                      <a:r>
                        <a:rPr lang="zh-TW" altLang="en-US" sz="2000" dirty="0" smtClean="0">
                          <a:solidFill>
                            <a:srgbClr val="0000FF"/>
                          </a:solidFill>
                          <a:latin typeface="標楷體" panose="03000509000000000000" pitchFamily="65" charset="-120"/>
                          <a:ea typeface="標楷體" panose="03000509000000000000" pitchFamily="65" charset="-120"/>
                        </a:rPr>
                        <a:t>商業經營實務</a:t>
                      </a:r>
                    </a:p>
                  </a:txBody>
                  <a:tcPr/>
                </a:tc>
              </a:tr>
            </a:tbl>
          </a:graphicData>
        </a:graphic>
      </p:graphicFrame>
      <p:graphicFrame>
        <p:nvGraphicFramePr>
          <p:cNvPr id="23" name="內容版面配置區 11"/>
          <p:cNvGraphicFramePr>
            <a:graphicFrameLocks/>
          </p:cNvGraphicFramePr>
          <p:nvPr>
            <p:extLst>
              <p:ext uri="{D42A27DB-BD31-4B8C-83A1-F6EECF244321}">
                <p14:modId xmlns:p14="http://schemas.microsoft.com/office/powerpoint/2010/main" val="3950202934"/>
              </p:ext>
            </p:extLst>
          </p:nvPr>
        </p:nvGraphicFramePr>
        <p:xfrm>
          <a:off x="3268840" y="1827249"/>
          <a:ext cx="3050010" cy="4486923"/>
        </p:xfrm>
        <a:graphic>
          <a:graphicData uri="http://schemas.openxmlformats.org/drawingml/2006/table">
            <a:tbl>
              <a:tblPr firstRow="1" bandRow="1">
                <a:tableStyleId>{F5AB1C69-6EDB-4FF4-983F-18BD219EF322}</a:tableStyleId>
              </a:tblPr>
              <a:tblGrid>
                <a:gridCol w="3050010"/>
              </a:tblGrid>
              <a:tr h="525811">
                <a:tc>
                  <a:txBody>
                    <a:bodyPr/>
                    <a:lstStyle/>
                    <a:p>
                      <a:pPr algn="ctr"/>
                      <a:r>
                        <a:rPr lang="zh-TW" altLang="en-US" sz="2400" dirty="0" smtClean="0">
                          <a:latin typeface="標楷體" panose="03000509000000000000" pitchFamily="65" charset="-120"/>
                          <a:ea typeface="標楷體" panose="03000509000000000000" pitchFamily="65" charset="-120"/>
                        </a:rPr>
                        <a:t>升學主要相關</a:t>
                      </a:r>
                    </a:p>
                  </a:txBody>
                  <a:tcPr/>
                </a:tc>
              </a:tr>
              <a:tr h="3961112">
                <a:tc>
                  <a:txBody>
                    <a:bodyPr/>
                    <a:lstStyle/>
                    <a:p>
                      <a:pPr algn="l"/>
                      <a:r>
                        <a:rPr lang="zh-TW" altLang="en-US" sz="2400" b="1" dirty="0" smtClean="0">
                          <a:solidFill>
                            <a:srgbClr val="FF0000"/>
                          </a:solidFill>
                          <a:latin typeface="標楷體" panose="03000509000000000000" pitchFamily="65" charset="-120"/>
                          <a:ea typeface="標楷體" panose="03000509000000000000" pitchFamily="65" charset="-120"/>
                        </a:rPr>
                        <a:t>資訊管理系</a:t>
                      </a:r>
                    </a:p>
                    <a:p>
                      <a:pPr algn="l"/>
                      <a:r>
                        <a:rPr lang="zh-TW" altLang="en-US" sz="2000" dirty="0" smtClean="0">
                          <a:latin typeface="標楷體" panose="03000509000000000000" pitchFamily="65" charset="-120"/>
                          <a:ea typeface="標楷體" panose="03000509000000000000" pitchFamily="65" charset="-120"/>
                        </a:rPr>
                        <a:t>工業工程與管理系</a:t>
                      </a:r>
                    </a:p>
                    <a:p>
                      <a:pPr algn="l"/>
                      <a:r>
                        <a:rPr lang="zh-TW" altLang="en-US" sz="2000" dirty="0" smtClean="0">
                          <a:latin typeface="標楷體" panose="03000509000000000000" pitchFamily="65" charset="-120"/>
                          <a:ea typeface="標楷體" panose="03000509000000000000" pitchFamily="65" charset="-120"/>
                        </a:rPr>
                        <a:t>企業管理系</a:t>
                      </a:r>
                    </a:p>
                    <a:p>
                      <a:pPr algn="l"/>
                      <a:r>
                        <a:rPr lang="zh-TW" altLang="en-US" sz="2000" dirty="0" smtClean="0">
                          <a:latin typeface="標楷體" panose="03000509000000000000" pitchFamily="65" charset="-120"/>
                          <a:ea typeface="標楷體" panose="03000509000000000000" pitchFamily="65" charset="-120"/>
                        </a:rPr>
                        <a:t>財務金融系</a:t>
                      </a:r>
                    </a:p>
                    <a:p>
                      <a:pPr algn="l"/>
                      <a:r>
                        <a:rPr lang="zh-TW" altLang="en-US" sz="2000" dirty="0" smtClean="0">
                          <a:latin typeface="標楷體" panose="03000509000000000000" pitchFamily="65" charset="-120"/>
                          <a:ea typeface="標楷體" panose="03000509000000000000" pitchFamily="65" charset="-120"/>
                        </a:rPr>
                        <a:t>經營管理系</a:t>
                      </a:r>
                    </a:p>
                    <a:p>
                      <a:pPr algn="l"/>
                      <a:r>
                        <a:rPr lang="zh-TW" altLang="en-US" sz="2000" dirty="0" smtClean="0">
                          <a:latin typeface="標楷體" panose="03000509000000000000" pitchFamily="65" charset="-120"/>
                          <a:ea typeface="標楷體" panose="03000509000000000000" pitchFamily="65" charset="-120"/>
                        </a:rPr>
                        <a:t>資訊與財金管理系</a:t>
                      </a:r>
                    </a:p>
                    <a:p>
                      <a:pPr algn="l"/>
                      <a:r>
                        <a:rPr lang="zh-TW" altLang="en-US" sz="2000" dirty="0" smtClean="0">
                          <a:latin typeface="標楷體" panose="03000509000000000000" pitchFamily="65" charset="-120"/>
                          <a:ea typeface="標楷體" panose="03000509000000000000" pitchFamily="65" charset="-120"/>
                        </a:rPr>
                        <a:t>行銷與流通管理系</a:t>
                      </a:r>
                    </a:p>
                    <a:p>
                      <a:pPr algn="l"/>
                      <a:r>
                        <a:rPr lang="zh-TW" altLang="en-US" sz="2000" dirty="0" smtClean="0">
                          <a:latin typeface="標楷體" panose="03000509000000000000" pitchFamily="65" charset="-120"/>
                          <a:ea typeface="標楷體" panose="03000509000000000000" pitchFamily="65" charset="-120"/>
                        </a:rPr>
                        <a:t>會計資訊系</a:t>
                      </a:r>
                    </a:p>
                    <a:p>
                      <a:pPr algn="l"/>
                      <a:r>
                        <a:rPr lang="zh-TW" altLang="en-US" sz="2000" dirty="0" smtClean="0">
                          <a:latin typeface="標楷體" panose="03000509000000000000" pitchFamily="65" charset="-120"/>
                          <a:ea typeface="標楷體" panose="03000509000000000000" pitchFamily="65" charset="-120"/>
                        </a:rPr>
                        <a:t>財政稅務系</a:t>
                      </a:r>
                    </a:p>
                    <a:p>
                      <a:pPr algn="l"/>
                      <a:endParaRPr lang="zh-TW" altLang="en-US" sz="2000" dirty="0" smtClean="0">
                        <a:latin typeface="標楷體" panose="03000509000000000000" pitchFamily="65" charset="-120"/>
                        <a:ea typeface="標楷體" panose="03000509000000000000" pitchFamily="65" charset="-120"/>
                      </a:endParaRPr>
                    </a:p>
                    <a:p>
                      <a:pPr algn="l"/>
                      <a:r>
                        <a:rPr lang="zh-TW" altLang="en-US" sz="2000" dirty="0" smtClean="0">
                          <a:latin typeface="標楷體" panose="03000509000000000000" pitchFamily="65" charset="-120"/>
                          <a:ea typeface="標楷體" panose="03000509000000000000" pitchFamily="65" charset="-120"/>
                        </a:rPr>
                        <a:t>其他商業與管理群相關系</a:t>
                      </a:r>
                    </a:p>
                  </a:txBody>
                  <a:tcPr/>
                </a:tc>
              </a:tr>
            </a:tbl>
          </a:graphicData>
        </a:graphic>
      </p:graphicFrame>
      <p:graphicFrame>
        <p:nvGraphicFramePr>
          <p:cNvPr id="24" name="內容版面配置區 11"/>
          <p:cNvGraphicFramePr>
            <a:graphicFrameLocks/>
          </p:cNvGraphicFramePr>
          <p:nvPr>
            <p:extLst>
              <p:ext uri="{D42A27DB-BD31-4B8C-83A1-F6EECF244321}">
                <p14:modId xmlns:p14="http://schemas.microsoft.com/office/powerpoint/2010/main" val="2750057615"/>
              </p:ext>
            </p:extLst>
          </p:nvPr>
        </p:nvGraphicFramePr>
        <p:xfrm>
          <a:off x="6522588" y="1827251"/>
          <a:ext cx="2342404" cy="4487147"/>
        </p:xfrm>
        <a:graphic>
          <a:graphicData uri="http://schemas.openxmlformats.org/drawingml/2006/table">
            <a:tbl>
              <a:tblPr firstRow="1" bandRow="1">
                <a:tableStyleId>{7DF18680-E054-41AD-8BC1-D1AEF772440D}</a:tableStyleId>
              </a:tblPr>
              <a:tblGrid>
                <a:gridCol w="2342404"/>
              </a:tblGrid>
              <a:tr h="455653">
                <a:tc>
                  <a:txBody>
                    <a:bodyPr/>
                    <a:lstStyle/>
                    <a:p>
                      <a:pPr algn="ctr"/>
                      <a:r>
                        <a:rPr lang="zh-TW" altLang="en-US" sz="2400" dirty="0" smtClean="0">
                          <a:latin typeface="標楷體" panose="03000509000000000000" pitchFamily="65" charset="-120"/>
                          <a:ea typeface="標楷體" panose="03000509000000000000" pitchFamily="65" charset="-120"/>
                        </a:rPr>
                        <a:t>未來主要從事</a:t>
                      </a:r>
                    </a:p>
                  </a:txBody>
                  <a:tcPr/>
                </a:tc>
              </a:tr>
              <a:tr h="4029947">
                <a:tc>
                  <a:txBody>
                    <a:bodyPr/>
                    <a:lstStyle/>
                    <a:p>
                      <a:pPr algn="l"/>
                      <a:r>
                        <a:rPr lang="zh-TW" altLang="en-US" sz="2400" b="1" dirty="0" smtClean="0">
                          <a:solidFill>
                            <a:srgbClr val="FF0000"/>
                          </a:solidFill>
                          <a:latin typeface="標楷體" panose="03000509000000000000" pitchFamily="65" charset="-120"/>
                          <a:ea typeface="標楷體" panose="03000509000000000000" pitchFamily="65" charset="-120"/>
                        </a:rPr>
                        <a:t>資訊管理師</a:t>
                      </a:r>
                    </a:p>
                    <a:p>
                      <a:pPr algn="l"/>
                      <a:r>
                        <a:rPr lang="zh-TW" altLang="en-US" sz="2400" b="1" dirty="0" smtClean="0">
                          <a:solidFill>
                            <a:srgbClr val="FF0000"/>
                          </a:solidFill>
                          <a:latin typeface="標楷體" panose="03000509000000000000" pitchFamily="65" charset="-120"/>
                          <a:ea typeface="標楷體" panose="03000509000000000000" pitchFamily="65" charset="-120"/>
                        </a:rPr>
                        <a:t>網頁設計師</a:t>
                      </a:r>
                    </a:p>
                    <a:p>
                      <a:pPr algn="l"/>
                      <a:r>
                        <a:rPr lang="zh-TW" altLang="en-US" sz="2400" b="1" dirty="0" smtClean="0">
                          <a:solidFill>
                            <a:srgbClr val="FF0000"/>
                          </a:solidFill>
                          <a:latin typeface="標楷體" panose="03000509000000000000" pitchFamily="65" charset="-120"/>
                          <a:ea typeface="標楷體" panose="03000509000000000000" pitchFamily="65" charset="-120"/>
                        </a:rPr>
                        <a:t>程式設計師</a:t>
                      </a:r>
                    </a:p>
                    <a:p>
                      <a:pPr algn="l"/>
                      <a:r>
                        <a:rPr lang="zh-TW" altLang="en-US" sz="2400" b="1" dirty="0" smtClean="0">
                          <a:solidFill>
                            <a:srgbClr val="FF0000"/>
                          </a:solidFill>
                          <a:latin typeface="標楷體" panose="03000509000000000000" pitchFamily="65" charset="-120"/>
                          <a:ea typeface="標楷體" panose="03000509000000000000" pitchFamily="65" charset="-120"/>
                        </a:rPr>
                        <a:t>軟體應用人員</a:t>
                      </a:r>
                    </a:p>
                  </a:txBody>
                  <a:tcPr/>
                </a:tc>
              </a:tr>
            </a:tbl>
          </a:graphicData>
        </a:graphic>
      </p:graphicFrame>
      <p:sp>
        <p:nvSpPr>
          <p:cNvPr id="8" name="標題 1"/>
          <p:cNvSpPr txBox="1">
            <a:spLocks/>
          </p:cNvSpPr>
          <p:nvPr/>
        </p:nvSpPr>
        <p:spPr>
          <a:xfrm>
            <a:off x="457200" y="274638"/>
            <a:ext cx="8229600" cy="706090"/>
          </a:xfrm>
          <a:prstGeom prst="rect">
            <a:avLst/>
          </a:prstGeom>
        </p:spPr>
        <p:txBody>
          <a:bodyPr vert="horz" lIns="91440" tIns="0" rIns="91440" bIns="0" rtlCol="0" anchor="ctr">
            <a:normAutofit/>
            <a:scene3d>
              <a:camera prst="orthographicFront"/>
              <a:lightRig rig="threePt" dir="t"/>
            </a:scene3d>
            <a:sp3d>
              <a:bevelB w="0" h="0"/>
              <a:contourClr>
                <a:srgbClr val="1C5C90"/>
              </a:contourClr>
            </a:sp3d>
          </a:bodyPr>
          <a:lstStyle/>
          <a:p>
            <a:pPr algn="ctr">
              <a:spcBef>
                <a:spcPct val="0"/>
              </a:spcBef>
              <a:defRPr/>
            </a:pPr>
            <a:r>
              <a:rPr kumimoji="0" lang="zh-TW" altLang="en-US" sz="4400" b="1" i="0" u="none" strike="noStrike" kern="1200" cap="none" spc="0" normalizeH="0" baseline="0" noProof="0" dirty="0" smtClean="0">
                <a:ln>
                  <a:noFill/>
                </a:ln>
                <a:solidFill>
                  <a:srgbClr val="0000FF"/>
                </a:solidFill>
                <a:effectLst>
                  <a:outerShdw blurRad="50800" dist="38100" dir="2700000" algn="tl" rotWithShape="0">
                    <a:schemeClr val="bg1">
                      <a:lumMod val="75000"/>
                      <a:alpha val="40000"/>
                    </a:schemeClr>
                  </a:outerShdw>
                </a:effectLst>
                <a:uLnTx/>
                <a:uFillTx/>
                <a:latin typeface="標楷體" pitchFamily="65" charset="-120"/>
                <a:ea typeface="標楷體" pitchFamily="65" charset="-120"/>
                <a:cs typeface="Segoe UI" pitchFamily="34" charset="0"/>
              </a:rPr>
              <a:t>商管群類科介紹</a:t>
            </a:r>
            <a:endParaRPr kumimoji="0" lang="zh-TW" altLang="en-US" sz="4400" b="1" i="0" u="none" strike="noStrike" kern="1200" cap="none" spc="0" normalizeH="0" baseline="0" noProof="0" dirty="0">
              <a:ln>
                <a:noFill/>
              </a:ln>
              <a:solidFill>
                <a:srgbClr val="0000FF"/>
              </a:solidFill>
              <a:effectLst/>
              <a:uLnTx/>
              <a:uFillTx/>
              <a:latin typeface="標楷體" pitchFamily="65" charset="-120"/>
              <a:ea typeface="標楷體" pitchFamily="65" charset="-120"/>
              <a:cs typeface="Segoe UI" pitchFamily="34" charset="0"/>
            </a:endParaRPr>
          </a:p>
        </p:txBody>
      </p:sp>
    </p:spTree>
    <p:extLst>
      <p:ext uri="{BB962C8B-B14F-4D97-AF65-F5344CB8AC3E}">
        <p14:creationId xmlns:p14="http://schemas.microsoft.com/office/powerpoint/2010/main" val="9066474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latin typeface="標楷體" pitchFamily="65" charset="-120"/>
                <a:ea typeface="標楷體" pitchFamily="65" charset="-120"/>
              </a:rPr>
              <a:t>貼心提醒</a:t>
            </a:r>
            <a:endParaRPr lang="zh-TW" altLang="en-US" dirty="0">
              <a:latin typeface="標楷體" pitchFamily="65" charset="-120"/>
              <a:ea typeface="標楷體" pitchFamily="65" charset="-120"/>
            </a:endParaRPr>
          </a:p>
        </p:txBody>
      </p:sp>
      <p:sp>
        <p:nvSpPr>
          <p:cNvPr id="4" name="內容版面配置區 2"/>
          <p:cNvSpPr txBox="1">
            <a:spLocks/>
          </p:cNvSpPr>
          <p:nvPr/>
        </p:nvSpPr>
        <p:spPr>
          <a:xfrm>
            <a:off x="251520" y="836712"/>
            <a:ext cx="8640960" cy="4824536"/>
          </a:xfrm>
          <a:prstGeom prst="rect">
            <a:avLst/>
          </a:prstGeom>
        </p:spPr>
        <p:txBody>
          <a:bodyPr vert="horz" lIns="36000" tIns="36000" rIns="36000" bIns="36000" rtlCol="0">
            <a:noAutofit/>
          </a:bodyPr>
          <a:lstStyle/>
          <a:p>
            <a:pPr marL="342900" indent="-342900">
              <a:spcBef>
                <a:spcPct val="20000"/>
              </a:spcBef>
              <a:defRPr/>
            </a:pPr>
            <a:endParaRPr lang="en-US" altLang="zh-TW" sz="3400" b="1" dirty="0" smtClean="0">
              <a:solidFill>
                <a:srgbClr val="0000FF"/>
              </a:solidFill>
              <a:effectLst>
                <a:outerShdw blurRad="38100" dist="38100" dir="2700000" algn="tl">
                  <a:srgbClr val="000000">
                    <a:alpha val="43137"/>
                  </a:srgbClr>
                </a:outerShdw>
              </a:effectLst>
              <a:latin typeface="標楷體" pitchFamily="65" charset="-120"/>
              <a:ea typeface="標楷體" pitchFamily="65" charset="-120"/>
              <a:cs typeface="Segoe UI" pitchFamily="34" charset="0"/>
            </a:endParaRPr>
          </a:p>
          <a:p>
            <a:pPr marL="342900" indent="-342900">
              <a:spcBef>
                <a:spcPts val="1200"/>
              </a:spcBef>
              <a:defRPr/>
            </a:pPr>
            <a:endParaRPr lang="en-US" altLang="zh-TW" sz="3400" b="1" dirty="0" smtClean="0">
              <a:solidFill>
                <a:srgbClr val="006600"/>
              </a:solidFill>
              <a:effectLst>
                <a:outerShdw blurRad="38100" dist="38100" dir="2700000" algn="tl">
                  <a:srgbClr val="000000">
                    <a:alpha val="43137"/>
                  </a:srgbClr>
                </a:outerShdw>
              </a:effectLst>
              <a:latin typeface="標楷體" pitchFamily="65" charset="-120"/>
              <a:ea typeface="標楷體" pitchFamily="65" charset="-120"/>
              <a:cs typeface="Segoe UI" pitchFamily="34" charset="0"/>
            </a:endParaRPr>
          </a:p>
        </p:txBody>
      </p:sp>
      <p:grpSp>
        <p:nvGrpSpPr>
          <p:cNvPr id="3" name="群組 6"/>
          <p:cNvGrpSpPr/>
          <p:nvPr/>
        </p:nvGrpSpPr>
        <p:grpSpPr>
          <a:xfrm>
            <a:off x="827584" y="1484784"/>
            <a:ext cx="3600400" cy="612000"/>
            <a:chOff x="986313" y="1093731"/>
            <a:chExt cx="4292068" cy="698181"/>
          </a:xfrm>
          <a:scene3d>
            <a:camera prst="orthographicFront">
              <a:rot lat="0" lon="0" rev="0"/>
            </a:camera>
            <a:lightRig rig="contrasting" dir="t">
              <a:rot lat="0" lon="0" rev="1200000"/>
            </a:lightRig>
          </a:scene3d>
        </p:grpSpPr>
        <p:sp>
          <p:nvSpPr>
            <p:cNvPr id="13" name="圓角矩形 12"/>
            <p:cNvSpPr/>
            <p:nvPr/>
          </p:nvSpPr>
          <p:spPr>
            <a:xfrm>
              <a:off x="986313" y="1093731"/>
              <a:ext cx="4292068" cy="698181"/>
            </a:xfrm>
            <a:prstGeom prst="roundRect">
              <a:avLst/>
            </a:prstGeom>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4" name="圓角矩形 4"/>
            <p:cNvSpPr/>
            <p:nvPr/>
          </p:nvSpPr>
          <p:spPr>
            <a:xfrm>
              <a:off x="1020395" y="1127813"/>
              <a:ext cx="4223904" cy="630017"/>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02870" tIns="102870" rIns="102870" bIns="102870" numCol="1" spcCol="1270" anchor="ctr" anchorCtr="0">
              <a:noAutofit/>
            </a:bodyPr>
            <a:lstStyle/>
            <a:p>
              <a:pPr lvl="0" algn="l" defTabSz="1200150">
                <a:lnSpc>
                  <a:spcPct val="90000"/>
                </a:lnSpc>
                <a:spcBef>
                  <a:spcPct val="0"/>
                </a:spcBef>
                <a:spcAft>
                  <a:spcPct val="35000"/>
                </a:spcAft>
              </a:pPr>
              <a:r>
                <a:rPr lang="zh-TW" altLang="en-US" sz="2600" b="1" kern="1200" dirty="0" smtClean="0">
                  <a:latin typeface="標楷體" pitchFamily="65" charset="-120"/>
                  <a:ea typeface="標楷體" pitchFamily="65" charset="-120"/>
                </a:rPr>
                <a:t>確實了解各科主要差異</a:t>
              </a:r>
              <a:endParaRPr lang="zh-TW" altLang="en-US" sz="2600" b="1" kern="1200" dirty="0">
                <a:latin typeface="標楷體" pitchFamily="65" charset="-120"/>
                <a:ea typeface="標楷體" pitchFamily="65" charset="-120"/>
              </a:endParaRPr>
            </a:p>
          </p:txBody>
        </p:sp>
      </p:grpSp>
      <p:grpSp>
        <p:nvGrpSpPr>
          <p:cNvPr id="5" name="群組 9"/>
          <p:cNvGrpSpPr/>
          <p:nvPr/>
        </p:nvGrpSpPr>
        <p:grpSpPr>
          <a:xfrm>
            <a:off x="4788425" y="1484784"/>
            <a:ext cx="3744015" cy="612000"/>
            <a:chOff x="986313" y="1809256"/>
            <a:chExt cx="4292068" cy="746460"/>
          </a:xfrm>
          <a:scene3d>
            <a:camera prst="orthographicFront">
              <a:rot lat="0" lon="0" rev="0"/>
            </a:camera>
            <a:lightRig rig="contrasting" dir="t">
              <a:rot lat="0" lon="0" rev="1200000"/>
            </a:lightRig>
          </a:scene3d>
        </p:grpSpPr>
        <p:sp>
          <p:nvSpPr>
            <p:cNvPr id="11" name="圓角矩形 10"/>
            <p:cNvSpPr/>
            <p:nvPr/>
          </p:nvSpPr>
          <p:spPr>
            <a:xfrm>
              <a:off x="986313" y="1809256"/>
              <a:ext cx="4292068" cy="746460"/>
            </a:xfrm>
            <a:prstGeom prst="roundRect">
              <a:avLst/>
            </a:prstGeom>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2" name="圓角矩形 6"/>
            <p:cNvSpPr/>
            <p:nvPr/>
          </p:nvSpPr>
          <p:spPr>
            <a:xfrm>
              <a:off x="1151410" y="1845695"/>
              <a:ext cx="4090533" cy="673583"/>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zh-TW" altLang="en-US" sz="2800" b="1" kern="1200" dirty="0" smtClean="0">
                  <a:latin typeface="標楷體" pitchFamily="65" charset="-120"/>
                  <a:ea typeface="標楷體" pitchFamily="65" charset="-120"/>
                </a:rPr>
                <a:t>不同群科的相似特質</a:t>
              </a:r>
              <a:endParaRPr lang="zh-TW" altLang="en-US" sz="2800" b="1" kern="1200" dirty="0">
                <a:latin typeface="標楷體" pitchFamily="65" charset="-120"/>
                <a:ea typeface="標楷體" pitchFamily="65" charset="-120"/>
              </a:endParaRPr>
            </a:p>
          </p:txBody>
        </p:sp>
      </p:grpSp>
      <p:graphicFrame>
        <p:nvGraphicFramePr>
          <p:cNvPr id="24" name="表格 23"/>
          <p:cNvGraphicFramePr>
            <a:graphicFrameLocks noGrp="1"/>
          </p:cNvGraphicFramePr>
          <p:nvPr/>
        </p:nvGraphicFramePr>
        <p:xfrm>
          <a:off x="467542" y="2204864"/>
          <a:ext cx="8208913" cy="3522411"/>
        </p:xfrm>
        <a:graphic>
          <a:graphicData uri="http://schemas.openxmlformats.org/drawingml/2006/table">
            <a:tbl>
              <a:tblPr firstRow="1" bandRow="1">
                <a:tableStyleId>{5C22544A-7EE6-4342-B048-85BDC9FD1C3A}</a:tableStyleId>
              </a:tblPr>
              <a:tblGrid>
                <a:gridCol w="936106"/>
                <a:gridCol w="3686389"/>
                <a:gridCol w="3586418"/>
              </a:tblGrid>
              <a:tr h="570083">
                <a:tc>
                  <a:txBody>
                    <a:bodyPr/>
                    <a:lstStyle/>
                    <a:p>
                      <a:pPr algn="ctr"/>
                      <a:r>
                        <a:rPr lang="zh-TW" altLang="en-US" sz="2800" b="0" dirty="0" smtClean="0">
                          <a:solidFill>
                            <a:srgbClr val="0000FF"/>
                          </a:solidFill>
                          <a:latin typeface="標楷體" pitchFamily="65" charset="-120"/>
                          <a:ea typeface="標楷體" pitchFamily="65" charset="-120"/>
                        </a:rPr>
                        <a:t>科別</a:t>
                      </a:r>
                      <a:endParaRPr lang="zh-TW" altLang="en-US" sz="2800" b="0" dirty="0">
                        <a:solidFill>
                          <a:srgbClr val="0000FF"/>
                        </a:solidFill>
                        <a:latin typeface="標楷體" pitchFamily="65" charset="-120"/>
                        <a:ea typeface="標楷體" pitchFamily="65" charset="-120"/>
                      </a:endParaRPr>
                    </a:p>
                  </a:txBody>
                  <a:tcPr marL="36000" marR="36000" marT="36000" marB="3600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99"/>
                    </a:solidFill>
                  </a:tcPr>
                </a:tc>
                <a:tc>
                  <a:txBody>
                    <a:bodyPr/>
                    <a:lstStyle/>
                    <a:p>
                      <a:pPr algn="ctr"/>
                      <a:r>
                        <a:rPr lang="zh-TW" altLang="en-US" sz="2800" b="1" kern="1200" dirty="0" smtClean="0">
                          <a:solidFill>
                            <a:srgbClr val="0000FF"/>
                          </a:solidFill>
                          <a:latin typeface="標楷體" pitchFamily="65" charset="-120"/>
                          <a:ea typeface="標楷體" pitchFamily="65" charset="-120"/>
                        </a:rPr>
                        <a:t>資料處理科 </a:t>
                      </a:r>
                      <a:endParaRPr lang="zh-TW" altLang="en-US" sz="2800" dirty="0">
                        <a:latin typeface="標楷體" pitchFamily="65" charset="-120"/>
                        <a:ea typeface="標楷體" pitchFamily="65" charset="-120"/>
                      </a:endParaRPr>
                    </a:p>
                  </a:txBody>
                  <a:tcPr marL="36000" marR="36000" marT="36000" marB="3600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r>
                        <a:rPr lang="zh-TW" altLang="en-US" sz="2800" b="1" dirty="0" smtClean="0">
                          <a:solidFill>
                            <a:srgbClr val="0000FF"/>
                          </a:solidFill>
                          <a:latin typeface="標楷體" pitchFamily="65" charset="-120"/>
                          <a:ea typeface="標楷體" pitchFamily="65" charset="-120"/>
                        </a:rPr>
                        <a:t>資  訊  科</a:t>
                      </a:r>
                      <a:endParaRPr lang="zh-TW" altLang="en-US" sz="2800" b="1" dirty="0">
                        <a:latin typeface="標楷體" pitchFamily="65" charset="-120"/>
                        <a:ea typeface="標楷體" pitchFamily="65" charset="-120"/>
                      </a:endParaRPr>
                    </a:p>
                  </a:txBody>
                  <a:tcPr marL="36000" marR="36000" marT="36000" marB="3600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99"/>
                    </a:solidFill>
                  </a:tcPr>
                </a:tc>
              </a:tr>
              <a:tr h="2382245">
                <a:tc>
                  <a:txBody>
                    <a:bodyPr/>
                    <a:lstStyle/>
                    <a:p>
                      <a:r>
                        <a:rPr lang="zh-TW" altLang="en-US" sz="2800" b="1" kern="1200" dirty="0" smtClean="0">
                          <a:solidFill>
                            <a:srgbClr val="0000FF"/>
                          </a:solidFill>
                          <a:latin typeface="標楷體" pitchFamily="65" charset="-120"/>
                          <a:ea typeface="標楷體" pitchFamily="65" charset="-120"/>
                          <a:cs typeface="+mn-cs"/>
                        </a:rPr>
                        <a:t>相</a:t>
                      </a:r>
                      <a:r>
                        <a:rPr lang="zh-TW" altLang="en-US" sz="2800" b="1" dirty="0" smtClean="0">
                          <a:solidFill>
                            <a:srgbClr val="0000FF"/>
                          </a:solidFill>
                          <a:latin typeface="標楷體" pitchFamily="65" charset="-120"/>
                          <a:ea typeface="標楷體" pitchFamily="65" charset="-120"/>
                        </a:rPr>
                        <a:t>異</a:t>
                      </a:r>
                      <a:endParaRPr lang="zh-TW" altLang="en-US" sz="2800" b="1" kern="1200" dirty="0" smtClean="0">
                        <a:solidFill>
                          <a:srgbClr val="0000FF"/>
                        </a:solidFill>
                        <a:latin typeface="標楷體" pitchFamily="65" charset="-120"/>
                        <a:ea typeface="標楷體" pitchFamily="65" charset="-120"/>
                        <a:cs typeface="+mn-cs"/>
                      </a:endParaRPr>
                    </a:p>
                  </a:txBody>
                  <a:tcPr marL="36000" marR="36000" marT="36000" marB="3600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marL="85725" indent="0" algn="l"/>
                      <a:r>
                        <a:rPr lang="zh-TW" altLang="en-US" sz="2800" b="1" u="sng" dirty="0" smtClean="0">
                          <a:solidFill>
                            <a:srgbClr val="006600"/>
                          </a:solidFill>
                          <a:latin typeface="標楷體" pitchFamily="65" charset="-120"/>
                          <a:ea typeface="標楷體" pitchFamily="65" charset="-120"/>
                        </a:rPr>
                        <a:t>偏向商用資料之處理，套裝軟體實務運用</a:t>
                      </a:r>
                      <a:r>
                        <a:rPr lang="zh-TW" altLang="en-US" sz="2800" b="1" u="sng" kern="1200" dirty="0" smtClean="0">
                          <a:solidFill>
                            <a:srgbClr val="006600"/>
                          </a:solidFill>
                          <a:latin typeface="標楷體" pitchFamily="65" charset="-120"/>
                          <a:ea typeface="標楷體" pitchFamily="65" charset="-120"/>
                        </a:rPr>
                        <a:t>。</a:t>
                      </a:r>
                      <a:endParaRPr lang="en-US" altLang="zh-TW" sz="2800" b="1" u="sng" kern="1200" dirty="0" smtClean="0">
                        <a:solidFill>
                          <a:srgbClr val="006600"/>
                        </a:solidFill>
                        <a:latin typeface="標楷體" pitchFamily="65" charset="-120"/>
                        <a:ea typeface="標楷體" pitchFamily="65" charset="-120"/>
                      </a:endParaRPr>
                    </a:p>
                    <a:p>
                      <a:pPr marL="85725" indent="0" algn="l"/>
                      <a:r>
                        <a:rPr lang="zh-TW" altLang="en-US" sz="2800" b="1" kern="1200" dirty="0" smtClean="0">
                          <a:solidFill>
                            <a:srgbClr val="0000FF"/>
                          </a:solidFill>
                          <a:latin typeface="標楷體" pitchFamily="65" charset="-120"/>
                          <a:ea typeface="標楷體" pitchFamily="65" charset="-120"/>
                        </a:rPr>
                        <a:t>需學習</a:t>
                      </a:r>
                      <a:r>
                        <a:rPr lang="zh-TW" altLang="en-US" sz="2800" b="1" u="sng" kern="1200" dirty="0" smtClean="0">
                          <a:solidFill>
                            <a:srgbClr val="FF0000"/>
                          </a:solidFill>
                          <a:latin typeface="標楷體" pitchFamily="65" charset="-120"/>
                          <a:ea typeface="標楷體" pitchFamily="65" charset="-120"/>
                        </a:rPr>
                        <a:t>商業管理群</a:t>
                      </a:r>
                      <a:r>
                        <a:rPr lang="zh-TW" altLang="en-US" sz="2800" b="1" kern="1200" dirty="0" smtClean="0">
                          <a:solidFill>
                            <a:srgbClr val="0000FF"/>
                          </a:solidFill>
                          <a:latin typeface="標楷體" pitchFamily="65" charset="-120"/>
                          <a:ea typeface="標楷體" pitchFamily="65" charset="-120"/>
                        </a:rPr>
                        <a:t>專業及電子商務、資料庫運用</a:t>
                      </a:r>
                      <a:endParaRPr lang="en-US" altLang="zh-TW" sz="2800" b="1" kern="1200" dirty="0" smtClean="0">
                        <a:solidFill>
                          <a:srgbClr val="0000FF"/>
                        </a:solidFill>
                        <a:latin typeface="標楷體" pitchFamily="65" charset="-120"/>
                        <a:ea typeface="標楷體" pitchFamily="65" charset="-120"/>
                      </a:endParaRPr>
                    </a:p>
                  </a:txBody>
                  <a:tcPr marL="36000" marR="36000" marT="36000" marB="3600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marL="85725" indent="0" algn="l"/>
                      <a:r>
                        <a:rPr lang="zh-TW" altLang="en-US" sz="2800" b="1" u="sng" kern="1200" dirty="0" smtClean="0">
                          <a:solidFill>
                            <a:srgbClr val="003300"/>
                          </a:solidFill>
                          <a:latin typeface="標楷體" pitchFamily="65" charset="-120"/>
                          <a:ea typeface="標楷體" pitchFamily="65" charset="-120"/>
                          <a:cs typeface="+mn-cs"/>
                        </a:rPr>
                        <a:t>偏向電腦軟體設計、數位邏輯與實習</a:t>
                      </a:r>
                      <a:endParaRPr lang="en-US" altLang="zh-TW" sz="2800" b="1" u="sng" kern="1200" dirty="0" smtClean="0">
                        <a:solidFill>
                          <a:srgbClr val="003300"/>
                        </a:solidFill>
                        <a:latin typeface="標楷體" pitchFamily="65" charset="-120"/>
                        <a:ea typeface="標楷體" pitchFamily="65" charset="-120"/>
                        <a:cs typeface="+mn-cs"/>
                      </a:endParaRPr>
                    </a:p>
                    <a:p>
                      <a:pPr marL="85725" indent="0" algn="l"/>
                      <a:r>
                        <a:rPr lang="zh-TW" altLang="en-US" sz="2800" b="1" kern="1200" dirty="0" smtClean="0">
                          <a:solidFill>
                            <a:srgbClr val="0000FF"/>
                          </a:solidFill>
                          <a:latin typeface="標楷體" pitchFamily="65" charset="-120"/>
                          <a:ea typeface="標楷體" pitchFamily="65" charset="-120"/>
                          <a:cs typeface="+mn-cs"/>
                        </a:rPr>
                        <a:t>需學習</a:t>
                      </a:r>
                      <a:r>
                        <a:rPr lang="zh-TW" altLang="en-US" sz="2800" b="1" u="sng" kern="1200" dirty="0" smtClean="0">
                          <a:solidFill>
                            <a:srgbClr val="FF0000"/>
                          </a:solidFill>
                          <a:latin typeface="標楷體" pitchFamily="65" charset="-120"/>
                          <a:ea typeface="標楷體" pitchFamily="65" charset="-120"/>
                          <a:cs typeface="+mn-cs"/>
                        </a:rPr>
                        <a:t>電機與電子群</a:t>
                      </a:r>
                      <a:r>
                        <a:rPr lang="zh-TW" altLang="en-US" sz="2800" b="1" kern="1200" dirty="0" smtClean="0">
                          <a:solidFill>
                            <a:srgbClr val="0000FF"/>
                          </a:solidFill>
                          <a:latin typeface="標楷體" pitchFamily="65" charset="-120"/>
                          <a:ea typeface="標楷體" pitchFamily="65" charset="-120"/>
                          <a:cs typeface="+mn-cs"/>
                        </a:rPr>
                        <a:t>專業、電腦程式語言及硬體</a:t>
                      </a:r>
                    </a:p>
                  </a:txBody>
                  <a:tcPr marL="36000" marR="36000" marT="36000" marB="3600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99"/>
                    </a:solidFill>
                  </a:tcPr>
                </a:tc>
              </a:tr>
              <a:tr h="570083">
                <a:tc>
                  <a:txBody>
                    <a:bodyPr/>
                    <a:lstStyle/>
                    <a:p>
                      <a:pPr marL="0" algn="l" defTabSz="914400" rtl="0" eaLnBrk="1" latinLnBrk="0" hangingPunct="1"/>
                      <a:r>
                        <a:rPr lang="zh-TW" altLang="en-US" sz="2800" b="1" kern="1200" dirty="0" smtClean="0">
                          <a:solidFill>
                            <a:srgbClr val="0000FF"/>
                          </a:solidFill>
                          <a:latin typeface="標楷體" pitchFamily="65" charset="-120"/>
                          <a:ea typeface="標楷體" pitchFamily="65" charset="-120"/>
                          <a:cs typeface="+mn-cs"/>
                        </a:rPr>
                        <a:t>相似</a:t>
                      </a:r>
                    </a:p>
                  </a:txBody>
                  <a:tcPr marL="36000" marR="36000" marT="36000" marB="3600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gridSpan="2">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zh-TW" altLang="en-US" sz="2800" b="1" kern="1200" dirty="0" smtClean="0">
                          <a:solidFill>
                            <a:srgbClr val="0000FF"/>
                          </a:solidFill>
                          <a:latin typeface="標楷體" pitchFamily="65" charset="-120"/>
                          <a:ea typeface="標楷體" pitchFamily="65" charset="-120"/>
                          <a:cs typeface="+mn-cs"/>
                        </a:rPr>
                        <a:t>都與電腦程式、資料庫、網頁設計、網路相關。</a:t>
                      </a:r>
                    </a:p>
                  </a:txBody>
                  <a:tcPr marL="36000" marR="36000" marT="36000" marB="3600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hMerge="1">
                  <a:txBody>
                    <a:bodyPr/>
                    <a:lstStyle/>
                    <a:p>
                      <a:endParaRPr lang="zh-TW" altLang="en-US"/>
                    </a:p>
                  </a:txBody>
                  <a:tcPr/>
                </a:tc>
              </a:tr>
            </a:tbl>
          </a:graphicData>
        </a:graphic>
      </p:graphicFrame>
      <p:sp>
        <p:nvSpPr>
          <p:cNvPr id="8" name="標題 1"/>
          <p:cNvSpPr txBox="1">
            <a:spLocks/>
          </p:cNvSpPr>
          <p:nvPr/>
        </p:nvSpPr>
        <p:spPr>
          <a:xfrm>
            <a:off x="1490400" y="2887208"/>
            <a:ext cx="3528392" cy="2197976"/>
          </a:xfrm>
          <a:prstGeom prst="rect">
            <a:avLst/>
          </a:prstGeom>
          <a:solidFill>
            <a:srgbClr val="E1FFFF"/>
          </a:solidFill>
          <a:ln w="19525" cap="flat" cmpd="sng" algn="ctr">
            <a:solidFill>
              <a:schemeClr val="bg1"/>
            </a:solidFill>
            <a:prstDash val="solid"/>
          </a:ln>
          <a:scene3d>
            <a:camera prst="orthographicFront"/>
            <a:lightRig rig="threePt" dir="t"/>
          </a:scene3d>
          <a:sp3d>
            <a:bevelT prst="angle"/>
          </a:sp3d>
        </p:spPr>
        <p:style>
          <a:lnRef idx="2">
            <a:schemeClr val="accent2"/>
          </a:lnRef>
          <a:fillRef idx="1">
            <a:schemeClr val="lt1"/>
          </a:fillRef>
          <a:effectRef idx="0">
            <a:schemeClr val="accent2"/>
          </a:effectRef>
          <a:fontRef idx="minor">
            <a:schemeClr val="dk1"/>
          </a:fontRef>
        </p:style>
        <p:txBody>
          <a:bodyPr vert="horz" lIns="0" tIns="0" rIns="0" bIns="0" rtlCol="0" anchor="ctr">
            <a:noAutofit/>
            <a:scene3d>
              <a:camera prst="orthographicFront"/>
              <a:lightRig rig="threePt" dir="t"/>
            </a:scene3d>
            <a:sp3d>
              <a:bevelB w="0" h="0"/>
              <a:contourClr>
                <a:srgbClr val="1C5C90"/>
              </a:contourClr>
            </a:sp3d>
          </a:bodyPr>
          <a:lstStyle/>
          <a:p>
            <a:pPr indent="354013">
              <a:spcBef>
                <a:spcPts val="600"/>
              </a:spcBef>
            </a:pPr>
            <a:r>
              <a:rPr lang="zh-TW" altLang="en-US" sz="2400" b="1" dirty="0" smtClean="0">
                <a:solidFill>
                  <a:srgbClr val="0000FF"/>
                </a:solidFill>
                <a:latin typeface="標楷體" panose="03000509000000000000" pitchFamily="65" charset="-120"/>
                <a:ea typeface="標楷體" panose="03000509000000000000" pitchFamily="65" charset="-120"/>
              </a:rPr>
              <a:t>商業管理群部定必修</a:t>
            </a:r>
          </a:p>
          <a:p>
            <a:pPr indent="354013" eaLnBrk="0" fontAlgn="base" hangingPunct="0">
              <a:spcBef>
                <a:spcPts val="0"/>
              </a:spcBef>
              <a:spcAft>
                <a:spcPct val="0"/>
              </a:spcAft>
            </a:pPr>
            <a:r>
              <a:rPr lang="zh-TW" altLang="en-US" sz="2200" b="1" dirty="0" smtClean="0">
                <a:solidFill>
                  <a:srgbClr val="C00000"/>
                </a:solidFill>
                <a:latin typeface="標楷體" panose="03000509000000000000" pitchFamily="65" charset="-120"/>
                <a:ea typeface="標楷體" panose="03000509000000000000" pitchFamily="65" charset="-120"/>
              </a:rPr>
              <a:t>商業概論</a:t>
            </a:r>
            <a:r>
              <a:rPr lang="zh-TW" altLang="zh-TW" sz="2200" b="1" dirty="0" smtClean="0">
                <a:solidFill>
                  <a:srgbClr val="C00000"/>
                </a:solidFill>
                <a:latin typeface="標楷體" pitchFamily="65" charset="-120"/>
                <a:ea typeface="標楷體" pitchFamily="65" charset="-120"/>
              </a:rPr>
              <a:t>ⅠⅡ</a:t>
            </a:r>
            <a:endParaRPr lang="en-US" altLang="zh-TW" sz="2200" b="1" dirty="0" smtClean="0">
              <a:solidFill>
                <a:srgbClr val="C00000"/>
              </a:solidFill>
              <a:latin typeface="標楷體" pitchFamily="65" charset="-120"/>
              <a:ea typeface="標楷體" pitchFamily="65" charset="-120"/>
            </a:endParaRPr>
          </a:p>
          <a:p>
            <a:pPr indent="354013" eaLnBrk="0" fontAlgn="base" hangingPunct="0">
              <a:spcBef>
                <a:spcPts val="0"/>
              </a:spcBef>
              <a:spcAft>
                <a:spcPct val="0"/>
              </a:spcAft>
            </a:pPr>
            <a:r>
              <a:rPr lang="zh-TW" altLang="en-US" sz="2200" b="1" spc="-151" dirty="0" smtClean="0">
                <a:solidFill>
                  <a:srgbClr val="C00000"/>
                </a:solidFill>
                <a:latin typeface="標楷體" pitchFamily="65" charset="-120"/>
                <a:ea typeface="標楷體" pitchFamily="65" charset="-120"/>
              </a:rPr>
              <a:t>計算機概論</a:t>
            </a:r>
            <a:r>
              <a:rPr lang="zh-TW" altLang="zh-TW" sz="2200" b="1" spc="-151" dirty="0" smtClean="0">
                <a:solidFill>
                  <a:srgbClr val="C00000"/>
                </a:solidFill>
                <a:latin typeface="標楷體" pitchFamily="65" charset="-120"/>
                <a:ea typeface="標楷體" pitchFamily="65" charset="-120"/>
              </a:rPr>
              <a:t>Ⅰ</a:t>
            </a:r>
            <a:r>
              <a:rPr lang="en-US" altLang="zh-TW" sz="2200" b="1" spc="-151" dirty="0" smtClean="0">
                <a:solidFill>
                  <a:srgbClr val="C00000"/>
                </a:solidFill>
                <a:latin typeface="標楷體" pitchFamily="65" charset="-120"/>
                <a:ea typeface="標楷體" pitchFamily="65" charset="-120"/>
              </a:rPr>
              <a:t>-</a:t>
            </a:r>
            <a:r>
              <a:rPr lang="en-US" altLang="zh-TW" sz="2200" b="1" spc="-151" dirty="0" smtClean="0">
                <a:solidFill>
                  <a:srgbClr val="C00000"/>
                </a:solidFill>
                <a:latin typeface="標楷體"/>
                <a:ea typeface="標楷體"/>
              </a:rPr>
              <a:t>Ⅳ</a:t>
            </a:r>
          </a:p>
          <a:p>
            <a:pPr indent="354013" eaLnBrk="0" fontAlgn="base" hangingPunct="0">
              <a:spcBef>
                <a:spcPts val="0"/>
              </a:spcBef>
              <a:spcAft>
                <a:spcPct val="0"/>
              </a:spcAft>
            </a:pPr>
            <a:r>
              <a:rPr lang="zh-TW" altLang="en-US" sz="2200" b="1" dirty="0" smtClean="0">
                <a:solidFill>
                  <a:srgbClr val="C00000"/>
                </a:solidFill>
                <a:latin typeface="標楷體" pitchFamily="65" charset="-120"/>
                <a:ea typeface="標楷體" pitchFamily="65" charset="-120"/>
              </a:rPr>
              <a:t>經濟學</a:t>
            </a:r>
            <a:r>
              <a:rPr lang="zh-TW" altLang="zh-TW" sz="2200" b="1" dirty="0" smtClean="0">
                <a:solidFill>
                  <a:srgbClr val="C00000"/>
                </a:solidFill>
                <a:latin typeface="標楷體" pitchFamily="65" charset="-120"/>
                <a:ea typeface="標楷體" pitchFamily="65" charset="-120"/>
              </a:rPr>
              <a:t>ⅠⅡ</a:t>
            </a:r>
            <a:endParaRPr lang="en-US" altLang="zh-TW" sz="2200" b="1" dirty="0" smtClean="0">
              <a:solidFill>
                <a:srgbClr val="C00000"/>
              </a:solidFill>
              <a:latin typeface="標楷體" pitchFamily="65" charset="-120"/>
              <a:ea typeface="標楷體" pitchFamily="65" charset="-120"/>
            </a:endParaRPr>
          </a:p>
          <a:p>
            <a:pPr indent="354013" eaLnBrk="0" fontAlgn="base" hangingPunct="0">
              <a:spcBef>
                <a:spcPts val="0"/>
              </a:spcBef>
              <a:spcAft>
                <a:spcPct val="0"/>
              </a:spcAft>
            </a:pPr>
            <a:r>
              <a:rPr lang="zh-TW" altLang="en-US" sz="2200" b="1" dirty="0" smtClean="0">
                <a:solidFill>
                  <a:srgbClr val="C00000"/>
                </a:solidFill>
                <a:latin typeface="標楷體" pitchFamily="65" charset="-120"/>
                <a:ea typeface="標楷體" pitchFamily="65" charset="-120"/>
              </a:rPr>
              <a:t>會計學</a:t>
            </a:r>
            <a:r>
              <a:rPr lang="zh-TW" altLang="zh-TW" sz="2200" b="1" dirty="0" smtClean="0">
                <a:solidFill>
                  <a:srgbClr val="C00000"/>
                </a:solidFill>
                <a:latin typeface="標楷體" pitchFamily="65" charset="-120"/>
                <a:ea typeface="標楷體" pitchFamily="65" charset="-120"/>
              </a:rPr>
              <a:t>Ⅰ</a:t>
            </a:r>
            <a:r>
              <a:rPr lang="en-US" altLang="zh-TW" sz="2200" b="1" dirty="0" smtClean="0">
                <a:solidFill>
                  <a:srgbClr val="C00000"/>
                </a:solidFill>
                <a:latin typeface="標楷體" pitchFamily="65" charset="-120"/>
                <a:ea typeface="標楷體" pitchFamily="65" charset="-120"/>
              </a:rPr>
              <a:t>-Ⅳ</a:t>
            </a:r>
            <a:endParaRPr lang="zh-TW" altLang="en-US" sz="2200" b="1" spc="50" dirty="0">
              <a:ln w="11430"/>
              <a:solidFill>
                <a:srgbClr val="9900FF"/>
              </a:solidFill>
              <a:effectLst>
                <a:outerShdw blurRad="76200" dist="50800" dir="5400000" algn="tl" rotWithShape="0">
                  <a:srgbClr val="000000">
                    <a:alpha val="65000"/>
                  </a:srgbClr>
                </a:outerShdw>
              </a:effectLst>
              <a:latin typeface="標楷體" pitchFamily="65" charset="-120"/>
              <a:ea typeface="標楷體" pitchFamily="65" charset="-120"/>
              <a:cs typeface="Segoe UI" pitchFamily="34" charset="0"/>
            </a:endParaRPr>
          </a:p>
        </p:txBody>
      </p:sp>
      <p:sp>
        <p:nvSpPr>
          <p:cNvPr id="18" name="標題 1"/>
          <p:cNvSpPr txBox="1">
            <a:spLocks/>
          </p:cNvSpPr>
          <p:nvPr/>
        </p:nvSpPr>
        <p:spPr>
          <a:xfrm>
            <a:off x="5148064" y="2887208"/>
            <a:ext cx="3456384" cy="2197976"/>
          </a:xfrm>
          <a:prstGeom prst="rect">
            <a:avLst/>
          </a:prstGeom>
          <a:solidFill>
            <a:srgbClr val="E1FFFF"/>
          </a:solidFill>
          <a:ln w="19525" cap="flat" cmpd="sng" algn="ctr">
            <a:solidFill>
              <a:schemeClr val="bg1"/>
            </a:solidFill>
            <a:prstDash val="solid"/>
          </a:ln>
          <a:scene3d>
            <a:camera prst="orthographicFront"/>
            <a:lightRig rig="threePt" dir="t"/>
          </a:scene3d>
          <a:sp3d>
            <a:bevelT prst="angle"/>
          </a:sp3d>
        </p:spPr>
        <p:style>
          <a:lnRef idx="2">
            <a:schemeClr val="accent2"/>
          </a:lnRef>
          <a:fillRef idx="1">
            <a:schemeClr val="lt1"/>
          </a:fillRef>
          <a:effectRef idx="0">
            <a:schemeClr val="accent2"/>
          </a:effectRef>
          <a:fontRef idx="minor">
            <a:schemeClr val="dk1"/>
          </a:fontRef>
        </p:style>
        <p:txBody>
          <a:bodyPr vert="horz" lIns="0" tIns="0" rIns="0" bIns="0" rtlCol="0" anchor="ctr">
            <a:noAutofit/>
            <a:scene3d>
              <a:camera prst="orthographicFront"/>
              <a:lightRig rig="threePt" dir="t"/>
            </a:scene3d>
            <a:sp3d>
              <a:bevelB w="0" h="0"/>
              <a:contourClr>
                <a:srgbClr val="1C5C90"/>
              </a:contourClr>
            </a:sp3d>
          </a:bodyPr>
          <a:lstStyle/>
          <a:p>
            <a:pPr indent="268288">
              <a:spcBef>
                <a:spcPts val="600"/>
              </a:spcBef>
            </a:pPr>
            <a:r>
              <a:rPr lang="zh-TW" altLang="en-US" sz="2400" b="1" dirty="0" smtClean="0">
                <a:solidFill>
                  <a:srgbClr val="0000FF"/>
                </a:solidFill>
                <a:latin typeface="標楷體" panose="03000509000000000000" pitchFamily="65" charset="-120"/>
                <a:ea typeface="標楷體" panose="03000509000000000000" pitchFamily="65" charset="-120"/>
              </a:rPr>
              <a:t>電機與電子群部定必修</a:t>
            </a:r>
          </a:p>
          <a:p>
            <a:pPr indent="268288"/>
            <a:r>
              <a:rPr lang="zh-TW" altLang="zh-TW" sz="2000" b="1" dirty="0" smtClean="0">
                <a:solidFill>
                  <a:srgbClr val="000000"/>
                </a:solidFill>
                <a:latin typeface="標楷體" pitchFamily="65" charset="-120"/>
                <a:ea typeface="標楷體" pitchFamily="65" charset="-120"/>
              </a:rPr>
              <a:t>基本電學ⅠⅡ</a:t>
            </a:r>
            <a:endParaRPr lang="en-US" altLang="zh-TW" sz="2000" b="1" dirty="0" smtClean="0">
              <a:solidFill>
                <a:srgbClr val="000000"/>
              </a:solidFill>
              <a:latin typeface="標楷體" pitchFamily="65" charset="-120"/>
              <a:ea typeface="標楷體" pitchFamily="65" charset="-120"/>
            </a:endParaRPr>
          </a:p>
          <a:p>
            <a:pPr indent="268288"/>
            <a:r>
              <a:rPr lang="zh-TW" altLang="zh-TW" sz="2000" b="1" dirty="0" smtClean="0">
                <a:solidFill>
                  <a:srgbClr val="000000"/>
                </a:solidFill>
                <a:latin typeface="標楷體" pitchFamily="65" charset="-120"/>
                <a:ea typeface="標楷體" pitchFamily="65" charset="-120"/>
              </a:rPr>
              <a:t>基本電學實習ⅠⅡ、</a:t>
            </a:r>
            <a:endParaRPr lang="en-US" altLang="zh-TW" sz="2000" b="1" dirty="0" smtClean="0">
              <a:solidFill>
                <a:srgbClr val="000000"/>
              </a:solidFill>
              <a:latin typeface="標楷體" pitchFamily="65" charset="-120"/>
              <a:ea typeface="標楷體" pitchFamily="65" charset="-120"/>
            </a:endParaRPr>
          </a:p>
          <a:p>
            <a:pPr indent="268288"/>
            <a:r>
              <a:rPr lang="zh-TW" altLang="zh-TW" sz="2000" b="1" dirty="0" smtClean="0">
                <a:solidFill>
                  <a:srgbClr val="000000"/>
                </a:solidFill>
                <a:latin typeface="標楷體" pitchFamily="65" charset="-120"/>
                <a:ea typeface="標楷體" pitchFamily="65" charset="-120"/>
              </a:rPr>
              <a:t>電子學ⅠⅡ</a:t>
            </a:r>
            <a:endParaRPr lang="en-US" altLang="zh-TW" sz="2000" b="1" dirty="0" smtClean="0">
              <a:solidFill>
                <a:srgbClr val="000000"/>
              </a:solidFill>
              <a:latin typeface="標楷體" pitchFamily="65" charset="-120"/>
              <a:ea typeface="標楷體" pitchFamily="65" charset="-120"/>
            </a:endParaRPr>
          </a:p>
          <a:p>
            <a:pPr indent="268288"/>
            <a:r>
              <a:rPr lang="zh-TW" altLang="zh-TW" sz="2000" b="1" dirty="0" smtClean="0">
                <a:solidFill>
                  <a:srgbClr val="000000"/>
                </a:solidFill>
                <a:latin typeface="標楷體" pitchFamily="65" charset="-120"/>
                <a:ea typeface="標楷體" pitchFamily="65" charset="-120"/>
              </a:rPr>
              <a:t>電子學實習ⅠⅡ</a:t>
            </a:r>
            <a:endParaRPr lang="en-US" altLang="zh-TW" sz="2000" b="1" dirty="0" smtClean="0">
              <a:solidFill>
                <a:srgbClr val="000000"/>
              </a:solidFill>
              <a:latin typeface="標楷體" pitchFamily="65" charset="-120"/>
              <a:ea typeface="標楷體" pitchFamily="65" charset="-120"/>
            </a:endParaRPr>
          </a:p>
          <a:p>
            <a:pPr indent="268288"/>
            <a:r>
              <a:rPr lang="zh-TW" altLang="zh-TW" sz="2000" b="1" dirty="0" smtClean="0">
                <a:solidFill>
                  <a:srgbClr val="000000"/>
                </a:solidFill>
                <a:latin typeface="標楷體" pitchFamily="65" charset="-120"/>
                <a:ea typeface="標楷體" pitchFamily="65" charset="-120"/>
              </a:rPr>
              <a:t>數位邏輯</a:t>
            </a:r>
            <a:r>
              <a:rPr lang="zh-TW" altLang="en-US" sz="2000" b="1" dirty="0" smtClean="0">
                <a:solidFill>
                  <a:srgbClr val="000000"/>
                </a:solidFill>
                <a:latin typeface="標楷體" pitchFamily="65" charset="-120"/>
                <a:ea typeface="標楷體" pitchFamily="65" charset="-120"/>
              </a:rPr>
              <a:t>、</a:t>
            </a:r>
            <a:r>
              <a:rPr lang="zh-TW" altLang="zh-TW" sz="2000" b="1" dirty="0" smtClean="0">
                <a:solidFill>
                  <a:srgbClr val="000000"/>
                </a:solidFill>
                <a:latin typeface="標楷體" pitchFamily="65" charset="-120"/>
                <a:ea typeface="標楷體" pitchFamily="65" charset="-120"/>
              </a:rPr>
              <a:t>數位邏輯實習</a:t>
            </a:r>
            <a:endParaRPr lang="zh-TW" altLang="en-US" sz="2200" b="1" spc="50" dirty="0">
              <a:ln w="11430"/>
              <a:solidFill>
                <a:srgbClr val="9900FF"/>
              </a:solidFill>
              <a:effectLst>
                <a:outerShdw blurRad="76200" dist="50800" dir="5400000" algn="tl" rotWithShape="0">
                  <a:srgbClr val="000000">
                    <a:alpha val="65000"/>
                  </a:srgbClr>
                </a:outerShdw>
              </a:effectLst>
              <a:latin typeface="標楷體" pitchFamily="65" charset="-120"/>
              <a:ea typeface="標楷體" pitchFamily="65" charset="-120"/>
              <a:cs typeface="Segoe UI" pitchFamily="34" charset="0"/>
            </a:endParaRPr>
          </a:p>
        </p:txBody>
      </p:sp>
    </p:spTree>
    <p:extLst>
      <p:ext uri="{BB962C8B-B14F-4D97-AF65-F5344CB8AC3E}">
        <p14:creationId xmlns:p14="http://schemas.microsoft.com/office/powerpoint/2010/main" val="994244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nodeType="withEffect">
                                  <p:stCondLst>
                                    <p:cond delay="50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1000"/>
                                        <p:tgtEl>
                                          <p:spTgt spid="5"/>
                                        </p:tgtEl>
                                      </p:cBhvr>
                                    </p:animEffect>
                                  </p:childTnLst>
                                </p:cTn>
                              </p:par>
                            </p:childTnLst>
                          </p:cTn>
                        </p:par>
                        <p:par>
                          <p:cTn id="11" fill="hold">
                            <p:stCondLst>
                              <p:cond delay="1500"/>
                            </p:stCondLst>
                            <p:childTnLst>
                              <p:par>
                                <p:cTn id="12" presetID="26" presetClass="emph" presetSubtype="0" fill="hold" nodeType="afterEffect">
                                  <p:stCondLst>
                                    <p:cond delay="500"/>
                                  </p:stCondLst>
                                  <p:childTnLst>
                                    <p:animEffect transition="out" filter="fade">
                                      <p:cBhvr>
                                        <p:cTn id="13" dur="1000" tmFilter="0, 0; .2, .5; .8, .5; 1, 0"/>
                                        <p:tgtEl>
                                          <p:spTgt spid="5"/>
                                        </p:tgtEl>
                                      </p:cBhvr>
                                    </p:animEffect>
                                    <p:animScale>
                                      <p:cBhvr>
                                        <p:cTn id="14" dur="500" autoRev="1" fill="hold"/>
                                        <p:tgtEl>
                                          <p:spTgt spid="5"/>
                                        </p:tgtEl>
                                      </p:cBhvr>
                                      <p:by x="105000" y="105000"/>
                                    </p:animScale>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8"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橢圓 3"/>
          <p:cNvSpPr/>
          <p:nvPr/>
        </p:nvSpPr>
        <p:spPr>
          <a:xfrm>
            <a:off x="398463" y="6423025"/>
            <a:ext cx="788987" cy="24606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sp>
        <p:nvSpPr>
          <p:cNvPr id="43011"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a:spcBef>
                <a:spcPct val="0"/>
              </a:spcBef>
              <a:buFontTx/>
              <a:buNone/>
            </a:pPr>
            <a:fld id="{531E0D1A-66EF-4116-8BC4-2DFC12F77F81}" type="slidenum">
              <a:rPr lang="zh-TW" altLang="en-US" sz="2400">
                <a:solidFill>
                  <a:srgbClr val="FF0000"/>
                </a:solidFill>
              </a:rPr>
              <a:pPr>
                <a:spcBef>
                  <a:spcPct val="0"/>
                </a:spcBef>
                <a:buFontTx/>
                <a:buNone/>
              </a:pPr>
              <a:t>28</a:t>
            </a:fld>
            <a:endParaRPr lang="zh-TW" altLang="en-US" sz="2400">
              <a:solidFill>
                <a:srgbClr val="FF0000"/>
              </a:solidFill>
            </a:endParaRPr>
          </a:p>
        </p:txBody>
      </p:sp>
      <p:sp>
        <p:nvSpPr>
          <p:cNvPr id="3" name="矩形 2"/>
          <p:cNvSpPr/>
          <p:nvPr/>
        </p:nvSpPr>
        <p:spPr>
          <a:xfrm rot="3672069">
            <a:off x="-1058069" y="445293"/>
            <a:ext cx="7451726" cy="5548313"/>
          </a:xfrm>
          <a:prstGeom prst="rect">
            <a:avLst/>
          </a:prstGeom>
          <a:noFill/>
          <a:ln w="2540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grpSp>
        <p:nvGrpSpPr>
          <p:cNvPr id="9" name="群組 8"/>
          <p:cNvGrpSpPr>
            <a:grpSpLocks/>
          </p:cNvGrpSpPr>
          <p:nvPr/>
        </p:nvGrpSpPr>
        <p:grpSpPr bwMode="auto">
          <a:xfrm>
            <a:off x="539750" y="1109663"/>
            <a:ext cx="3616325" cy="949325"/>
            <a:chOff x="934981" y="5395326"/>
            <a:chExt cx="3615907" cy="948578"/>
          </a:xfrm>
        </p:grpSpPr>
        <p:sp>
          <p:nvSpPr>
            <p:cNvPr id="10" name="矩形 9"/>
            <p:cNvSpPr/>
            <p:nvPr/>
          </p:nvSpPr>
          <p:spPr>
            <a:xfrm rot="21360701">
              <a:off x="1820704" y="5395326"/>
              <a:ext cx="2730184" cy="702709"/>
            </a:xfrm>
            <a:prstGeom prst="rect">
              <a:avLst/>
            </a:prstGeom>
            <a:solidFill>
              <a:schemeClr val="accent2">
                <a:lumMod val="40000"/>
                <a:lumOff val="60000"/>
                <a:alpha val="2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zh-TW" altLang="en-US"/>
            </a:p>
          </p:txBody>
        </p:sp>
        <p:sp>
          <p:nvSpPr>
            <p:cNvPr id="43025" name="矩形 10"/>
            <p:cNvSpPr>
              <a:spLocks noChangeArrowheads="1"/>
            </p:cNvSpPr>
            <p:nvPr/>
          </p:nvSpPr>
          <p:spPr bwMode="auto">
            <a:xfrm rot="-239299">
              <a:off x="1915016" y="5483435"/>
              <a:ext cx="223651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lang="zh-TW" altLang="en-US">
                  <a:solidFill>
                    <a:srgbClr val="FF0000"/>
                  </a:solidFill>
                  <a:latin typeface="微軟正黑體" pitchFamily="34" charset="-120"/>
                  <a:ea typeface="微軟正黑體" pitchFamily="34" charset="-120"/>
                </a:rPr>
                <a:t>電子商務科</a:t>
              </a:r>
              <a:endParaRPr lang="zh-TW" altLang="zh-TW">
                <a:solidFill>
                  <a:srgbClr val="FF0000"/>
                </a:solidFill>
                <a:latin typeface="微軟正黑體" pitchFamily="34" charset="-120"/>
                <a:ea typeface="微軟正黑體" pitchFamily="34" charset="-120"/>
              </a:endParaRPr>
            </a:p>
          </p:txBody>
        </p:sp>
        <p:pic>
          <p:nvPicPr>
            <p:cNvPr id="43026" name="圖片 1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296105">
              <a:off x="934981" y="5489391"/>
              <a:ext cx="850556" cy="85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 name="矩形 12"/>
          <p:cNvSpPr>
            <a:spLocks noChangeArrowheads="1"/>
          </p:cNvSpPr>
          <p:nvPr/>
        </p:nvSpPr>
        <p:spPr bwMode="auto">
          <a:xfrm>
            <a:off x="1365250" y="3214688"/>
            <a:ext cx="2338388" cy="646112"/>
          </a:xfrm>
          <a:prstGeom prst="rect">
            <a:avLst/>
          </a:prstGeom>
          <a:noFill/>
          <a:ln w="571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lnSpc>
                <a:spcPct val="150000"/>
              </a:lnSpc>
              <a:spcBef>
                <a:spcPct val="0"/>
              </a:spcBef>
              <a:buFontTx/>
              <a:buNone/>
            </a:pPr>
            <a:r>
              <a:rPr lang="zh-TW" altLang="en-US" sz="2400">
                <a:latin typeface="微軟正黑體" pitchFamily="34" charset="-120"/>
                <a:ea typeface="微軟正黑體" pitchFamily="34" charset="-120"/>
              </a:rPr>
              <a:t>網站架設與管理</a:t>
            </a:r>
            <a:endParaRPr lang="en-US" altLang="zh-TW" sz="2400">
              <a:latin typeface="微軟正黑體" pitchFamily="34" charset="-120"/>
              <a:ea typeface="微軟正黑體" pitchFamily="34" charset="-120"/>
            </a:endParaRPr>
          </a:p>
        </p:txBody>
      </p:sp>
      <p:sp>
        <p:nvSpPr>
          <p:cNvPr id="14" name="矩形 13"/>
          <p:cNvSpPr>
            <a:spLocks noChangeArrowheads="1"/>
          </p:cNvSpPr>
          <p:nvPr/>
        </p:nvSpPr>
        <p:spPr bwMode="auto">
          <a:xfrm>
            <a:off x="1365250" y="4076700"/>
            <a:ext cx="4070350" cy="1200150"/>
          </a:xfrm>
          <a:prstGeom prst="rect">
            <a:avLst/>
          </a:prstGeom>
          <a:noFill/>
          <a:ln w="571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lnSpc>
                <a:spcPct val="150000"/>
              </a:lnSpc>
              <a:spcBef>
                <a:spcPct val="0"/>
              </a:spcBef>
              <a:buFontTx/>
              <a:buNone/>
            </a:pPr>
            <a:r>
              <a:rPr lang="zh-TW" altLang="zh-TW" sz="2400">
                <a:latin typeface="微軟正黑體" pitchFamily="34" charset="-120"/>
                <a:ea typeface="微軟正黑體" pitchFamily="34" charset="-120"/>
              </a:rPr>
              <a:t>培養學生的金融作業、銷售、商業及管理基礎能力</a:t>
            </a:r>
            <a:endParaRPr lang="en-US" altLang="zh-TW" sz="2400">
              <a:latin typeface="微軟正黑體" pitchFamily="34" charset="-120"/>
              <a:ea typeface="微軟正黑體" pitchFamily="34" charset="-120"/>
            </a:endParaRPr>
          </a:p>
        </p:txBody>
      </p:sp>
      <p:sp>
        <p:nvSpPr>
          <p:cNvPr id="16" name="矩形 15"/>
          <p:cNvSpPr>
            <a:spLocks noChangeArrowheads="1"/>
          </p:cNvSpPr>
          <p:nvPr/>
        </p:nvSpPr>
        <p:spPr bwMode="auto">
          <a:xfrm>
            <a:off x="1331913" y="2349500"/>
            <a:ext cx="3600450" cy="646113"/>
          </a:xfrm>
          <a:prstGeom prst="rect">
            <a:avLst/>
          </a:prstGeom>
          <a:noFill/>
          <a:ln w="571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lnSpc>
                <a:spcPct val="150000"/>
              </a:lnSpc>
              <a:spcBef>
                <a:spcPct val="0"/>
              </a:spcBef>
              <a:buFontTx/>
              <a:buNone/>
            </a:pPr>
            <a:r>
              <a:rPr lang="zh-TW" altLang="en-US" sz="2400">
                <a:latin typeface="微軟正黑體" pitchFamily="34" charset="-120"/>
                <a:ea typeface="微軟正黑體" pitchFamily="34" charset="-120"/>
              </a:rPr>
              <a:t>學習記帳與電腦基礎能力</a:t>
            </a:r>
          </a:p>
        </p:txBody>
      </p:sp>
      <p:grpSp>
        <p:nvGrpSpPr>
          <p:cNvPr id="22" name="群組 21"/>
          <p:cNvGrpSpPr>
            <a:grpSpLocks/>
          </p:cNvGrpSpPr>
          <p:nvPr/>
        </p:nvGrpSpPr>
        <p:grpSpPr bwMode="auto">
          <a:xfrm>
            <a:off x="5916613" y="908050"/>
            <a:ext cx="3911600" cy="3497263"/>
            <a:chOff x="5889406" y="874892"/>
            <a:chExt cx="3911448" cy="3497285"/>
          </a:xfrm>
        </p:grpSpPr>
        <p:sp>
          <p:nvSpPr>
            <p:cNvPr id="19" name="矩形 18"/>
            <p:cNvSpPr/>
            <p:nvPr/>
          </p:nvSpPr>
          <p:spPr>
            <a:xfrm rot="3672069">
              <a:off x="6123474" y="694797"/>
              <a:ext cx="3497285" cy="3857475"/>
            </a:xfrm>
            <a:prstGeom prst="rect">
              <a:avLst/>
            </a:prstGeom>
            <a:noFill/>
            <a:ln w="18732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pic>
          <p:nvPicPr>
            <p:cNvPr id="43022"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761462">
              <a:off x="5889406" y="955346"/>
              <a:ext cx="3698644" cy="2773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23" name="矩形 7"/>
            <p:cNvSpPr>
              <a:spLocks noChangeArrowheads="1"/>
            </p:cNvSpPr>
            <p:nvPr/>
          </p:nvSpPr>
          <p:spPr bwMode="auto">
            <a:xfrm rot="-1838686">
              <a:off x="6710405" y="3876786"/>
              <a:ext cx="255069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algn="ctr" eaLnBrk="1" hangingPunct="1">
                <a:spcBef>
                  <a:spcPct val="0"/>
                </a:spcBef>
                <a:buFont typeface="微軟正黑體" pitchFamily="34" charset="-120"/>
                <a:buChar char="▲"/>
              </a:pPr>
              <a:r>
                <a:rPr lang="zh-TW" altLang="en-US" sz="1800" b="1">
                  <a:latin typeface="微軟正黑體" pitchFamily="34" charset="-120"/>
                  <a:ea typeface="微軟正黑體" pitchFamily="34" charset="-120"/>
                </a:rPr>
                <a:t>電子商務工程師課程</a:t>
              </a:r>
            </a:p>
          </p:txBody>
        </p:sp>
      </p:grpSp>
      <p:sp>
        <p:nvSpPr>
          <p:cNvPr id="43018" name="文字方塊 23"/>
          <p:cNvSpPr txBox="1">
            <a:spLocks noChangeArrowheads="1"/>
          </p:cNvSpPr>
          <p:nvPr/>
        </p:nvSpPr>
        <p:spPr bwMode="auto">
          <a:xfrm rot="-1718594">
            <a:off x="6305550" y="5076825"/>
            <a:ext cx="33877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lang="zh-TW" altLang="en-US" sz="2800" b="1">
                <a:solidFill>
                  <a:srgbClr val="FF0000"/>
                </a:solidFill>
                <a:latin typeface="微軟正黑體" pitchFamily="34" charset="-120"/>
                <a:ea typeface="微軟正黑體" pitchFamily="34" charset="-120"/>
              </a:rPr>
              <a:t>技職教育宣導 </a:t>
            </a:r>
            <a:endParaRPr lang="en-US" altLang="zh-TW" sz="2800" b="1">
              <a:solidFill>
                <a:srgbClr val="FF0000"/>
              </a:solidFill>
              <a:latin typeface="微軟正黑體" pitchFamily="34" charset="-120"/>
              <a:ea typeface="微軟正黑體" pitchFamily="34" charset="-120"/>
            </a:endParaRPr>
          </a:p>
          <a:p>
            <a:pPr eaLnBrk="1" hangingPunct="1">
              <a:spcBef>
                <a:spcPct val="0"/>
              </a:spcBef>
              <a:buFontTx/>
              <a:buNone/>
            </a:pPr>
            <a:r>
              <a:rPr lang="zh-TW" altLang="en-US" sz="2000" b="1">
                <a:solidFill>
                  <a:srgbClr val="FF0000"/>
                </a:solidFill>
                <a:latin typeface="微軟正黑體" pitchFamily="34" charset="-120"/>
                <a:ea typeface="微軟正黑體" pitchFamily="34" charset="-120"/>
              </a:rPr>
              <a:t>商業與管理群</a:t>
            </a:r>
            <a:endParaRPr lang="zh-TW" altLang="en-US" sz="2400" b="1">
              <a:solidFill>
                <a:srgbClr val="FF0000"/>
              </a:solidFill>
              <a:latin typeface="微軟正黑體" pitchFamily="34" charset="-120"/>
              <a:ea typeface="微軟正黑體" pitchFamily="34" charset="-120"/>
            </a:endParaRPr>
          </a:p>
        </p:txBody>
      </p:sp>
      <p:sp>
        <p:nvSpPr>
          <p:cNvPr id="43019" name="矩形 24"/>
          <p:cNvSpPr>
            <a:spLocks noChangeArrowheads="1"/>
          </p:cNvSpPr>
          <p:nvPr/>
        </p:nvSpPr>
        <p:spPr bwMode="auto">
          <a:xfrm rot="-1678529">
            <a:off x="7708900" y="5991225"/>
            <a:ext cx="2301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lang="en-US" altLang="zh-TW" sz="1600">
                <a:solidFill>
                  <a:srgbClr val="FF0000"/>
                </a:solidFill>
              </a:rPr>
              <a:t> </a:t>
            </a:r>
            <a:endParaRPr lang="zh-TW" altLang="en-US" sz="1600" baseline="-25000">
              <a:solidFill>
                <a:srgbClr val="FF0000"/>
              </a:solidFill>
              <a:latin typeface="微軟正黑體" pitchFamily="34" charset="-120"/>
              <a:ea typeface="微軟正黑體" pitchFamily="34" charset="-120"/>
            </a:endParaRPr>
          </a:p>
        </p:txBody>
      </p:sp>
      <p:pic>
        <p:nvPicPr>
          <p:cNvPr id="3074" name="Picture 2" descr="Q:\01技職教育宣導媒材\群科簡報\視覺元素\商管群\製作\48管.png"/>
          <p:cNvPicPr>
            <a:picLocks noChangeAspect="1" noChangeArrowheads="1"/>
          </p:cNvPicPr>
          <p:nvPr/>
        </p:nvPicPr>
        <p:blipFill>
          <a:blip r:embed="rId5"/>
          <a:srcRect/>
          <a:stretch>
            <a:fillRect/>
          </a:stretch>
        </p:blipFill>
        <p:spPr bwMode="auto">
          <a:xfrm>
            <a:off x="92075" y="2546350"/>
            <a:ext cx="1409700" cy="401002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740589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nodeType="afterGroup">
                            <p:stCondLst>
                              <p:cond delay="1000"/>
                            </p:stCondLst>
                            <p:childTnLst>
                              <p:par>
                                <p:cTn id="16" presetID="23" presetClass="entr" presetSubtype="528"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500" fill="hold"/>
                                        <p:tgtEl>
                                          <p:spTgt spid="16"/>
                                        </p:tgtEl>
                                        <p:attrNameLst>
                                          <p:attrName>ppt_w</p:attrName>
                                        </p:attrNameLst>
                                      </p:cBhvr>
                                      <p:tavLst>
                                        <p:tav tm="0">
                                          <p:val>
                                            <p:fltVal val="0"/>
                                          </p:val>
                                        </p:tav>
                                        <p:tav tm="100000">
                                          <p:val>
                                            <p:strVal val="#ppt_w"/>
                                          </p:val>
                                        </p:tav>
                                      </p:tavLst>
                                    </p:anim>
                                    <p:anim calcmode="lin" valueType="num">
                                      <p:cBhvr>
                                        <p:cTn id="19" dur="500" fill="hold"/>
                                        <p:tgtEl>
                                          <p:spTgt spid="16"/>
                                        </p:tgtEl>
                                        <p:attrNameLst>
                                          <p:attrName>ppt_h</p:attrName>
                                        </p:attrNameLst>
                                      </p:cBhvr>
                                      <p:tavLst>
                                        <p:tav tm="0">
                                          <p:val>
                                            <p:fltVal val="0"/>
                                          </p:val>
                                        </p:tav>
                                        <p:tav tm="100000">
                                          <p:val>
                                            <p:strVal val="#ppt_h"/>
                                          </p:val>
                                        </p:tav>
                                      </p:tavLst>
                                    </p:anim>
                                    <p:anim calcmode="lin" valueType="num">
                                      <p:cBhvr>
                                        <p:cTn id="20" dur="500" fill="hold"/>
                                        <p:tgtEl>
                                          <p:spTgt spid="16"/>
                                        </p:tgtEl>
                                        <p:attrNameLst>
                                          <p:attrName>ppt_x</p:attrName>
                                        </p:attrNameLst>
                                      </p:cBhvr>
                                      <p:tavLst>
                                        <p:tav tm="0">
                                          <p:val>
                                            <p:fltVal val="0.5"/>
                                          </p:val>
                                        </p:tav>
                                        <p:tav tm="100000">
                                          <p:val>
                                            <p:strVal val="#ppt_x"/>
                                          </p:val>
                                        </p:tav>
                                      </p:tavLst>
                                    </p:anim>
                                    <p:anim calcmode="lin" valueType="num">
                                      <p:cBhvr>
                                        <p:cTn id="21" dur="500" fill="hold"/>
                                        <p:tgtEl>
                                          <p:spTgt spid="16"/>
                                        </p:tgtEl>
                                        <p:attrNameLst>
                                          <p:attrName>ppt_y</p:attrName>
                                        </p:attrNameLst>
                                      </p:cBhvr>
                                      <p:tavLst>
                                        <p:tav tm="0">
                                          <p:val>
                                            <p:fltVal val="0.5"/>
                                          </p:val>
                                        </p:tav>
                                        <p:tav tm="100000">
                                          <p:val>
                                            <p:strVal val="#ppt_y"/>
                                          </p:val>
                                        </p:tav>
                                      </p:tavLst>
                                    </p:anim>
                                  </p:childTnLst>
                                </p:cTn>
                              </p:par>
                            </p:childTnLst>
                          </p:cTn>
                        </p:par>
                        <p:par>
                          <p:cTn id="22" fill="hold" nodeType="afterGroup">
                            <p:stCondLst>
                              <p:cond delay="1500"/>
                            </p:stCondLst>
                            <p:childTnLst>
                              <p:par>
                                <p:cTn id="23" presetID="23" presetClass="entr" presetSubtype="32"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strVal val="4*#ppt_w"/>
                                          </p:val>
                                        </p:tav>
                                        <p:tav tm="100000">
                                          <p:val>
                                            <p:strVal val="#ppt_w"/>
                                          </p:val>
                                        </p:tav>
                                      </p:tavLst>
                                    </p:anim>
                                    <p:anim calcmode="lin" valueType="num">
                                      <p:cBhvr>
                                        <p:cTn id="26" dur="500" fill="hold"/>
                                        <p:tgtEl>
                                          <p:spTgt spid="13"/>
                                        </p:tgtEl>
                                        <p:attrNameLst>
                                          <p:attrName>ppt_h</p:attrName>
                                        </p:attrNameLst>
                                      </p:cBhvr>
                                      <p:tavLst>
                                        <p:tav tm="0">
                                          <p:val>
                                            <p:strVal val="4*#ppt_h"/>
                                          </p:val>
                                        </p:tav>
                                        <p:tav tm="100000">
                                          <p:val>
                                            <p:strVal val="#ppt_h"/>
                                          </p:val>
                                        </p:tav>
                                      </p:tavLst>
                                    </p:anim>
                                  </p:childTnLst>
                                </p:cTn>
                              </p:par>
                              <p:par>
                                <p:cTn id="27" presetID="45" presetClass="entr" presetSubtype="0"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anim calcmode="lin" valueType="num">
                                      <p:cBhvr>
                                        <p:cTn id="30" dur="500" fill="hold"/>
                                        <p:tgtEl>
                                          <p:spTgt spid="22"/>
                                        </p:tgtEl>
                                        <p:attrNameLst>
                                          <p:attrName>ppt_w</p:attrName>
                                        </p:attrNameLst>
                                      </p:cBhvr>
                                      <p:tavLst>
                                        <p:tav tm="0" fmla="#ppt_w*sin(2.5*pi*$)">
                                          <p:val>
                                            <p:fltVal val="0"/>
                                          </p:val>
                                        </p:tav>
                                        <p:tav tm="100000">
                                          <p:val>
                                            <p:fltVal val="1"/>
                                          </p:val>
                                        </p:tav>
                                      </p:tavLst>
                                    </p:anim>
                                    <p:anim calcmode="lin" valueType="num">
                                      <p:cBhvr>
                                        <p:cTn id="31" dur="500" fill="hold"/>
                                        <p:tgtEl>
                                          <p:spTgt spid="22"/>
                                        </p:tgtEl>
                                        <p:attrNameLst>
                                          <p:attrName>ppt_h</p:attrName>
                                        </p:attrNameLst>
                                      </p:cBhvr>
                                      <p:tavLst>
                                        <p:tav tm="0">
                                          <p:val>
                                            <p:strVal val="#ppt_h"/>
                                          </p:val>
                                        </p:tav>
                                        <p:tav tm="100000">
                                          <p:val>
                                            <p:strVal val="#ppt_h"/>
                                          </p:val>
                                        </p:tav>
                                      </p:tavLst>
                                    </p:anim>
                                  </p:childTnLst>
                                </p:cTn>
                              </p:par>
                            </p:childTnLst>
                          </p:cTn>
                        </p:par>
                        <p:par>
                          <p:cTn id="32" fill="hold" nodeType="afterGroup">
                            <p:stCondLst>
                              <p:cond delay="2000"/>
                            </p:stCondLst>
                            <p:childTnLst>
                              <p:par>
                                <p:cTn id="33" presetID="23" presetClass="entr" presetSubtype="272"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strVal val="2/3*#ppt_w"/>
                                          </p:val>
                                        </p:tav>
                                        <p:tav tm="100000">
                                          <p:val>
                                            <p:strVal val="#ppt_w"/>
                                          </p:val>
                                        </p:tav>
                                      </p:tavLst>
                                    </p:anim>
                                    <p:anim calcmode="lin" valueType="num">
                                      <p:cBhvr>
                                        <p:cTn id="36" dur="500" fill="hold"/>
                                        <p:tgtEl>
                                          <p:spTgt spid="14"/>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animBg="1"/>
      <p:bldP spid="14" grpId="0" animBg="1"/>
      <p:bldP spid="16" grpId="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058"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a:spcBef>
                <a:spcPct val="0"/>
              </a:spcBef>
              <a:buFontTx/>
              <a:buNone/>
            </a:pPr>
            <a:fld id="{07BB358F-20E9-4812-BE13-25046C001240}" type="slidenum">
              <a:rPr lang="zh-TW" altLang="en-US" sz="2400">
                <a:solidFill>
                  <a:srgbClr val="FF0000"/>
                </a:solidFill>
              </a:rPr>
              <a:pPr>
                <a:spcBef>
                  <a:spcPct val="0"/>
                </a:spcBef>
                <a:buFontTx/>
                <a:buNone/>
              </a:pPr>
              <a:t>29</a:t>
            </a:fld>
            <a:endParaRPr lang="zh-TW" altLang="en-US" sz="2400">
              <a:solidFill>
                <a:srgbClr val="FF0000"/>
              </a:solidFill>
            </a:endParaRPr>
          </a:p>
        </p:txBody>
      </p:sp>
      <p:sp>
        <p:nvSpPr>
          <p:cNvPr id="3" name="矩形 2"/>
          <p:cNvSpPr/>
          <p:nvPr/>
        </p:nvSpPr>
        <p:spPr>
          <a:xfrm rot="3672069">
            <a:off x="-1058069" y="445293"/>
            <a:ext cx="7451726" cy="5548313"/>
          </a:xfrm>
          <a:prstGeom prst="rect">
            <a:avLst/>
          </a:prstGeom>
          <a:noFill/>
          <a:ln w="2540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grpSp>
        <p:nvGrpSpPr>
          <p:cNvPr id="9" name="群組 8"/>
          <p:cNvGrpSpPr>
            <a:grpSpLocks/>
          </p:cNvGrpSpPr>
          <p:nvPr/>
        </p:nvGrpSpPr>
        <p:grpSpPr bwMode="auto">
          <a:xfrm>
            <a:off x="539750" y="1109663"/>
            <a:ext cx="3616325" cy="949325"/>
            <a:chOff x="934981" y="5395326"/>
            <a:chExt cx="3615907" cy="948578"/>
          </a:xfrm>
        </p:grpSpPr>
        <p:sp>
          <p:nvSpPr>
            <p:cNvPr id="10" name="矩形 9"/>
            <p:cNvSpPr/>
            <p:nvPr/>
          </p:nvSpPr>
          <p:spPr>
            <a:xfrm rot="21360701">
              <a:off x="1820704" y="5395326"/>
              <a:ext cx="2730184" cy="702709"/>
            </a:xfrm>
            <a:prstGeom prst="rect">
              <a:avLst/>
            </a:prstGeom>
            <a:solidFill>
              <a:schemeClr val="accent2">
                <a:lumMod val="40000"/>
                <a:lumOff val="60000"/>
                <a:alpha val="2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zh-TW" altLang="en-US"/>
            </a:p>
          </p:txBody>
        </p:sp>
        <p:sp>
          <p:nvSpPr>
            <p:cNvPr id="45073" name="矩形 10"/>
            <p:cNvSpPr>
              <a:spLocks noChangeArrowheads="1"/>
            </p:cNvSpPr>
            <p:nvPr/>
          </p:nvSpPr>
          <p:spPr bwMode="auto">
            <a:xfrm rot="-239299">
              <a:off x="1915016" y="5483435"/>
              <a:ext cx="223651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lang="zh-TW" altLang="en-US">
                  <a:solidFill>
                    <a:srgbClr val="FF0000"/>
                  </a:solidFill>
                  <a:latin typeface="微軟正黑體" pitchFamily="34" charset="-120"/>
                  <a:ea typeface="微軟正黑體" pitchFamily="34" charset="-120"/>
                </a:rPr>
                <a:t>流通管理科</a:t>
              </a:r>
              <a:endParaRPr lang="zh-TW" altLang="zh-TW">
                <a:solidFill>
                  <a:srgbClr val="FF0000"/>
                </a:solidFill>
                <a:latin typeface="微軟正黑體" pitchFamily="34" charset="-120"/>
                <a:ea typeface="微軟正黑體" pitchFamily="34" charset="-120"/>
              </a:endParaRPr>
            </a:p>
          </p:txBody>
        </p:sp>
        <p:pic>
          <p:nvPicPr>
            <p:cNvPr id="45074" name="圖片 1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296105">
              <a:off x="934981" y="5489391"/>
              <a:ext cx="850556" cy="85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 name="矩形 12"/>
          <p:cNvSpPr>
            <a:spLocks noChangeArrowheads="1"/>
          </p:cNvSpPr>
          <p:nvPr/>
        </p:nvSpPr>
        <p:spPr bwMode="auto">
          <a:xfrm>
            <a:off x="1331913" y="3430588"/>
            <a:ext cx="3570287" cy="646112"/>
          </a:xfrm>
          <a:prstGeom prst="rect">
            <a:avLst/>
          </a:prstGeom>
          <a:noFill/>
          <a:ln w="571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lnSpc>
                <a:spcPct val="150000"/>
              </a:lnSpc>
              <a:spcBef>
                <a:spcPct val="0"/>
              </a:spcBef>
              <a:buFontTx/>
              <a:buNone/>
            </a:pPr>
            <a:r>
              <a:rPr lang="zh-TW" altLang="en-US" sz="2400">
                <a:latin typeface="微軟正黑體" pitchFamily="34" charset="-120"/>
                <a:ea typeface="微軟正黑體" pitchFamily="34" charset="-120"/>
              </a:rPr>
              <a:t>培養</a:t>
            </a:r>
            <a:r>
              <a:rPr lang="zh-TW" altLang="zh-TW" sz="2400">
                <a:latin typeface="微軟正黑體" pitchFamily="34" charset="-120"/>
                <a:ea typeface="微軟正黑體" pitchFamily="34" charset="-120"/>
              </a:rPr>
              <a:t>企業經營的基本知識</a:t>
            </a:r>
            <a:endParaRPr lang="en-US" altLang="zh-TW" sz="2400">
              <a:latin typeface="微軟正黑體" pitchFamily="34" charset="-120"/>
              <a:ea typeface="微軟正黑體" pitchFamily="34" charset="-120"/>
            </a:endParaRPr>
          </a:p>
        </p:txBody>
      </p:sp>
      <p:sp>
        <p:nvSpPr>
          <p:cNvPr id="14" name="矩形 13"/>
          <p:cNvSpPr>
            <a:spLocks noChangeArrowheads="1"/>
          </p:cNvSpPr>
          <p:nvPr/>
        </p:nvSpPr>
        <p:spPr bwMode="auto">
          <a:xfrm>
            <a:off x="1331913" y="4367213"/>
            <a:ext cx="4176712" cy="646112"/>
          </a:xfrm>
          <a:prstGeom prst="rect">
            <a:avLst/>
          </a:prstGeom>
          <a:noFill/>
          <a:ln w="571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lnSpc>
                <a:spcPct val="150000"/>
              </a:lnSpc>
              <a:spcBef>
                <a:spcPct val="0"/>
              </a:spcBef>
              <a:buFontTx/>
              <a:buNone/>
            </a:pPr>
            <a:r>
              <a:rPr lang="zh-TW" altLang="zh-TW" sz="2400">
                <a:latin typeface="微軟正黑體" pitchFamily="34" charset="-120"/>
                <a:ea typeface="微軟正黑體" pitchFamily="34" charset="-120"/>
              </a:rPr>
              <a:t>學會電腦應用與資料庫的操作</a:t>
            </a:r>
            <a:endParaRPr lang="en-US" altLang="zh-TW" sz="2400">
              <a:latin typeface="微軟正黑體" pitchFamily="34" charset="-120"/>
              <a:ea typeface="微軟正黑體" pitchFamily="34" charset="-120"/>
            </a:endParaRPr>
          </a:p>
        </p:txBody>
      </p:sp>
      <p:sp>
        <p:nvSpPr>
          <p:cNvPr id="16" name="矩形 15"/>
          <p:cNvSpPr>
            <a:spLocks noChangeArrowheads="1"/>
          </p:cNvSpPr>
          <p:nvPr/>
        </p:nvSpPr>
        <p:spPr bwMode="auto">
          <a:xfrm>
            <a:off x="1258888" y="2493963"/>
            <a:ext cx="3889375" cy="647700"/>
          </a:xfrm>
          <a:prstGeom prst="rect">
            <a:avLst/>
          </a:prstGeom>
          <a:noFill/>
          <a:ln w="571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lnSpc>
                <a:spcPct val="150000"/>
              </a:lnSpc>
              <a:spcBef>
                <a:spcPct val="0"/>
              </a:spcBef>
              <a:buFontTx/>
              <a:buNone/>
            </a:pPr>
            <a:r>
              <a:rPr lang="zh-TW" altLang="zh-TW" sz="2400">
                <a:latin typeface="微軟正黑體" pitchFamily="34" charset="-120"/>
                <a:ea typeface="微軟正黑體" pitchFamily="34" charset="-120"/>
              </a:rPr>
              <a:t>學習物流管理、商業自動化</a:t>
            </a:r>
            <a:endParaRPr lang="zh-TW" altLang="en-US" sz="2400">
              <a:latin typeface="微軟正黑體" pitchFamily="34" charset="-120"/>
              <a:ea typeface="微軟正黑體" pitchFamily="34" charset="-120"/>
            </a:endParaRPr>
          </a:p>
        </p:txBody>
      </p:sp>
      <p:grpSp>
        <p:nvGrpSpPr>
          <p:cNvPr id="22" name="群組 21"/>
          <p:cNvGrpSpPr>
            <a:grpSpLocks/>
          </p:cNvGrpSpPr>
          <p:nvPr/>
        </p:nvGrpSpPr>
        <p:grpSpPr bwMode="auto">
          <a:xfrm>
            <a:off x="5878513" y="874713"/>
            <a:ext cx="3922712" cy="3497262"/>
            <a:chOff x="5878651" y="874892"/>
            <a:chExt cx="3922203" cy="3497285"/>
          </a:xfrm>
        </p:grpSpPr>
        <p:sp>
          <p:nvSpPr>
            <p:cNvPr id="19" name="矩形 18"/>
            <p:cNvSpPr/>
            <p:nvPr/>
          </p:nvSpPr>
          <p:spPr>
            <a:xfrm rot="3672069">
              <a:off x="6122856" y="694179"/>
              <a:ext cx="3497285" cy="3858711"/>
            </a:xfrm>
            <a:prstGeom prst="rect">
              <a:avLst/>
            </a:prstGeom>
            <a:noFill/>
            <a:ln w="18732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pic>
          <p:nvPicPr>
            <p:cNvPr id="4507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761462">
              <a:off x="5878651" y="984194"/>
              <a:ext cx="3673364" cy="2755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71" name="矩形 7"/>
            <p:cNvSpPr>
              <a:spLocks noChangeArrowheads="1"/>
            </p:cNvSpPr>
            <p:nvPr/>
          </p:nvSpPr>
          <p:spPr bwMode="auto">
            <a:xfrm rot="-1838686">
              <a:off x="7056653" y="3876786"/>
              <a:ext cx="185820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algn="ctr" eaLnBrk="1" hangingPunct="1">
                <a:spcBef>
                  <a:spcPct val="0"/>
                </a:spcBef>
                <a:buFont typeface="微軟正黑體" pitchFamily="34" charset="-120"/>
                <a:buChar char="▲"/>
              </a:pPr>
              <a:r>
                <a:rPr lang="zh-TW" altLang="en-US" sz="1800" b="1">
                  <a:latin typeface="微軟正黑體" pitchFamily="34" charset="-120"/>
                  <a:ea typeface="微軟正黑體" pitchFamily="34" charset="-120"/>
                </a:rPr>
                <a:t>企業實習課程</a:t>
              </a:r>
            </a:p>
          </p:txBody>
        </p:sp>
      </p:grpSp>
      <p:sp>
        <p:nvSpPr>
          <p:cNvPr id="45065" name="文字方塊 23"/>
          <p:cNvSpPr txBox="1">
            <a:spLocks noChangeArrowheads="1"/>
          </p:cNvSpPr>
          <p:nvPr/>
        </p:nvSpPr>
        <p:spPr bwMode="auto">
          <a:xfrm rot="-1718594">
            <a:off x="6305550" y="5076825"/>
            <a:ext cx="33877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lang="zh-TW" altLang="en-US" sz="2800" b="1">
                <a:solidFill>
                  <a:srgbClr val="FF0000"/>
                </a:solidFill>
                <a:latin typeface="微軟正黑體" pitchFamily="34" charset="-120"/>
                <a:ea typeface="微軟正黑體" pitchFamily="34" charset="-120"/>
              </a:rPr>
              <a:t>技職教育宣導 </a:t>
            </a:r>
            <a:endParaRPr lang="en-US" altLang="zh-TW" sz="2800" b="1">
              <a:solidFill>
                <a:srgbClr val="FF0000"/>
              </a:solidFill>
              <a:latin typeface="微軟正黑體" pitchFamily="34" charset="-120"/>
              <a:ea typeface="微軟正黑體" pitchFamily="34" charset="-120"/>
            </a:endParaRPr>
          </a:p>
          <a:p>
            <a:pPr eaLnBrk="1" hangingPunct="1">
              <a:spcBef>
                <a:spcPct val="0"/>
              </a:spcBef>
              <a:buFontTx/>
              <a:buNone/>
            </a:pPr>
            <a:r>
              <a:rPr lang="zh-TW" altLang="en-US" sz="2000" b="1">
                <a:solidFill>
                  <a:srgbClr val="FF0000"/>
                </a:solidFill>
                <a:latin typeface="微軟正黑體" pitchFamily="34" charset="-120"/>
                <a:ea typeface="微軟正黑體" pitchFamily="34" charset="-120"/>
              </a:rPr>
              <a:t>商業與管理群</a:t>
            </a:r>
            <a:endParaRPr lang="zh-TW" altLang="en-US" sz="2400" b="1">
              <a:solidFill>
                <a:srgbClr val="FF0000"/>
              </a:solidFill>
              <a:latin typeface="微軟正黑體" pitchFamily="34" charset="-120"/>
              <a:ea typeface="微軟正黑體" pitchFamily="34" charset="-120"/>
            </a:endParaRPr>
          </a:p>
        </p:txBody>
      </p:sp>
      <p:sp>
        <p:nvSpPr>
          <p:cNvPr id="45066" name="矩形 24"/>
          <p:cNvSpPr>
            <a:spLocks noChangeArrowheads="1"/>
          </p:cNvSpPr>
          <p:nvPr/>
        </p:nvSpPr>
        <p:spPr bwMode="auto">
          <a:xfrm rot="-1678529">
            <a:off x="7708900" y="5991225"/>
            <a:ext cx="2301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lang="en-US" altLang="zh-TW" sz="1600">
                <a:solidFill>
                  <a:srgbClr val="FF0000"/>
                </a:solidFill>
              </a:rPr>
              <a:t> </a:t>
            </a:r>
            <a:endParaRPr lang="zh-TW" altLang="en-US" sz="1600" baseline="-25000">
              <a:solidFill>
                <a:srgbClr val="FF0000"/>
              </a:solidFill>
              <a:latin typeface="微軟正黑體" pitchFamily="34" charset="-120"/>
              <a:ea typeface="微軟正黑體" pitchFamily="34" charset="-120"/>
            </a:endParaRPr>
          </a:p>
        </p:txBody>
      </p:sp>
      <p:sp>
        <p:nvSpPr>
          <p:cNvPr id="17" name="橢圓 16"/>
          <p:cNvSpPr/>
          <p:nvPr/>
        </p:nvSpPr>
        <p:spPr>
          <a:xfrm>
            <a:off x="398463" y="6423025"/>
            <a:ext cx="788987" cy="24606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pic>
        <p:nvPicPr>
          <p:cNvPr id="18" name="Picture 2" descr="Q:\01技職教育宣導媒材\群科簡報\視覺元素\商管群\製作\48管.png"/>
          <p:cNvPicPr>
            <a:picLocks noChangeAspect="1" noChangeArrowheads="1"/>
          </p:cNvPicPr>
          <p:nvPr/>
        </p:nvPicPr>
        <p:blipFill>
          <a:blip r:embed="rId5"/>
          <a:srcRect/>
          <a:stretch>
            <a:fillRect/>
          </a:stretch>
        </p:blipFill>
        <p:spPr bwMode="auto">
          <a:xfrm>
            <a:off x="92075" y="2546350"/>
            <a:ext cx="1409700" cy="401002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300930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nodeType="afterGroup">
                            <p:stCondLst>
                              <p:cond delay="1000"/>
                            </p:stCondLst>
                            <p:childTnLst>
                              <p:par>
                                <p:cTn id="16" presetID="23" presetClass="entr" presetSubtype="16"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500" fill="hold"/>
                                        <p:tgtEl>
                                          <p:spTgt spid="16"/>
                                        </p:tgtEl>
                                        <p:attrNameLst>
                                          <p:attrName>ppt_w</p:attrName>
                                        </p:attrNameLst>
                                      </p:cBhvr>
                                      <p:tavLst>
                                        <p:tav tm="0">
                                          <p:val>
                                            <p:fltVal val="0"/>
                                          </p:val>
                                        </p:tav>
                                        <p:tav tm="100000">
                                          <p:val>
                                            <p:strVal val="#ppt_w"/>
                                          </p:val>
                                        </p:tav>
                                      </p:tavLst>
                                    </p:anim>
                                    <p:anim calcmode="lin" valueType="num">
                                      <p:cBhvr>
                                        <p:cTn id="19" dur="500" fill="hold"/>
                                        <p:tgtEl>
                                          <p:spTgt spid="16"/>
                                        </p:tgtEl>
                                        <p:attrNameLst>
                                          <p:attrName>ppt_h</p:attrName>
                                        </p:attrNameLst>
                                      </p:cBhvr>
                                      <p:tavLst>
                                        <p:tav tm="0">
                                          <p:val>
                                            <p:fltVal val="0"/>
                                          </p:val>
                                        </p:tav>
                                        <p:tav tm="100000">
                                          <p:val>
                                            <p:strVal val="#ppt_h"/>
                                          </p:val>
                                        </p:tav>
                                      </p:tavLst>
                                    </p:anim>
                                  </p:childTnLst>
                                </p:cTn>
                              </p:par>
                            </p:childTnLst>
                          </p:cTn>
                        </p:par>
                        <p:par>
                          <p:cTn id="20" fill="hold" nodeType="afterGroup">
                            <p:stCondLst>
                              <p:cond delay="1500"/>
                            </p:stCondLst>
                            <p:childTnLst>
                              <p:par>
                                <p:cTn id="21" presetID="23" presetClass="entr" presetSubtype="52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anim calcmode="lin" valueType="num">
                                      <p:cBhvr>
                                        <p:cTn id="25" dur="500" fill="hold"/>
                                        <p:tgtEl>
                                          <p:spTgt spid="13"/>
                                        </p:tgtEl>
                                        <p:attrNameLst>
                                          <p:attrName>ppt_x</p:attrName>
                                        </p:attrNameLst>
                                      </p:cBhvr>
                                      <p:tavLst>
                                        <p:tav tm="0">
                                          <p:val>
                                            <p:fltVal val="0.5"/>
                                          </p:val>
                                        </p:tav>
                                        <p:tav tm="100000">
                                          <p:val>
                                            <p:strVal val="#ppt_x"/>
                                          </p:val>
                                        </p:tav>
                                      </p:tavLst>
                                    </p:anim>
                                    <p:anim calcmode="lin" valueType="num">
                                      <p:cBhvr>
                                        <p:cTn id="26" dur="500" fill="hold"/>
                                        <p:tgtEl>
                                          <p:spTgt spid="13"/>
                                        </p:tgtEl>
                                        <p:attrNameLst>
                                          <p:attrName>ppt_y</p:attrName>
                                        </p:attrNameLst>
                                      </p:cBhvr>
                                      <p:tavLst>
                                        <p:tav tm="0">
                                          <p:val>
                                            <p:fltVal val="0.5"/>
                                          </p:val>
                                        </p:tav>
                                        <p:tav tm="100000">
                                          <p:val>
                                            <p:strVal val="#ppt_y"/>
                                          </p:val>
                                        </p:tav>
                                      </p:tavLst>
                                    </p:anim>
                                  </p:childTnLst>
                                </p:cTn>
                              </p:par>
                              <p:par>
                                <p:cTn id="27" presetID="45" presetClass="entr" presetSubtype="0"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anim calcmode="lin" valueType="num">
                                      <p:cBhvr>
                                        <p:cTn id="30" dur="500" fill="hold"/>
                                        <p:tgtEl>
                                          <p:spTgt spid="22"/>
                                        </p:tgtEl>
                                        <p:attrNameLst>
                                          <p:attrName>ppt_w</p:attrName>
                                        </p:attrNameLst>
                                      </p:cBhvr>
                                      <p:tavLst>
                                        <p:tav tm="0" fmla="#ppt_w*sin(2.5*pi*$)">
                                          <p:val>
                                            <p:fltVal val="0"/>
                                          </p:val>
                                        </p:tav>
                                        <p:tav tm="100000">
                                          <p:val>
                                            <p:fltVal val="1"/>
                                          </p:val>
                                        </p:tav>
                                      </p:tavLst>
                                    </p:anim>
                                    <p:anim calcmode="lin" valueType="num">
                                      <p:cBhvr>
                                        <p:cTn id="31" dur="500" fill="hold"/>
                                        <p:tgtEl>
                                          <p:spTgt spid="22"/>
                                        </p:tgtEl>
                                        <p:attrNameLst>
                                          <p:attrName>ppt_h</p:attrName>
                                        </p:attrNameLst>
                                      </p:cBhvr>
                                      <p:tavLst>
                                        <p:tav tm="0">
                                          <p:val>
                                            <p:strVal val="#ppt_h"/>
                                          </p:val>
                                        </p:tav>
                                        <p:tav tm="100000">
                                          <p:val>
                                            <p:strVal val="#ppt_h"/>
                                          </p:val>
                                        </p:tav>
                                      </p:tavLst>
                                    </p:anim>
                                  </p:childTnLst>
                                </p:cTn>
                              </p:par>
                            </p:childTnLst>
                          </p:cTn>
                        </p:par>
                        <p:par>
                          <p:cTn id="32" fill="hold" nodeType="afterGroup">
                            <p:stCondLst>
                              <p:cond delay="2000"/>
                            </p:stCondLst>
                            <p:childTnLst>
                              <p:par>
                                <p:cTn id="33" presetID="2" presetClass="entr" presetSubtype="4"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animBg="1"/>
      <p:bldP spid="14" grpId="0" animBg="1"/>
      <p:bldP spid="1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1042988" y="260350"/>
            <a:ext cx="7429500" cy="1246188"/>
          </a:xfrm>
        </p:spPr>
        <p:txBody>
          <a:bodyPr/>
          <a:lstStyle/>
          <a:p>
            <a:pPr eaLnBrk="1" hangingPunct="1"/>
            <a:r>
              <a:rPr lang="zh-TW" altLang="en-US" sz="4000" smtClean="0"/>
              <a:t>每個人都有自己幸福的想像</a:t>
            </a:r>
            <a:br>
              <a:rPr lang="zh-TW" altLang="en-US" sz="4000" smtClean="0"/>
            </a:br>
            <a:r>
              <a:rPr lang="zh-TW" altLang="en-US" sz="4000" smtClean="0"/>
              <a:t>你的不一定要跟別人一樣</a:t>
            </a:r>
          </a:p>
        </p:txBody>
      </p:sp>
      <p:pic>
        <p:nvPicPr>
          <p:cNvPr id="4099" name="Picture 3" descr="相片：五月天 阿信：&#10;每個人都有自己幸福的想像，你的不一定要跟別人一樣。 : )&#10;&#10;如煙&#10;http://youtu.be/Qd9YGu3FWg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4413" y="1714500"/>
            <a:ext cx="6829425" cy="466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66548062"/>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8" name="內容版面配置區 11"/>
          <p:cNvGraphicFramePr>
            <a:graphicFrameLocks noGrp="1"/>
          </p:cNvGraphicFramePr>
          <p:nvPr>
            <p:ph idx="1"/>
            <p:extLst>
              <p:ext uri="{D42A27DB-BD31-4B8C-83A1-F6EECF244321}">
                <p14:modId xmlns:p14="http://schemas.microsoft.com/office/powerpoint/2010/main" val="3503429247"/>
              </p:ext>
            </p:extLst>
          </p:nvPr>
        </p:nvGraphicFramePr>
        <p:xfrm>
          <a:off x="388022" y="1844823"/>
          <a:ext cx="3823938" cy="4885638"/>
        </p:xfrm>
        <a:graphic>
          <a:graphicData uri="http://schemas.openxmlformats.org/drawingml/2006/table">
            <a:tbl>
              <a:tblPr firstRow="1" bandRow="1">
                <a:tableStyleId>{00A15C55-8517-42AA-B614-E9B94910E393}</a:tableStyleId>
              </a:tblPr>
              <a:tblGrid>
                <a:gridCol w="3823938"/>
              </a:tblGrid>
              <a:tr h="324091">
                <a:tc>
                  <a:txBody>
                    <a:bodyPr/>
                    <a:lstStyle/>
                    <a:p>
                      <a:pPr algn="ctr"/>
                      <a:r>
                        <a:rPr lang="zh-TW" altLang="en-US" sz="2400" dirty="0" smtClean="0">
                          <a:latin typeface="標楷體" panose="03000509000000000000" pitchFamily="65" charset="-120"/>
                          <a:ea typeface="標楷體" panose="03000509000000000000" pitchFamily="65" charset="-120"/>
                        </a:rPr>
                        <a:t>專業技能及證照</a:t>
                      </a:r>
                    </a:p>
                  </a:txBody>
                  <a:tcPr/>
                </a:tc>
              </a:tr>
              <a:tr h="4428438">
                <a:tc>
                  <a:txBody>
                    <a:bodyPr/>
                    <a:lstStyle/>
                    <a:p>
                      <a:pPr algn="l">
                        <a:spcBef>
                          <a:spcPts val="600"/>
                        </a:spcBef>
                      </a:pPr>
                      <a:r>
                        <a:rPr lang="zh-TW" altLang="en-US" sz="2000" b="1" dirty="0" smtClean="0">
                          <a:solidFill>
                            <a:srgbClr val="C00000"/>
                          </a:solidFill>
                          <a:latin typeface="標楷體" panose="03000509000000000000" pitchFamily="65" charset="-120"/>
                          <a:ea typeface="標楷體" panose="03000509000000000000" pitchFamily="65" charset="-120"/>
                        </a:rPr>
                        <a:t>專業技能：</a:t>
                      </a:r>
                    </a:p>
                    <a:p>
                      <a:pPr marL="342900" indent="-342900" eaLnBrk="0" fontAlgn="base" hangingPunct="0">
                        <a:spcBef>
                          <a:spcPts val="0"/>
                        </a:spcBef>
                        <a:spcAft>
                          <a:spcPct val="0"/>
                        </a:spcAft>
                        <a:buFont typeface="Wingdings" panose="05000000000000000000" pitchFamily="2" charset="2"/>
                        <a:buChar char="u"/>
                      </a:pPr>
                      <a:r>
                        <a:rPr lang="zh-TW" altLang="en-US" sz="2000" b="1" dirty="0" smtClean="0">
                          <a:solidFill>
                            <a:srgbClr val="C00000"/>
                          </a:solidFill>
                          <a:latin typeface="標楷體" panose="03000509000000000000" pitchFamily="65" charset="-120"/>
                          <a:ea typeface="標楷體" panose="03000509000000000000" pitchFamily="65" charset="-120"/>
                        </a:rPr>
                        <a:t>基層商業、服務職場所需專業技能</a:t>
                      </a:r>
                      <a:endParaRPr lang="en-US" altLang="zh-TW" sz="2000" b="1" dirty="0" smtClean="0">
                        <a:solidFill>
                          <a:srgbClr val="C00000"/>
                        </a:solidFill>
                        <a:latin typeface="標楷體" panose="03000509000000000000" pitchFamily="65" charset="-120"/>
                        <a:ea typeface="標楷體" panose="03000509000000000000" pitchFamily="65" charset="-120"/>
                      </a:endParaRPr>
                    </a:p>
                    <a:p>
                      <a:pPr marL="342900" marR="0" indent="-342900" algn="l" defTabSz="914400" rtl="0" eaLnBrk="0" fontAlgn="base" latinLnBrk="0" hangingPunct="0">
                        <a:lnSpc>
                          <a:spcPct val="100000"/>
                        </a:lnSpc>
                        <a:spcBef>
                          <a:spcPts val="0"/>
                        </a:spcBef>
                        <a:spcAft>
                          <a:spcPct val="0"/>
                        </a:spcAft>
                        <a:buClrTx/>
                        <a:buSzTx/>
                        <a:buFont typeface="Wingdings" panose="05000000000000000000" pitchFamily="2" charset="2"/>
                        <a:buChar char="u"/>
                        <a:tabLst/>
                        <a:defRPr/>
                      </a:pPr>
                      <a:r>
                        <a:rPr lang="zh-TW" altLang="zh-TW" sz="2000" b="1" kern="1200" dirty="0" smtClean="0">
                          <a:solidFill>
                            <a:srgbClr val="C00000"/>
                          </a:solidFill>
                          <a:latin typeface="標楷體" panose="03000509000000000000" pitchFamily="65" charset="-120"/>
                          <a:ea typeface="標楷體" panose="03000509000000000000" pitchFamily="65" charset="-120"/>
                          <a:cs typeface="+mn-cs"/>
                        </a:rPr>
                        <a:t>具備有關商業服務、商業計算、文書處理、多媒體簡報等工作的專業能力</a:t>
                      </a:r>
                      <a:endParaRPr lang="en-US" altLang="zh-TW" sz="2000" b="1" kern="1200" dirty="0" smtClean="0">
                        <a:solidFill>
                          <a:srgbClr val="C00000"/>
                        </a:solidFill>
                        <a:latin typeface="標楷體" panose="03000509000000000000" pitchFamily="65" charset="-120"/>
                        <a:ea typeface="標楷體" panose="03000509000000000000" pitchFamily="65" charset="-120"/>
                        <a:cs typeface="+mn-cs"/>
                      </a:endParaRPr>
                    </a:p>
                    <a:p>
                      <a:pPr marL="342900" marR="0" indent="-342900" algn="l" defTabSz="914400" rtl="0" eaLnBrk="0" fontAlgn="base" latinLnBrk="0" hangingPunct="0">
                        <a:lnSpc>
                          <a:spcPct val="100000"/>
                        </a:lnSpc>
                        <a:spcBef>
                          <a:spcPts val="0"/>
                        </a:spcBef>
                        <a:spcAft>
                          <a:spcPct val="0"/>
                        </a:spcAft>
                        <a:buClrTx/>
                        <a:buSzTx/>
                        <a:buFont typeface="Wingdings" panose="05000000000000000000" pitchFamily="2" charset="2"/>
                        <a:buChar char="u"/>
                        <a:tabLst/>
                        <a:defRPr/>
                      </a:pPr>
                      <a:r>
                        <a:rPr lang="zh-TW" altLang="zh-TW" sz="2000" b="1" kern="1200" dirty="0" smtClean="0">
                          <a:solidFill>
                            <a:srgbClr val="C00000"/>
                          </a:solidFill>
                          <a:latin typeface="標楷體" panose="03000509000000000000" pitchFamily="65" charset="-120"/>
                          <a:ea typeface="標楷體" panose="03000509000000000000" pitchFamily="65" charset="-120"/>
                          <a:cs typeface="+mn-cs"/>
                        </a:rPr>
                        <a:t>現代經營技能及資訊科技應用能力</a:t>
                      </a:r>
                      <a:endParaRPr lang="en-US" altLang="zh-TW" sz="2000" b="1" kern="1200" dirty="0" smtClean="0">
                        <a:solidFill>
                          <a:srgbClr val="C00000"/>
                        </a:solidFill>
                        <a:latin typeface="標楷體" panose="03000509000000000000" pitchFamily="65" charset="-120"/>
                        <a:ea typeface="標楷體" panose="03000509000000000000" pitchFamily="65" charset="-120"/>
                        <a:cs typeface="+mn-cs"/>
                      </a:endParaRPr>
                    </a:p>
                    <a:p>
                      <a:pPr algn="l">
                        <a:spcBef>
                          <a:spcPts val="600"/>
                        </a:spcBef>
                      </a:pPr>
                      <a:r>
                        <a:rPr lang="zh-TW" altLang="en-US" sz="2000" b="1" dirty="0" smtClean="0">
                          <a:solidFill>
                            <a:srgbClr val="0070C0"/>
                          </a:solidFill>
                          <a:latin typeface="標楷體" panose="03000509000000000000" pitchFamily="65" charset="-120"/>
                          <a:ea typeface="標楷體" panose="03000509000000000000" pitchFamily="65" charset="-120"/>
                        </a:rPr>
                        <a:t>證照：</a:t>
                      </a:r>
                    </a:p>
                    <a:p>
                      <a:pPr marL="342900" indent="-342900" eaLnBrk="0" fontAlgn="base" hangingPunct="0">
                        <a:spcBef>
                          <a:spcPts val="0"/>
                        </a:spcBef>
                        <a:spcAft>
                          <a:spcPct val="0"/>
                        </a:spcAft>
                        <a:buFont typeface="Wingdings" panose="05000000000000000000" pitchFamily="2" charset="2"/>
                        <a:buChar char="u"/>
                      </a:pPr>
                      <a:r>
                        <a:rPr lang="zh-TW" altLang="en-US" sz="2000" b="1" kern="1200" dirty="0" smtClean="0">
                          <a:solidFill>
                            <a:srgbClr val="0070C0"/>
                          </a:solidFill>
                          <a:latin typeface="標楷體" panose="03000509000000000000" pitchFamily="65" charset="-120"/>
                          <a:ea typeface="標楷體" panose="03000509000000000000" pitchFamily="65" charset="-120"/>
                          <a:cs typeface="+mn-cs"/>
                        </a:rPr>
                        <a:t>門市服務、會計資訊、會計事務、國貿業務、記帳士、電腦軟體應用、電腦軟體設計、網頁設計</a:t>
                      </a:r>
                    </a:p>
                  </a:txBody>
                  <a:tcPr/>
                </a:tc>
              </a:tr>
            </a:tbl>
          </a:graphicData>
        </a:graphic>
      </p:graphicFrame>
      <p:graphicFrame>
        <p:nvGraphicFramePr>
          <p:cNvPr id="23" name="內容版面配置區 11"/>
          <p:cNvGraphicFramePr>
            <a:graphicFrameLocks/>
          </p:cNvGraphicFramePr>
          <p:nvPr>
            <p:extLst>
              <p:ext uri="{D42A27DB-BD31-4B8C-83A1-F6EECF244321}">
                <p14:modId xmlns:p14="http://schemas.microsoft.com/office/powerpoint/2010/main" val="2940953518"/>
              </p:ext>
            </p:extLst>
          </p:nvPr>
        </p:nvGraphicFramePr>
        <p:xfrm>
          <a:off x="4355976" y="1827249"/>
          <a:ext cx="2304256" cy="4486923"/>
        </p:xfrm>
        <a:graphic>
          <a:graphicData uri="http://schemas.openxmlformats.org/drawingml/2006/table">
            <a:tbl>
              <a:tblPr firstRow="1" bandRow="1">
                <a:tableStyleId>{F5AB1C69-6EDB-4FF4-983F-18BD219EF322}</a:tableStyleId>
              </a:tblPr>
              <a:tblGrid>
                <a:gridCol w="2304256"/>
              </a:tblGrid>
              <a:tr h="525811">
                <a:tc>
                  <a:txBody>
                    <a:bodyPr/>
                    <a:lstStyle/>
                    <a:p>
                      <a:pPr algn="ctr"/>
                      <a:r>
                        <a:rPr lang="zh-TW" altLang="en-US" sz="2400" dirty="0" smtClean="0">
                          <a:latin typeface="標楷體" panose="03000509000000000000" pitchFamily="65" charset="-120"/>
                          <a:ea typeface="標楷體" panose="03000509000000000000" pitchFamily="65" charset="-120"/>
                        </a:rPr>
                        <a:t>升學主要相關</a:t>
                      </a:r>
                    </a:p>
                  </a:txBody>
                  <a:tcPr/>
                </a:tc>
              </a:tr>
              <a:tr h="3961112">
                <a:tc>
                  <a:txBody>
                    <a:bodyPr/>
                    <a:lstStyle/>
                    <a:p>
                      <a:pPr algn="l"/>
                      <a:r>
                        <a:rPr lang="zh-TW" altLang="en-US" sz="2000" kern="1200" dirty="0" smtClean="0">
                          <a:solidFill>
                            <a:schemeClr val="dk1"/>
                          </a:solidFill>
                          <a:latin typeface="標楷體" panose="03000509000000000000" pitchFamily="65" charset="-120"/>
                          <a:ea typeface="標楷體" panose="03000509000000000000" pitchFamily="65" charset="-120"/>
                          <a:cs typeface="+mn-cs"/>
                        </a:rPr>
                        <a:t>資訊管理系</a:t>
                      </a:r>
                    </a:p>
                    <a:p>
                      <a:pPr algn="l"/>
                      <a:r>
                        <a:rPr lang="zh-TW" altLang="en-US" sz="2000" dirty="0" smtClean="0">
                          <a:latin typeface="標楷體" panose="03000509000000000000" pitchFamily="65" charset="-120"/>
                          <a:ea typeface="標楷體" panose="03000509000000000000" pitchFamily="65" charset="-120"/>
                        </a:rPr>
                        <a:t>工業工程與管理系</a:t>
                      </a:r>
                    </a:p>
                    <a:p>
                      <a:pPr algn="l"/>
                      <a:r>
                        <a:rPr lang="zh-TW" altLang="en-US" sz="2000" dirty="0" smtClean="0">
                          <a:latin typeface="標楷體" panose="03000509000000000000" pitchFamily="65" charset="-120"/>
                          <a:ea typeface="標楷體" panose="03000509000000000000" pitchFamily="65" charset="-120"/>
                        </a:rPr>
                        <a:t>企業管理系</a:t>
                      </a:r>
                    </a:p>
                    <a:p>
                      <a:pPr algn="l"/>
                      <a:r>
                        <a:rPr lang="zh-TW" altLang="en-US" sz="2000" dirty="0" smtClean="0">
                          <a:latin typeface="標楷體" panose="03000509000000000000" pitchFamily="65" charset="-120"/>
                          <a:ea typeface="標楷體" panose="03000509000000000000" pitchFamily="65" charset="-120"/>
                        </a:rPr>
                        <a:t>財務金融系</a:t>
                      </a:r>
                    </a:p>
                    <a:p>
                      <a:pPr algn="l"/>
                      <a:r>
                        <a:rPr lang="zh-TW" altLang="en-US" sz="2000" dirty="0" smtClean="0">
                          <a:latin typeface="標楷體" panose="03000509000000000000" pitchFamily="65" charset="-120"/>
                          <a:ea typeface="標楷體" panose="03000509000000000000" pitchFamily="65" charset="-120"/>
                        </a:rPr>
                        <a:t>經營管理系</a:t>
                      </a:r>
                    </a:p>
                    <a:p>
                      <a:pPr algn="l"/>
                      <a:r>
                        <a:rPr lang="zh-TW" altLang="en-US" sz="2000" dirty="0" smtClean="0">
                          <a:latin typeface="標楷體" panose="03000509000000000000" pitchFamily="65" charset="-120"/>
                          <a:ea typeface="標楷體" panose="03000509000000000000" pitchFamily="65" charset="-120"/>
                        </a:rPr>
                        <a:t>資訊與財金管理系</a:t>
                      </a:r>
                    </a:p>
                    <a:p>
                      <a:pPr algn="l"/>
                      <a:r>
                        <a:rPr lang="zh-TW" altLang="en-US" sz="2000" dirty="0" smtClean="0">
                          <a:latin typeface="標楷體" panose="03000509000000000000" pitchFamily="65" charset="-120"/>
                          <a:ea typeface="標楷體" panose="03000509000000000000" pitchFamily="65" charset="-120"/>
                        </a:rPr>
                        <a:t>行銷與流通管理系</a:t>
                      </a:r>
                    </a:p>
                    <a:p>
                      <a:pPr algn="l"/>
                      <a:r>
                        <a:rPr lang="zh-TW" altLang="en-US" sz="2000" dirty="0" smtClean="0">
                          <a:latin typeface="標楷體" panose="03000509000000000000" pitchFamily="65" charset="-120"/>
                          <a:ea typeface="標楷體" panose="03000509000000000000" pitchFamily="65" charset="-120"/>
                        </a:rPr>
                        <a:t>會計資訊系</a:t>
                      </a:r>
                    </a:p>
                    <a:p>
                      <a:pPr algn="l"/>
                      <a:r>
                        <a:rPr lang="zh-TW" altLang="en-US" sz="2000" dirty="0" smtClean="0">
                          <a:latin typeface="標楷體" panose="03000509000000000000" pitchFamily="65" charset="-120"/>
                          <a:ea typeface="標楷體" panose="03000509000000000000" pitchFamily="65" charset="-120"/>
                        </a:rPr>
                        <a:t>財政稅務系</a:t>
                      </a:r>
                    </a:p>
                    <a:p>
                      <a:pPr algn="l"/>
                      <a:endParaRPr lang="zh-TW" altLang="en-US" sz="2000" dirty="0" smtClean="0">
                        <a:latin typeface="標楷體" panose="03000509000000000000" pitchFamily="65" charset="-120"/>
                        <a:ea typeface="標楷體" panose="03000509000000000000" pitchFamily="65" charset="-120"/>
                      </a:endParaRPr>
                    </a:p>
                    <a:p>
                      <a:pPr algn="l"/>
                      <a:r>
                        <a:rPr lang="zh-TW" altLang="en-US" sz="2000" dirty="0" smtClean="0">
                          <a:latin typeface="標楷體" panose="03000509000000000000" pitchFamily="65" charset="-120"/>
                          <a:ea typeface="標楷體" panose="03000509000000000000" pitchFamily="65" charset="-120"/>
                        </a:rPr>
                        <a:t>其他商業與管理群相關系</a:t>
                      </a:r>
                    </a:p>
                  </a:txBody>
                  <a:tcPr/>
                </a:tc>
              </a:tr>
            </a:tbl>
          </a:graphicData>
        </a:graphic>
      </p:graphicFrame>
      <p:graphicFrame>
        <p:nvGraphicFramePr>
          <p:cNvPr id="24" name="內容版面配置區 11"/>
          <p:cNvGraphicFramePr>
            <a:graphicFrameLocks/>
          </p:cNvGraphicFramePr>
          <p:nvPr>
            <p:extLst>
              <p:ext uri="{D42A27DB-BD31-4B8C-83A1-F6EECF244321}">
                <p14:modId xmlns:p14="http://schemas.microsoft.com/office/powerpoint/2010/main" val="3991374197"/>
              </p:ext>
            </p:extLst>
          </p:nvPr>
        </p:nvGraphicFramePr>
        <p:xfrm>
          <a:off x="6876256" y="1827251"/>
          <a:ext cx="2088232" cy="4487147"/>
        </p:xfrm>
        <a:graphic>
          <a:graphicData uri="http://schemas.openxmlformats.org/drawingml/2006/table">
            <a:tbl>
              <a:tblPr firstRow="1" bandRow="1">
                <a:tableStyleId>{7DF18680-E054-41AD-8BC1-D1AEF772440D}</a:tableStyleId>
              </a:tblPr>
              <a:tblGrid>
                <a:gridCol w="2088232"/>
              </a:tblGrid>
              <a:tr h="455653">
                <a:tc>
                  <a:txBody>
                    <a:bodyPr/>
                    <a:lstStyle/>
                    <a:p>
                      <a:pPr algn="ctr"/>
                      <a:r>
                        <a:rPr lang="zh-TW" altLang="en-US" sz="2400" dirty="0" smtClean="0">
                          <a:latin typeface="標楷體" panose="03000509000000000000" pitchFamily="65" charset="-120"/>
                          <a:ea typeface="標楷體" panose="03000509000000000000" pitchFamily="65" charset="-120"/>
                        </a:rPr>
                        <a:t>未來主要從事</a:t>
                      </a:r>
                    </a:p>
                  </a:txBody>
                  <a:tcPr/>
                </a:tc>
              </a:tr>
              <a:tr h="4029947">
                <a:tc>
                  <a:txBody>
                    <a:bodyPr/>
                    <a:lstStyle/>
                    <a:p>
                      <a:pPr algn="l"/>
                      <a:r>
                        <a:rPr lang="zh-TW" altLang="en-US" sz="2000" b="1" dirty="0" smtClean="0">
                          <a:solidFill>
                            <a:srgbClr val="FF0000"/>
                          </a:solidFill>
                          <a:latin typeface="標楷體" panose="03000509000000000000" pitchFamily="65" charset="-120"/>
                          <a:ea typeface="標楷體" panose="03000509000000000000" pitchFamily="65" charset="-120"/>
                        </a:rPr>
                        <a:t>資訊管理師</a:t>
                      </a:r>
                    </a:p>
                    <a:p>
                      <a:pPr algn="l"/>
                      <a:r>
                        <a:rPr lang="zh-TW" altLang="en-US" sz="2000" b="1" dirty="0" smtClean="0">
                          <a:solidFill>
                            <a:srgbClr val="FF0000"/>
                          </a:solidFill>
                          <a:latin typeface="標楷體" panose="03000509000000000000" pitchFamily="65" charset="-120"/>
                          <a:ea typeface="標楷體" panose="03000509000000000000" pitchFamily="65" charset="-120"/>
                        </a:rPr>
                        <a:t>網頁設計師</a:t>
                      </a:r>
                    </a:p>
                    <a:p>
                      <a:pPr algn="l"/>
                      <a:r>
                        <a:rPr lang="zh-TW" altLang="en-US" sz="2000" b="1" dirty="0" smtClean="0">
                          <a:solidFill>
                            <a:srgbClr val="FF0000"/>
                          </a:solidFill>
                          <a:latin typeface="標楷體" panose="03000509000000000000" pitchFamily="65" charset="-120"/>
                          <a:ea typeface="標楷體" panose="03000509000000000000" pitchFamily="65" charset="-120"/>
                        </a:rPr>
                        <a:t>程式設計師</a:t>
                      </a:r>
                    </a:p>
                    <a:p>
                      <a:pPr algn="l"/>
                      <a:r>
                        <a:rPr lang="zh-TW" altLang="en-US" sz="2000" b="1" dirty="0" smtClean="0">
                          <a:solidFill>
                            <a:srgbClr val="FF0000"/>
                          </a:solidFill>
                          <a:latin typeface="標楷體" panose="03000509000000000000" pitchFamily="65" charset="-120"/>
                          <a:ea typeface="標楷體" panose="03000509000000000000" pitchFamily="65" charset="-120"/>
                        </a:rPr>
                        <a:t>軟體應用人員</a:t>
                      </a:r>
                    </a:p>
                  </a:txBody>
                  <a:tcPr/>
                </a:tc>
              </a:tr>
            </a:tbl>
          </a:graphicData>
        </a:graphic>
      </p:graphicFrame>
      <p:sp>
        <p:nvSpPr>
          <p:cNvPr id="19" name="矩形 12"/>
          <p:cNvSpPr>
            <a:spLocks noChangeArrowheads="1"/>
          </p:cNvSpPr>
          <p:nvPr/>
        </p:nvSpPr>
        <p:spPr bwMode="auto">
          <a:xfrm rot="40065">
            <a:off x="1069975" y="765175"/>
            <a:ext cx="2206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lang="en-US" altLang="zh-TW" sz="1200">
                <a:solidFill>
                  <a:schemeClr val="bg1"/>
                </a:solidFill>
              </a:rPr>
              <a:t> </a:t>
            </a:r>
            <a:endParaRPr lang="zh-TW" altLang="en-US" sz="1200" baseline="-25000">
              <a:solidFill>
                <a:schemeClr val="bg1"/>
              </a:solidFill>
              <a:latin typeface="微軟正黑體" pitchFamily="34" charset="-120"/>
              <a:ea typeface="微軟正黑體" pitchFamily="34" charset="-120"/>
            </a:endParaRPr>
          </a:p>
        </p:txBody>
      </p:sp>
      <p:grpSp>
        <p:nvGrpSpPr>
          <p:cNvPr id="20" name="群組 19"/>
          <p:cNvGrpSpPr>
            <a:grpSpLocks/>
          </p:cNvGrpSpPr>
          <p:nvPr/>
        </p:nvGrpSpPr>
        <p:grpSpPr bwMode="auto">
          <a:xfrm>
            <a:off x="-461962" y="-603448"/>
            <a:ext cx="6985000" cy="2328863"/>
            <a:chOff x="761430" y="1976951"/>
            <a:chExt cx="6985792" cy="2328597"/>
          </a:xfrm>
        </p:grpSpPr>
        <p:pic>
          <p:nvPicPr>
            <p:cNvPr id="21" name="圖片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61430" y="1976951"/>
              <a:ext cx="6985792" cy="2328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文字方塊 5"/>
            <p:cNvSpPr txBox="1">
              <a:spLocks noChangeArrowheads="1"/>
            </p:cNvSpPr>
            <p:nvPr/>
          </p:nvSpPr>
          <p:spPr bwMode="auto">
            <a:xfrm>
              <a:off x="1545387" y="2780928"/>
              <a:ext cx="8002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宋体" pitchFamily="2" charset="-122"/>
                </a:defRPr>
              </a:lvl1pPr>
              <a:lvl2pPr marL="742950" indent="-285750">
                <a:spcBef>
                  <a:spcPct val="20000"/>
                </a:spcBef>
                <a:buFont typeface="Arial" charset="0"/>
                <a:buChar char="–"/>
                <a:defRPr sz="2800">
                  <a:solidFill>
                    <a:schemeClr val="tx1"/>
                  </a:solidFill>
                  <a:latin typeface="Calibri" pitchFamily="34" charset="0"/>
                  <a:ea typeface="宋体" pitchFamily="2" charset="-122"/>
                </a:defRPr>
              </a:lvl2pPr>
              <a:lvl3pPr marL="1143000" indent="-228600">
                <a:spcBef>
                  <a:spcPct val="20000"/>
                </a:spcBef>
                <a:buFont typeface="Arial" charset="0"/>
                <a:buChar char="•"/>
                <a:defRPr sz="2400">
                  <a:solidFill>
                    <a:schemeClr val="tx1"/>
                  </a:solidFill>
                  <a:latin typeface="Calibri" pitchFamily="34" charset="0"/>
                  <a:ea typeface="宋体" pitchFamily="2" charset="-122"/>
                </a:defRPr>
              </a:lvl3pPr>
              <a:lvl4pPr marL="1600200" indent="-228600">
                <a:spcBef>
                  <a:spcPct val="20000"/>
                </a:spcBef>
                <a:buFont typeface="Arial" charset="0"/>
                <a:buChar char="–"/>
                <a:defRPr sz="2000">
                  <a:solidFill>
                    <a:schemeClr val="tx1"/>
                  </a:solidFill>
                  <a:latin typeface="Calibri" pitchFamily="34" charset="0"/>
                  <a:ea typeface="宋体" pitchFamily="2" charset="-122"/>
                </a:defRPr>
              </a:lvl4pPr>
              <a:lvl5pPr marL="2057400" indent="-228600">
                <a:spcBef>
                  <a:spcPct val="20000"/>
                </a:spcBef>
                <a:buFont typeface="Arial" charset="0"/>
                <a:buChar char="»"/>
                <a:defRPr sz="2000">
                  <a:solidFill>
                    <a:schemeClr val="tx1"/>
                  </a:solidFill>
                  <a:latin typeface="Calibri" pitchFamily="34" charset="0"/>
                  <a:ea typeface="宋体" pitchFamily="2" charset="-122"/>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zh-TW" altLang="en-US" sz="2400" b="1">
                  <a:solidFill>
                    <a:srgbClr val="008000"/>
                  </a:solidFill>
                  <a:latin typeface="微軟正黑體" pitchFamily="34" charset="-120"/>
                  <a:ea typeface="微軟正黑體" pitchFamily="34" charset="-120"/>
                </a:rPr>
                <a:t>高職</a:t>
              </a:r>
            </a:p>
            <a:p>
              <a:pPr eaLnBrk="1" hangingPunct="1">
                <a:spcBef>
                  <a:spcPct val="0"/>
                </a:spcBef>
                <a:buFontTx/>
                <a:buNone/>
              </a:pPr>
              <a:r>
                <a:rPr lang="zh-TW" altLang="en-US" sz="2400" b="1">
                  <a:solidFill>
                    <a:srgbClr val="008000"/>
                  </a:solidFill>
                  <a:latin typeface="微軟正黑體" pitchFamily="34" charset="-120"/>
                  <a:ea typeface="微軟正黑體" pitchFamily="34" charset="-120"/>
                </a:rPr>
                <a:t>群科</a:t>
              </a:r>
            </a:p>
          </p:txBody>
        </p:sp>
      </p:grpSp>
      <p:pic>
        <p:nvPicPr>
          <p:cNvPr id="25" name="圖片 2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501542" y="-158949"/>
            <a:ext cx="1338262" cy="143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6" name="群組 25"/>
          <p:cNvGrpSpPr>
            <a:grpSpLocks/>
          </p:cNvGrpSpPr>
          <p:nvPr/>
        </p:nvGrpSpPr>
        <p:grpSpPr bwMode="auto">
          <a:xfrm>
            <a:off x="321906" y="1017390"/>
            <a:ext cx="4635500" cy="692150"/>
            <a:chOff x="2151057" y="262832"/>
            <a:chExt cx="4635443" cy="692250"/>
          </a:xfrm>
        </p:grpSpPr>
        <p:sp>
          <p:nvSpPr>
            <p:cNvPr id="27" name="圓角矩形 26"/>
            <p:cNvSpPr/>
            <p:nvPr/>
          </p:nvSpPr>
          <p:spPr>
            <a:xfrm>
              <a:off x="2970076" y="332656"/>
              <a:ext cx="3816424" cy="576064"/>
            </a:xfrm>
            <a:prstGeom prst="roundRect">
              <a:avLst/>
            </a:prstGeom>
            <a:gradFill>
              <a:gsLst>
                <a:gs pos="33747">
                  <a:schemeClr val="accent2">
                    <a:lumMod val="20000"/>
                    <a:lumOff val="80000"/>
                  </a:schemeClr>
                </a:gs>
                <a:gs pos="81000">
                  <a:srgbClr val="FF0000">
                    <a:alpha val="57000"/>
                  </a:srgbClr>
                </a:gs>
                <a:gs pos="13000">
                  <a:srgbClr val="FF0000">
                    <a:alpha val="54000"/>
                  </a:srgbClr>
                </a:gs>
                <a:gs pos="3332">
                  <a:srgbClr val="FF0000"/>
                </a:gs>
                <a:gs pos="50000">
                  <a:srgbClr val="FF0000">
                    <a:lumMod val="27000"/>
                    <a:lumOff val="73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TW" altLang="en-US" sz="2400" dirty="0" smtClean="0">
                  <a:latin typeface="微軟正黑體" pitchFamily="34" charset="-120"/>
                  <a:ea typeface="微軟正黑體" pitchFamily="34" charset="-120"/>
                </a:rPr>
                <a:t>專業技能與升學就業進路</a:t>
              </a:r>
              <a:endParaRPr lang="zh-TW" altLang="en-US" sz="2400" dirty="0">
                <a:latin typeface="微軟正黑體" pitchFamily="34" charset="-120"/>
                <a:ea typeface="微軟正黑體" pitchFamily="34" charset="-120"/>
              </a:endParaRPr>
            </a:p>
          </p:txBody>
        </p:sp>
        <p:pic>
          <p:nvPicPr>
            <p:cNvPr id="28" name="Picture 2"/>
            <p:cNvPicPr>
              <a:picLocks noChangeAspect="1" noChangeArrowheads="1"/>
            </p:cNvPicPr>
            <p:nvPr/>
          </p:nvPicPr>
          <p:blipFill>
            <a:blip r:embed="rId4"/>
            <a:stretch>
              <a:fillRect/>
            </a:stretch>
          </p:blipFill>
          <p:spPr bwMode="auto">
            <a:xfrm>
              <a:off x="2151057" y="262832"/>
              <a:ext cx="747704" cy="69225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
        <p:nvSpPr>
          <p:cNvPr id="29" name="文字方塊 28"/>
          <p:cNvSpPr txBox="1"/>
          <p:nvPr/>
        </p:nvSpPr>
        <p:spPr>
          <a:xfrm>
            <a:off x="1691680" y="257137"/>
            <a:ext cx="3801041" cy="769441"/>
          </a:xfrm>
          <a:prstGeom prst="rect">
            <a:avLst/>
          </a:prstGeom>
          <a:noFill/>
        </p:spPr>
        <p:txBody>
          <a:bodyPr wrap="none">
            <a:spAutoFit/>
          </a:bodyPr>
          <a:lstStyle/>
          <a:p>
            <a:pPr eaLnBrk="1" fontAlgn="auto" hangingPunct="1">
              <a:spcBef>
                <a:spcPts val="0"/>
              </a:spcBef>
              <a:spcAft>
                <a:spcPts val="0"/>
              </a:spcAft>
              <a:defRPr/>
            </a:pPr>
            <a:r>
              <a:rPr lang="zh-TW" altLang="en-US" sz="4400" spc="3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軟正黑體"/>
                <a:ea typeface="微軟正黑體"/>
                <a:cs typeface="微軟正黑體"/>
              </a:rPr>
              <a:t>商業與管理群</a:t>
            </a:r>
          </a:p>
        </p:txBody>
      </p:sp>
      <p:pic>
        <p:nvPicPr>
          <p:cNvPr id="30"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30278" y="6154247"/>
            <a:ext cx="923844" cy="70375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grpSp>
        <p:nvGrpSpPr>
          <p:cNvPr id="31" name="群組 30"/>
          <p:cNvGrpSpPr>
            <a:grpSpLocks/>
          </p:cNvGrpSpPr>
          <p:nvPr/>
        </p:nvGrpSpPr>
        <p:grpSpPr bwMode="auto">
          <a:xfrm>
            <a:off x="6856186" y="3831336"/>
            <a:ext cx="1224136" cy="1328039"/>
            <a:chOff x="305430" y="2543736"/>
            <a:chExt cx="1892300" cy="1767593"/>
          </a:xfrm>
        </p:grpSpPr>
        <p:pic>
          <p:nvPicPr>
            <p:cNvPr id="32"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05430" y="2870012"/>
              <a:ext cx="1892300" cy="1441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矩形 32"/>
            <p:cNvSpPr/>
            <p:nvPr/>
          </p:nvSpPr>
          <p:spPr>
            <a:xfrm>
              <a:off x="385717" y="2543736"/>
              <a:ext cx="1731726" cy="512614"/>
            </a:xfrm>
            <a:prstGeom prst="rect">
              <a:avLst/>
            </a:prstGeom>
            <a:solidFill>
              <a:srgbClr val="92D05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r>
                <a:rPr lang="zh-TW" altLang="en-US" b="1" dirty="0">
                  <a:solidFill>
                    <a:schemeClr val="tx1">
                      <a:lumMod val="75000"/>
                      <a:lumOff val="25000"/>
                    </a:schemeClr>
                  </a:solidFill>
                  <a:latin typeface="微軟正黑體" panose="020B0604030504040204" pitchFamily="34" charset="-120"/>
                  <a:ea typeface="微軟正黑體" panose="020B0604030504040204" pitchFamily="34" charset="-120"/>
                </a:rPr>
                <a:t>商業服務</a:t>
              </a:r>
            </a:p>
          </p:txBody>
        </p:sp>
      </p:grpSp>
      <p:grpSp>
        <p:nvGrpSpPr>
          <p:cNvPr id="34" name="群組 33"/>
          <p:cNvGrpSpPr>
            <a:grpSpLocks/>
          </p:cNvGrpSpPr>
          <p:nvPr/>
        </p:nvGrpSpPr>
        <p:grpSpPr bwMode="auto">
          <a:xfrm>
            <a:off x="7812360" y="5159375"/>
            <a:ext cx="1208058" cy="1293114"/>
            <a:chOff x="2480756" y="2543736"/>
            <a:chExt cx="1892300" cy="1767593"/>
          </a:xfrm>
        </p:grpSpPr>
        <p:pic>
          <p:nvPicPr>
            <p:cNvPr id="35"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480756" y="2870012"/>
              <a:ext cx="1892300" cy="1441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矩形 35"/>
            <p:cNvSpPr/>
            <p:nvPr/>
          </p:nvSpPr>
          <p:spPr>
            <a:xfrm>
              <a:off x="2559808" y="2543736"/>
              <a:ext cx="1730491" cy="512614"/>
            </a:xfrm>
            <a:prstGeom prst="rect">
              <a:avLst/>
            </a:prstGeom>
            <a:solidFill>
              <a:srgbClr val="92D05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r>
                <a:rPr lang="zh-TW" altLang="en-US" b="1" dirty="0">
                  <a:solidFill>
                    <a:schemeClr val="tx1">
                      <a:lumMod val="75000"/>
                      <a:lumOff val="25000"/>
                    </a:schemeClr>
                  </a:solidFill>
                  <a:latin typeface="微軟正黑體" panose="020B0604030504040204" pitchFamily="34" charset="-120"/>
                  <a:ea typeface="微軟正黑體" panose="020B0604030504040204" pitchFamily="34" charset="-120"/>
                </a:rPr>
                <a:t>商業管理</a:t>
              </a:r>
            </a:p>
          </p:txBody>
        </p:sp>
      </p:grpSp>
      <p:sp>
        <p:nvSpPr>
          <p:cNvPr id="37" name="矩形 36"/>
          <p:cNvSpPr>
            <a:spLocks noChangeArrowheads="1"/>
          </p:cNvSpPr>
          <p:nvPr/>
        </p:nvSpPr>
        <p:spPr bwMode="auto">
          <a:xfrm>
            <a:off x="8028384" y="3829431"/>
            <a:ext cx="243390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lang="zh-TW" altLang="zh-TW" sz="1600" b="1" dirty="0">
                <a:latin typeface="微軟正黑體" pitchFamily="34" charset="-120"/>
                <a:ea typeface="微軟正黑體" pitchFamily="34" charset="-120"/>
              </a:rPr>
              <a:t>銷售</a:t>
            </a:r>
            <a:r>
              <a:rPr lang="zh-TW" altLang="zh-TW" sz="1600" b="1" dirty="0" smtClean="0">
                <a:latin typeface="微軟正黑體" pitchFamily="34" charset="-120"/>
                <a:ea typeface="微軟正黑體" pitchFamily="34" charset="-120"/>
              </a:rPr>
              <a:t>服務</a:t>
            </a:r>
            <a:endParaRPr lang="en-US" altLang="zh-TW" sz="1600" b="1" dirty="0" smtClean="0">
              <a:latin typeface="微軟正黑體" pitchFamily="34" charset="-120"/>
              <a:ea typeface="微軟正黑體" pitchFamily="34" charset="-120"/>
            </a:endParaRPr>
          </a:p>
          <a:p>
            <a:pPr eaLnBrk="1" hangingPunct="1">
              <a:spcBef>
                <a:spcPct val="0"/>
              </a:spcBef>
              <a:buFontTx/>
              <a:buNone/>
            </a:pPr>
            <a:r>
              <a:rPr lang="zh-TW" altLang="zh-TW" sz="1600" b="1" dirty="0" smtClean="0">
                <a:latin typeface="微軟正黑體" pitchFamily="34" charset="-120"/>
                <a:ea typeface="微軟正黑體" pitchFamily="34" charset="-120"/>
              </a:rPr>
              <a:t>財稅</a:t>
            </a:r>
            <a:r>
              <a:rPr lang="zh-TW" altLang="zh-TW" sz="1600" b="1" dirty="0">
                <a:latin typeface="微軟正黑體" pitchFamily="34" charset="-120"/>
                <a:ea typeface="微軟正黑體" pitchFamily="34" charset="-120"/>
              </a:rPr>
              <a:t>、</a:t>
            </a:r>
            <a:r>
              <a:rPr lang="zh-TW" altLang="zh-TW" sz="1600" b="1" dirty="0" smtClean="0">
                <a:latin typeface="微軟正黑體" pitchFamily="34" charset="-120"/>
                <a:ea typeface="微軟正黑體" pitchFamily="34" charset="-120"/>
              </a:rPr>
              <a:t>金</a:t>
            </a:r>
            <a:endParaRPr lang="en-US" altLang="zh-TW" sz="1600" b="1" dirty="0" smtClean="0">
              <a:latin typeface="微軟正黑體" pitchFamily="34" charset="-120"/>
              <a:ea typeface="微軟正黑體" pitchFamily="34" charset="-120"/>
            </a:endParaRPr>
          </a:p>
          <a:p>
            <a:pPr eaLnBrk="1" hangingPunct="1">
              <a:spcBef>
                <a:spcPct val="0"/>
              </a:spcBef>
              <a:buFontTx/>
              <a:buNone/>
            </a:pPr>
            <a:r>
              <a:rPr lang="zh-TW" altLang="zh-TW" sz="1600" b="1" dirty="0" smtClean="0">
                <a:latin typeface="微軟正黑體" pitchFamily="34" charset="-120"/>
                <a:ea typeface="微軟正黑體" pitchFamily="34" charset="-120"/>
              </a:rPr>
              <a:t>融</a:t>
            </a:r>
            <a:endParaRPr lang="zh-TW" altLang="en-US" sz="1600" dirty="0">
              <a:latin typeface="微軟正黑體" pitchFamily="34" charset="-120"/>
              <a:ea typeface="微軟正黑體" pitchFamily="34" charset="-120"/>
            </a:endParaRPr>
          </a:p>
        </p:txBody>
      </p:sp>
      <p:sp>
        <p:nvSpPr>
          <p:cNvPr id="38" name="矩形 37"/>
          <p:cNvSpPr>
            <a:spLocks noChangeArrowheads="1"/>
          </p:cNvSpPr>
          <p:nvPr/>
        </p:nvSpPr>
        <p:spPr bwMode="auto">
          <a:xfrm>
            <a:off x="6806957" y="5339829"/>
            <a:ext cx="1005403"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lang="zh-TW" altLang="zh-TW" sz="1600" b="1" dirty="0">
                <a:latin typeface="微軟正黑體" pitchFamily="34" charset="-120"/>
                <a:ea typeface="微軟正黑體" pitchFamily="34" charset="-120"/>
              </a:rPr>
              <a:t>製造</a:t>
            </a:r>
            <a:r>
              <a:rPr lang="zh-TW" altLang="zh-TW" sz="1600" b="1" dirty="0" smtClean="0">
                <a:latin typeface="微軟正黑體" pitchFamily="34" charset="-120"/>
                <a:ea typeface="微軟正黑體" pitchFamily="34" charset="-120"/>
              </a:rPr>
              <a:t>作業</a:t>
            </a:r>
            <a:endParaRPr lang="en-US" altLang="zh-TW" sz="1600" b="1" dirty="0" smtClean="0">
              <a:latin typeface="微軟正黑體" pitchFamily="34" charset="-120"/>
              <a:ea typeface="微軟正黑體" pitchFamily="34" charset="-120"/>
            </a:endParaRPr>
          </a:p>
          <a:p>
            <a:pPr eaLnBrk="1" hangingPunct="1">
              <a:spcBef>
                <a:spcPct val="0"/>
              </a:spcBef>
              <a:buFontTx/>
              <a:buNone/>
            </a:pPr>
            <a:r>
              <a:rPr lang="zh-TW" altLang="zh-TW" sz="1600" b="1" dirty="0" smtClean="0">
                <a:latin typeface="微軟正黑體" pitchFamily="34" charset="-120"/>
                <a:ea typeface="微軟正黑體" pitchFamily="34" charset="-120"/>
              </a:rPr>
              <a:t>管理、人</a:t>
            </a:r>
            <a:endParaRPr lang="en-US" altLang="zh-TW" sz="1600" b="1" dirty="0" smtClean="0">
              <a:latin typeface="微軟正黑體" pitchFamily="34" charset="-120"/>
              <a:ea typeface="微軟正黑體" pitchFamily="34" charset="-120"/>
            </a:endParaRPr>
          </a:p>
          <a:p>
            <a:pPr eaLnBrk="1" hangingPunct="1">
              <a:spcBef>
                <a:spcPct val="0"/>
              </a:spcBef>
              <a:buFontTx/>
              <a:buNone/>
            </a:pPr>
            <a:r>
              <a:rPr lang="zh-TW" altLang="zh-TW" sz="1600" b="1" dirty="0" smtClean="0">
                <a:latin typeface="微軟正黑體" pitchFamily="34" charset="-120"/>
                <a:ea typeface="微軟正黑體" pitchFamily="34" charset="-120"/>
              </a:rPr>
              <a:t>力資源與</a:t>
            </a:r>
            <a:endParaRPr lang="en-US" altLang="zh-TW" sz="1600" b="1" dirty="0" smtClean="0">
              <a:latin typeface="微軟正黑體" pitchFamily="34" charset="-120"/>
              <a:ea typeface="微軟正黑體" pitchFamily="34" charset="-120"/>
            </a:endParaRPr>
          </a:p>
          <a:p>
            <a:pPr eaLnBrk="1" hangingPunct="1">
              <a:spcBef>
                <a:spcPct val="0"/>
              </a:spcBef>
              <a:buFontTx/>
              <a:buNone/>
            </a:pPr>
            <a:r>
              <a:rPr lang="zh-TW" altLang="zh-TW" sz="1600" b="1" dirty="0" smtClean="0">
                <a:latin typeface="微軟正黑體" pitchFamily="34" charset="-120"/>
                <a:ea typeface="微軟正黑體" pitchFamily="34" charset="-120"/>
              </a:rPr>
              <a:t>組織</a:t>
            </a:r>
            <a:r>
              <a:rPr lang="zh-TW" altLang="zh-TW" sz="1600" b="1" dirty="0">
                <a:latin typeface="微軟正黑體" pitchFamily="34" charset="-120"/>
                <a:ea typeface="微軟正黑體" pitchFamily="34" charset="-120"/>
              </a:rPr>
              <a:t>管理</a:t>
            </a:r>
            <a:endParaRPr lang="zh-TW" altLang="en-US" sz="1600" dirty="0">
              <a:latin typeface="微軟正黑體" pitchFamily="34" charset="-120"/>
              <a:ea typeface="微軟正黑體" pitchFamily="34" charset="-120"/>
            </a:endParaRPr>
          </a:p>
        </p:txBody>
      </p:sp>
    </p:spTree>
    <p:extLst>
      <p:ext uri="{BB962C8B-B14F-4D97-AF65-F5344CB8AC3E}">
        <p14:creationId xmlns:p14="http://schemas.microsoft.com/office/powerpoint/2010/main" val="38692032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 calcmode="lin" valueType="num">
                                      <p:cBhvr>
                                        <p:cTn id="9" dur="500" fill="hold"/>
                                        <p:tgtEl>
                                          <p:spTgt spid="20"/>
                                        </p:tgtEl>
                                        <p:attrNameLst>
                                          <p:attrName>style.rotation</p:attrName>
                                        </p:attrNameLst>
                                      </p:cBhvr>
                                      <p:tavLst>
                                        <p:tav tm="0">
                                          <p:val>
                                            <p:fltVal val="360"/>
                                          </p:val>
                                        </p:tav>
                                        <p:tav tm="100000">
                                          <p:val>
                                            <p:fltVal val="0"/>
                                          </p:val>
                                        </p:tav>
                                      </p:tavLst>
                                    </p:anim>
                                    <p:animEffect transition="in" filter="fade">
                                      <p:cBhvr>
                                        <p:cTn id="10" dur="500"/>
                                        <p:tgtEl>
                                          <p:spTgt spid="20"/>
                                        </p:tgtEl>
                                      </p:cBhvr>
                                    </p:animEffect>
                                  </p:childTnLst>
                                </p:cTn>
                              </p:par>
                              <p:par>
                                <p:cTn id="11" presetID="15" presetClass="entr" presetSubtype="0"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1000" fill="hold"/>
                                        <p:tgtEl>
                                          <p:spTgt spid="25"/>
                                        </p:tgtEl>
                                        <p:attrNameLst>
                                          <p:attrName>ppt_w</p:attrName>
                                        </p:attrNameLst>
                                      </p:cBhvr>
                                      <p:tavLst>
                                        <p:tav tm="0">
                                          <p:val>
                                            <p:fltVal val="0"/>
                                          </p:val>
                                        </p:tav>
                                        <p:tav tm="100000">
                                          <p:val>
                                            <p:strVal val="#ppt_w"/>
                                          </p:val>
                                        </p:tav>
                                      </p:tavLst>
                                    </p:anim>
                                    <p:anim calcmode="lin" valueType="num">
                                      <p:cBhvr>
                                        <p:cTn id="14" dur="1000" fill="hold"/>
                                        <p:tgtEl>
                                          <p:spTgt spid="25"/>
                                        </p:tgtEl>
                                        <p:attrNameLst>
                                          <p:attrName>ppt_h</p:attrName>
                                        </p:attrNameLst>
                                      </p:cBhvr>
                                      <p:tavLst>
                                        <p:tav tm="0">
                                          <p:val>
                                            <p:fltVal val="0"/>
                                          </p:val>
                                        </p:tav>
                                        <p:tav tm="100000">
                                          <p:val>
                                            <p:strVal val="#ppt_h"/>
                                          </p:val>
                                        </p:tav>
                                      </p:tavLst>
                                    </p:anim>
                                    <p:anim calcmode="lin" valueType="num">
                                      <p:cBhvr>
                                        <p:cTn id="15"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25"/>
                                        </p:tgtEl>
                                        <p:attrNameLst>
                                          <p:attrName>ppt_y</p:attrName>
                                        </p:attrNameLst>
                                      </p:cBhvr>
                                      <p:tavLst>
                                        <p:tav tm="0" fmla="#ppt_y+(sin(-2*pi*(1-$))*-#ppt_x+cos(-2*pi*(1-$))*(1-#ppt_y))*(1-$)">
                                          <p:val>
                                            <p:fltVal val="0"/>
                                          </p:val>
                                        </p:tav>
                                        <p:tav tm="100000">
                                          <p:val>
                                            <p:fltVal val="1"/>
                                          </p:val>
                                        </p:tav>
                                      </p:tavLst>
                                    </p:anim>
                                  </p:childTnLst>
                                </p:cTn>
                              </p:par>
                              <p:par>
                                <p:cTn id="17" presetID="10" presetClass="entr" presetSubtype="0"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par>
                                <p:cTn id="20" presetID="23" presetClass="entr" presetSubtype="16" fill="hold" nodeType="with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p:cTn id="22" dur="500" fill="hold"/>
                                        <p:tgtEl>
                                          <p:spTgt spid="29"/>
                                        </p:tgtEl>
                                        <p:attrNameLst>
                                          <p:attrName>ppt_w</p:attrName>
                                        </p:attrNameLst>
                                      </p:cBhvr>
                                      <p:tavLst>
                                        <p:tav tm="0">
                                          <p:val>
                                            <p:fltVal val="0"/>
                                          </p:val>
                                        </p:tav>
                                        <p:tav tm="100000">
                                          <p:val>
                                            <p:strVal val="#ppt_w"/>
                                          </p:val>
                                        </p:tav>
                                      </p:tavLst>
                                    </p:anim>
                                    <p:anim calcmode="lin" valueType="num">
                                      <p:cBhvr>
                                        <p:cTn id="23" dur="500" fill="hold"/>
                                        <p:tgtEl>
                                          <p:spTgt spid="29"/>
                                        </p:tgtEl>
                                        <p:attrNameLst>
                                          <p:attrName>ppt_h</p:attrName>
                                        </p:attrNameLst>
                                      </p:cBhvr>
                                      <p:tavLst>
                                        <p:tav tm="0">
                                          <p:val>
                                            <p:fltVal val="0"/>
                                          </p:val>
                                        </p:tav>
                                        <p:tav tm="100000">
                                          <p:val>
                                            <p:strVal val="#ppt_h"/>
                                          </p:val>
                                        </p:tav>
                                      </p:tavLst>
                                    </p:anim>
                                  </p:childTnLst>
                                </p:cTn>
                              </p:par>
                              <p:par>
                                <p:cTn id="24" presetID="23" presetClass="entr" presetSubtype="272" fill="hold" nodeType="withEffect">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cBhvr>
                                        <p:cTn id="26" dur="500" fill="hold"/>
                                        <p:tgtEl>
                                          <p:spTgt spid="31"/>
                                        </p:tgtEl>
                                        <p:attrNameLst>
                                          <p:attrName>ppt_w</p:attrName>
                                        </p:attrNameLst>
                                      </p:cBhvr>
                                      <p:tavLst>
                                        <p:tav tm="0">
                                          <p:val>
                                            <p:strVal val="2/3*#ppt_w"/>
                                          </p:val>
                                        </p:tav>
                                        <p:tav tm="100000">
                                          <p:val>
                                            <p:strVal val="#ppt_w"/>
                                          </p:val>
                                        </p:tav>
                                      </p:tavLst>
                                    </p:anim>
                                    <p:anim calcmode="lin" valueType="num">
                                      <p:cBhvr>
                                        <p:cTn id="27" dur="500" fill="hold"/>
                                        <p:tgtEl>
                                          <p:spTgt spid="31"/>
                                        </p:tgtEl>
                                        <p:attrNameLst>
                                          <p:attrName>ppt_h</p:attrName>
                                        </p:attrNameLst>
                                      </p:cBhvr>
                                      <p:tavLst>
                                        <p:tav tm="0">
                                          <p:val>
                                            <p:strVal val="2/3*#ppt_h"/>
                                          </p:val>
                                        </p:tav>
                                        <p:tav tm="100000">
                                          <p:val>
                                            <p:strVal val="#ppt_h"/>
                                          </p:val>
                                        </p:tav>
                                      </p:tavLst>
                                    </p:anim>
                                  </p:childTnLst>
                                </p:cTn>
                              </p:par>
                              <p:par>
                                <p:cTn id="28" presetID="10" presetClass="entr" presetSubtype="0" fill="hold" grpId="0" nodeType="with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500"/>
                                        <p:tgtEl>
                                          <p:spTgt spid="37"/>
                                        </p:tgtEl>
                                      </p:cBhvr>
                                    </p:animEffect>
                                  </p:childTnLst>
                                </p:cTn>
                              </p:par>
                            </p:childTnLst>
                          </p:cTn>
                        </p:par>
                        <p:par>
                          <p:cTn id="31" fill="hold">
                            <p:stCondLst>
                              <p:cond delay="1000"/>
                            </p:stCondLst>
                            <p:childTnLst>
                              <p:par>
                                <p:cTn id="32" presetID="23" presetClass="entr" presetSubtype="272" fill="hold" nodeType="afterEffect">
                                  <p:stCondLst>
                                    <p:cond delay="0"/>
                                  </p:stCondLst>
                                  <p:childTnLst>
                                    <p:set>
                                      <p:cBhvr>
                                        <p:cTn id="33" dur="1" fill="hold">
                                          <p:stCondLst>
                                            <p:cond delay="0"/>
                                          </p:stCondLst>
                                        </p:cTn>
                                        <p:tgtEl>
                                          <p:spTgt spid="34"/>
                                        </p:tgtEl>
                                        <p:attrNameLst>
                                          <p:attrName>style.visibility</p:attrName>
                                        </p:attrNameLst>
                                      </p:cBhvr>
                                      <p:to>
                                        <p:strVal val="visible"/>
                                      </p:to>
                                    </p:set>
                                    <p:anim calcmode="lin" valueType="num">
                                      <p:cBhvr>
                                        <p:cTn id="34" dur="500" fill="hold"/>
                                        <p:tgtEl>
                                          <p:spTgt spid="34"/>
                                        </p:tgtEl>
                                        <p:attrNameLst>
                                          <p:attrName>ppt_w</p:attrName>
                                        </p:attrNameLst>
                                      </p:cBhvr>
                                      <p:tavLst>
                                        <p:tav tm="0">
                                          <p:val>
                                            <p:strVal val="2/3*#ppt_w"/>
                                          </p:val>
                                        </p:tav>
                                        <p:tav tm="100000">
                                          <p:val>
                                            <p:strVal val="#ppt_w"/>
                                          </p:val>
                                        </p:tav>
                                      </p:tavLst>
                                    </p:anim>
                                    <p:anim calcmode="lin" valueType="num">
                                      <p:cBhvr>
                                        <p:cTn id="35" dur="500" fill="hold"/>
                                        <p:tgtEl>
                                          <p:spTgt spid="34"/>
                                        </p:tgtEl>
                                        <p:attrNameLst>
                                          <p:attrName>ppt_h</p:attrName>
                                        </p:attrNameLst>
                                      </p:cBhvr>
                                      <p:tavLst>
                                        <p:tav tm="0">
                                          <p:val>
                                            <p:strVal val="2/3*#ppt_h"/>
                                          </p:val>
                                        </p:tav>
                                        <p:tav tm="100000">
                                          <p:val>
                                            <p:strVal val="#ppt_h"/>
                                          </p:val>
                                        </p:tav>
                                      </p:tavLst>
                                    </p:anim>
                                  </p:childTnLst>
                                </p:cTn>
                              </p:par>
                              <p:par>
                                <p:cTn id="36" presetID="10" presetClass="entr" presetSubtype="0" fill="hold" grpId="0" nodeType="with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0" y="3789363"/>
            <a:ext cx="5734050" cy="1685925"/>
          </a:xfrm>
          <a:prstGeom prst="rect">
            <a:avLst/>
          </a:prstGeom>
          <a:solidFill>
            <a:srgbClr val="FF0000">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sp>
        <p:nvSpPr>
          <p:cNvPr id="11" name="矩形 10"/>
          <p:cNvSpPr/>
          <p:nvPr/>
        </p:nvSpPr>
        <p:spPr>
          <a:xfrm>
            <a:off x="0" y="1743075"/>
            <a:ext cx="9144000" cy="1685925"/>
          </a:xfrm>
          <a:prstGeom prst="rect">
            <a:avLst/>
          </a:prstGeom>
          <a:solidFill>
            <a:srgbClr val="FF0000">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sp>
        <p:nvSpPr>
          <p:cNvPr id="33" name="向右箭號 32"/>
          <p:cNvSpPr/>
          <p:nvPr/>
        </p:nvSpPr>
        <p:spPr>
          <a:xfrm>
            <a:off x="5818188" y="3448050"/>
            <a:ext cx="3001962" cy="2478088"/>
          </a:xfrm>
          <a:prstGeom prst="rightArrow">
            <a:avLst>
              <a:gd name="adj1" fmla="val 50000"/>
              <a:gd name="adj2" fmla="val 48946"/>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TW" altLang="en-US" sz="2800" b="1" dirty="0" smtClean="0">
                <a:solidFill>
                  <a:srgbClr val="FF0000"/>
                </a:solidFill>
                <a:latin typeface="微軟正黑體" pitchFamily="34" charset="-120"/>
                <a:ea typeface="微軟正黑體" pitchFamily="34" charset="-120"/>
              </a:rPr>
              <a:t>家政群共有</a:t>
            </a:r>
            <a:endParaRPr lang="en-US" altLang="zh-TW" sz="2800" b="1" dirty="0" smtClean="0">
              <a:solidFill>
                <a:srgbClr val="FF0000"/>
              </a:solidFill>
              <a:latin typeface="微軟正黑體" pitchFamily="34" charset="-120"/>
              <a:ea typeface="微軟正黑體" pitchFamily="34" charset="-120"/>
            </a:endParaRPr>
          </a:p>
          <a:p>
            <a:pPr algn="ctr" eaLnBrk="1" hangingPunct="1">
              <a:defRPr/>
            </a:pPr>
            <a:r>
              <a:rPr lang="en-US" altLang="zh-TW" sz="2800" b="1" dirty="0" smtClean="0">
                <a:solidFill>
                  <a:srgbClr val="FF0000"/>
                </a:solidFill>
                <a:latin typeface="微軟正黑體" pitchFamily="34" charset="-120"/>
                <a:ea typeface="微軟正黑體" pitchFamily="34" charset="-120"/>
              </a:rPr>
              <a:t>7</a:t>
            </a:r>
            <a:r>
              <a:rPr lang="zh-TW" altLang="en-US" sz="2800" b="1" dirty="0">
                <a:solidFill>
                  <a:srgbClr val="FF0000"/>
                </a:solidFill>
                <a:latin typeface="微軟正黑體" pitchFamily="34" charset="-120"/>
                <a:ea typeface="微軟正黑體" pitchFamily="34" charset="-120"/>
              </a:rPr>
              <a:t>科：</a:t>
            </a:r>
          </a:p>
        </p:txBody>
      </p:sp>
      <p:sp>
        <p:nvSpPr>
          <p:cNvPr id="21519" name="文字方塊 33"/>
          <p:cNvSpPr txBox="1">
            <a:spLocks noChangeArrowheads="1"/>
          </p:cNvSpPr>
          <p:nvPr/>
        </p:nvSpPr>
        <p:spPr bwMode="auto">
          <a:xfrm>
            <a:off x="468313" y="549275"/>
            <a:ext cx="338613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lang="zh-TW" altLang="en-US" sz="2000" b="1">
                <a:solidFill>
                  <a:schemeClr val="bg1"/>
                </a:solidFill>
                <a:latin typeface="微軟正黑體" pitchFamily="34" charset="-120"/>
                <a:ea typeface="微軟正黑體" pitchFamily="34" charset="-120"/>
              </a:rPr>
              <a:t>技職教育宣導 </a:t>
            </a:r>
            <a:endParaRPr lang="en-US" altLang="zh-TW" sz="2000" b="1">
              <a:solidFill>
                <a:schemeClr val="bg1"/>
              </a:solidFill>
              <a:latin typeface="微軟正黑體" pitchFamily="34" charset="-120"/>
              <a:ea typeface="微軟正黑體" pitchFamily="34" charset="-120"/>
            </a:endParaRPr>
          </a:p>
          <a:p>
            <a:pPr eaLnBrk="1" hangingPunct="1">
              <a:spcBef>
                <a:spcPct val="0"/>
              </a:spcBef>
              <a:buFontTx/>
              <a:buNone/>
            </a:pPr>
            <a:r>
              <a:rPr lang="zh-TW" altLang="en-US" sz="1600" b="1">
                <a:solidFill>
                  <a:schemeClr val="bg1"/>
                </a:solidFill>
                <a:latin typeface="微軟正黑體" pitchFamily="34" charset="-120"/>
                <a:ea typeface="微軟正黑體" pitchFamily="34" charset="-120"/>
              </a:rPr>
              <a:t>商業與管理群</a:t>
            </a:r>
            <a:endParaRPr lang="zh-TW" altLang="en-US" sz="1800" b="1">
              <a:solidFill>
                <a:schemeClr val="bg1"/>
              </a:solidFill>
              <a:latin typeface="微軟正黑體" pitchFamily="34" charset="-120"/>
              <a:ea typeface="微軟正黑體" pitchFamily="34" charset="-120"/>
            </a:endParaRPr>
          </a:p>
        </p:txBody>
      </p:sp>
      <p:sp>
        <p:nvSpPr>
          <p:cNvPr id="21520" name="矩形 34"/>
          <p:cNvSpPr>
            <a:spLocks noChangeArrowheads="1"/>
          </p:cNvSpPr>
          <p:nvPr/>
        </p:nvSpPr>
        <p:spPr bwMode="auto">
          <a:xfrm rot="40065">
            <a:off x="1455738" y="692150"/>
            <a:ext cx="2190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lang="en-US" altLang="zh-TW" sz="1200">
                <a:solidFill>
                  <a:schemeClr val="bg1"/>
                </a:solidFill>
              </a:rPr>
              <a:t> </a:t>
            </a:r>
            <a:endParaRPr lang="zh-TW" altLang="en-US" sz="1200" baseline="-25000">
              <a:solidFill>
                <a:schemeClr val="bg1"/>
              </a:solidFill>
              <a:latin typeface="微軟正黑體" pitchFamily="34" charset="-120"/>
              <a:ea typeface="微軟正黑體" pitchFamily="34" charset="-120"/>
            </a:endParaRPr>
          </a:p>
        </p:txBody>
      </p:sp>
      <p:grpSp>
        <p:nvGrpSpPr>
          <p:cNvPr id="37" name="群組 36"/>
          <p:cNvGrpSpPr>
            <a:grpSpLocks/>
          </p:cNvGrpSpPr>
          <p:nvPr/>
        </p:nvGrpSpPr>
        <p:grpSpPr bwMode="auto">
          <a:xfrm>
            <a:off x="-223152" y="-423863"/>
            <a:ext cx="6985000" cy="2328863"/>
            <a:chOff x="761430" y="1976951"/>
            <a:chExt cx="6985792" cy="2328597"/>
          </a:xfrm>
        </p:grpSpPr>
        <p:pic>
          <p:nvPicPr>
            <p:cNvPr id="38" name="圖片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1430" y="1976951"/>
              <a:ext cx="6985792" cy="2328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文字方塊 5"/>
            <p:cNvSpPr txBox="1">
              <a:spLocks noChangeArrowheads="1"/>
            </p:cNvSpPr>
            <p:nvPr/>
          </p:nvSpPr>
          <p:spPr bwMode="auto">
            <a:xfrm>
              <a:off x="1545387" y="2780928"/>
              <a:ext cx="8002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宋体" pitchFamily="2" charset="-122"/>
                </a:defRPr>
              </a:lvl1pPr>
              <a:lvl2pPr marL="742950" indent="-285750">
                <a:spcBef>
                  <a:spcPct val="20000"/>
                </a:spcBef>
                <a:buFont typeface="Arial" charset="0"/>
                <a:buChar char="–"/>
                <a:defRPr sz="2800">
                  <a:solidFill>
                    <a:schemeClr val="tx1"/>
                  </a:solidFill>
                  <a:latin typeface="Calibri" pitchFamily="34" charset="0"/>
                  <a:ea typeface="宋体" pitchFamily="2" charset="-122"/>
                </a:defRPr>
              </a:lvl2pPr>
              <a:lvl3pPr marL="1143000" indent="-228600">
                <a:spcBef>
                  <a:spcPct val="20000"/>
                </a:spcBef>
                <a:buFont typeface="Arial" charset="0"/>
                <a:buChar char="•"/>
                <a:defRPr sz="2400">
                  <a:solidFill>
                    <a:schemeClr val="tx1"/>
                  </a:solidFill>
                  <a:latin typeface="Calibri" pitchFamily="34" charset="0"/>
                  <a:ea typeface="宋体" pitchFamily="2" charset="-122"/>
                </a:defRPr>
              </a:lvl3pPr>
              <a:lvl4pPr marL="1600200" indent="-228600">
                <a:spcBef>
                  <a:spcPct val="20000"/>
                </a:spcBef>
                <a:buFont typeface="Arial" charset="0"/>
                <a:buChar char="–"/>
                <a:defRPr sz="2000">
                  <a:solidFill>
                    <a:schemeClr val="tx1"/>
                  </a:solidFill>
                  <a:latin typeface="Calibri" pitchFamily="34" charset="0"/>
                  <a:ea typeface="宋体" pitchFamily="2" charset="-122"/>
                </a:defRPr>
              </a:lvl4pPr>
              <a:lvl5pPr marL="2057400" indent="-228600">
                <a:spcBef>
                  <a:spcPct val="20000"/>
                </a:spcBef>
                <a:buFont typeface="Arial" charset="0"/>
                <a:buChar char="»"/>
                <a:defRPr sz="2000">
                  <a:solidFill>
                    <a:schemeClr val="tx1"/>
                  </a:solidFill>
                  <a:latin typeface="Calibri" pitchFamily="34" charset="0"/>
                  <a:ea typeface="宋体" pitchFamily="2" charset="-122"/>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zh-TW" altLang="en-US" sz="2400" b="1">
                  <a:solidFill>
                    <a:srgbClr val="008000"/>
                  </a:solidFill>
                  <a:latin typeface="微軟正黑體" pitchFamily="34" charset="-120"/>
                  <a:ea typeface="微軟正黑體" pitchFamily="34" charset="-120"/>
                </a:rPr>
                <a:t>高職</a:t>
              </a:r>
            </a:p>
            <a:p>
              <a:pPr eaLnBrk="1" hangingPunct="1">
                <a:spcBef>
                  <a:spcPct val="0"/>
                </a:spcBef>
                <a:buFontTx/>
                <a:buNone/>
              </a:pPr>
              <a:r>
                <a:rPr lang="zh-TW" altLang="en-US" sz="2400" b="1">
                  <a:solidFill>
                    <a:srgbClr val="008000"/>
                  </a:solidFill>
                  <a:latin typeface="微軟正黑體" pitchFamily="34" charset="-120"/>
                  <a:ea typeface="微軟正黑體" pitchFamily="34" charset="-120"/>
                </a:rPr>
                <a:t>群科</a:t>
              </a:r>
            </a:p>
          </p:txBody>
        </p:sp>
      </p:grpSp>
      <p:sp>
        <p:nvSpPr>
          <p:cNvPr id="41" name="文字方塊 40"/>
          <p:cNvSpPr txBox="1"/>
          <p:nvPr/>
        </p:nvSpPr>
        <p:spPr>
          <a:xfrm>
            <a:off x="1936443" y="452065"/>
            <a:ext cx="1992853" cy="769441"/>
          </a:xfrm>
          <a:prstGeom prst="rect">
            <a:avLst/>
          </a:prstGeom>
          <a:noFill/>
        </p:spPr>
        <p:txBody>
          <a:bodyPr wrap="none">
            <a:spAutoFit/>
          </a:bodyPr>
          <a:lstStyle/>
          <a:p>
            <a:pPr eaLnBrk="1" fontAlgn="auto" hangingPunct="1">
              <a:spcBef>
                <a:spcPts val="0"/>
              </a:spcBef>
              <a:spcAft>
                <a:spcPts val="0"/>
              </a:spcAft>
              <a:defRPr/>
            </a:pPr>
            <a:r>
              <a:rPr lang="zh-TW" altLang="en-US" sz="4400" spc="3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軟正黑體"/>
                <a:ea typeface="微軟正黑體"/>
                <a:cs typeface="微軟正黑體"/>
              </a:rPr>
              <a:t>家政群</a:t>
            </a:r>
            <a:endParaRPr lang="zh-TW" altLang="en-US" sz="4400" spc="3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軟正黑體"/>
              <a:ea typeface="微軟正黑體"/>
              <a:cs typeface="微軟正黑體"/>
            </a:endParaRPr>
          </a:p>
        </p:txBody>
      </p:sp>
      <p:pic>
        <p:nvPicPr>
          <p:cNvPr id="43" name="Picture 2" descr="Q:\01技職教育宣導媒材\群科簡報\視覺元素\家政群\UI\Part3\科別\幼兒保育科.png"/>
          <p:cNvPicPr>
            <a:picLocks noChangeAspect="1" noChangeArrowheads="1"/>
          </p:cNvPicPr>
          <p:nvPr/>
        </p:nvPicPr>
        <p:blipFill>
          <a:blip r:embed="rId4"/>
          <a:srcRect/>
          <a:stretch>
            <a:fillRect/>
          </a:stretch>
        </p:blipFill>
        <p:spPr bwMode="auto">
          <a:xfrm>
            <a:off x="442655" y="1687436"/>
            <a:ext cx="1790958" cy="1813572"/>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86" name="Picture 2" descr="Q:\01技職教育宣導媒材\群科簡報\視覺元素\家政群\原始檔\{Housefeeping}-22.png"/>
          <p:cNvPicPr>
            <a:picLocks noChangeAspect="1" noChangeArrowheads="1"/>
          </p:cNvPicPr>
          <p:nvPr/>
        </p:nvPicPr>
        <p:blipFill>
          <a:blip r:embed="rId5"/>
          <a:srcRect/>
          <a:stretch>
            <a:fillRect/>
          </a:stretch>
        </p:blipFill>
        <p:spPr bwMode="auto">
          <a:xfrm rot="20483025" flipH="1">
            <a:off x="-396546" y="5009126"/>
            <a:ext cx="1914525" cy="2268537"/>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87" name="Picture 3" descr="Q:\01技職教育宣導媒材\群科簡報\視覺元素\家政群\原始檔\{Housefeeping}-55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74238" y="0"/>
            <a:ext cx="1566862" cy="184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 name="Picture 4" descr="Q:\01技職教育宣導媒材\群科簡報\視覺元素\家政群\原始檔\{Housefeeping}-5665.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18047588">
            <a:off x="7288213" y="5013325"/>
            <a:ext cx="1963738" cy="224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 name="Picture 4" descr="Q:\01技職教育宣導媒材\群科簡報\視覺元素\家政群\UI\Part3\科別\流行服飾科.png"/>
          <p:cNvPicPr>
            <a:picLocks noChangeAspect="1" noChangeArrowheads="1"/>
          </p:cNvPicPr>
          <p:nvPr/>
        </p:nvPicPr>
        <p:blipFill>
          <a:blip r:embed="rId8"/>
          <a:srcRect/>
          <a:stretch>
            <a:fillRect/>
          </a:stretch>
        </p:blipFill>
        <p:spPr bwMode="auto">
          <a:xfrm>
            <a:off x="2255786" y="1687436"/>
            <a:ext cx="1740150" cy="176212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1" name="Picture 5" descr="Q:\01技職教育宣導媒材\群科簡報\視覺元素\家政群\UI\Part3\科別\美容科.png"/>
          <p:cNvPicPr>
            <a:picLocks noChangeAspect="1" noChangeArrowheads="1"/>
          </p:cNvPicPr>
          <p:nvPr/>
        </p:nvPicPr>
        <p:blipFill>
          <a:blip r:embed="rId9"/>
          <a:srcRect/>
          <a:stretch>
            <a:fillRect/>
          </a:stretch>
        </p:blipFill>
        <p:spPr bwMode="auto">
          <a:xfrm>
            <a:off x="3995936" y="1733492"/>
            <a:ext cx="1674366" cy="1695508"/>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2" name="Picture 3" descr="Q:\01技職教育宣導媒材\群科簡報\視覺元素\家政群\UI\Part3\科別\服裝科.png"/>
          <p:cNvPicPr>
            <a:picLocks noChangeAspect="1" noChangeArrowheads="1"/>
          </p:cNvPicPr>
          <p:nvPr/>
        </p:nvPicPr>
        <p:blipFill>
          <a:blip r:embed="rId10"/>
          <a:srcRect/>
          <a:stretch>
            <a:fillRect/>
          </a:stretch>
        </p:blipFill>
        <p:spPr bwMode="auto">
          <a:xfrm>
            <a:off x="5652120" y="1700808"/>
            <a:ext cx="1718270" cy="1739967"/>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3" name="Picture 6" descr="Q:\01技職教育宣導媒材\群科簡報\視覺元素\家政群\UI\Part3\科別\家政科.png"/>
          <p:cNvPicPr>
            <a:picLocks noChangeAspect="1" noChangeArrowheads="1"/>
          </p:cNvPicPr>
          <p:nvPr/>
        </p:nvPicPr>
        <p:blipFill>
          <a:blip r:embed="rId11"/>
          <a:srcRect/>
          <a:stretch>
            <a:fillRect/>
          </a:stretch>
        </p:blipFill>
        <p:spPr bwMode="auto">
          <a:xfrm>
            <a:off x="467544" y="3789040"/>
            <a:ext cx="1750014" cy="177210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4" name="Picture 8" descr="Q:\01技職教育宣導媒材\群科簡報\視覺元素\家政群\UI\Part3\科別\時尚模特兒科.png"/>
          <p:cNvPicPr>
            <a:picLocks noChangeAspect="1" noChangeArrowheads="1"/>
          </p:cNvPicPr>
          <p:nvPr/>
        </p:nvPicPr>
        <p:blipFill>
          <a:blip r:embed="rId12"/>
          <a:srcRect/>
          <a:stretch>
            <a:fillRect/>
          </a:stretch>
        </p:blipFill>
        <p:spPr bwMode="auto">
          <a:xfrm>
            <a:off x="3918381" y="3717032"/>
            <a:ext cx="1805747" cy="182854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5" name="Picture 7" descr="Q:\01技職教育宣導媒材\群科簡報\視覺元素\家政群\UI\Part3\科別\時尚造型科.png"/>
          <p:cNvPicPr>
            <a:picLocks noChangeAspect="1" noChangeArrowheads="1"/>
          </p:cNvPicPr>
          <p:nvPr/>
        </p:nvPicPr>
        <p:blipFill>
          <a:blip r:embed="rId13"/>
          <a:srcRect/>
          <a:stretch>
            <a:fillRect/>
          </a:stretch>
        </p:blipFill>
        <p:spPr bwMode="auto">
          <a:xfrm>
            <a:off x="2195736" y="3789040"/>
            <a:ext cx="1763465" cy="1785732"/>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6" name="矩形 95"/>
          <p:cNvSpPr/>
          <p:nvPr/>
        </p:nvSpPr>
        <p:spPr bwMode="auto">
          <a:xfrm>
            <a:off x="609126" y="3429000"/>
            <a:ext cx="1466850" cy="400050"/>
          </a:xfrm>
          <a:prstGeom prst="rect">
            <a:avLst/>
          </a:prstGeom>
        </p:spPr>
        <p:txBody>
          <a:bodyPr wrap="none">
            <a:spAutoFit/>
          </a:bodyPr>
          <a:lstStyle/>
          <a:p>
            <a:pPr eaLnBrk="1" fontAlgn="auto" hangingPunct="1">
              <a:spcBef>
                <a:spcPts val="0"/>
              </a:spcBef>
              <a:spcAft>
                <a:spcPts val="0"/>
              </a:spcAft>
              <a:defRPr/>
            </a:pPr>
            <a:r>
              <a:rPr kumimoji="0" lang="zh-TW" altLang="zh-TW" sz="2000" kern="100" dirty="0">
                <a:latin typeface="微軟正黑體"/>
                <a:ea typeface="微軟正黑體"/>
                <a:cs typeface="微軟正黑體"/>
              </a:rPr>
              <a:t>幼兒保育科</a:t>
            </a:r>
            <a:endParaRPr kumimoji="0" lang="zh-TW" altLang="en-US" sz="2000" dirty="0">
              <a:latin typeface="+mn-lt"/>
              <a:ea typeface="+mn-ea"/>
            </a:endParaRPr>
          </a:p>
        </p:txBody>
      </p:sp>
      <p:sp>
        <p:nvSpPr>
          <p:cNvPr id="97" name="矩形 96"/>
          <p:cNvSpPr/>
          <p:nvPr/>
        </p:nvSpPr>
        <p:spPr bwMode="auto">
          <a:xfrm>
            <a:off x="2386013" y="3440775"/>
            <a:ext cx="1468437" cy="400050"/>
          </a:xfrm>
          <a:prstGeom prst="rect">
            <a:avLst/>
          </a:prstGeom>
        </p:spPr>
        <p:txBody>
          <a:bodyPr wrap="none">
            <a:spAutoFit/>
          </a:bodyPr>
          <a:lstStyle/>
          <a:p>
            <a:pPr eaLnBrk="1" fontAlgn="auto" hangingPunct="1">
              <a:spcBef>
                <a:spcPts val="0"/>
              </a:spcBef>
              <a:spcAft>
                <a:spcPts val="0"/>
              </a:spcAft>
              <a:defRPr/>
            </a:pPr>
            <a:r>
              <a:rPr kumimoji="0" lang="zh-TW" altLang="zh-TW" sz="2000" kern="100" dirty="0">
                <a:latin typeface="微軟正黑體"/>
                <a:ea typeface="微軟正黑體"/>
                <a:cs typeface="微軟正黑體"/>
              </a:rPr>
              <a:t>流行服飾科</a:t>
            </a:r>
            <a:endParaRPr kumimoji="0" lang="zh-TW" altLang="en-US" sz="2000" dirty="0">
              <a:latin typeface="+mn-lt"/>
              <a:ea typeface="+mn-ea"/>
            </a:endParaRPr>
          </a:p>
        </p:txBody>
      </p:sp>
      <p:sp>
        <p:nvSpPr>
          <p:cNvPr id="98" name="矩形 97"/>
          <p:cNvSpPr/>
          <p:nvPr/>
        </p:nvSpPr>
        <p:spPr bwMode="auto">
          <a:xfrm>
            <a:off x="4427984" y="3389313"/>
            <a:ext cx="954088" cy="400050"/>
          </a:xfrm>
          <a:prstGeom prst="rect">
            <a:avLst/>
          </a:prstGeom>
        </p:spPr>
        <p:txBody>
          <a:bodyPr wrap="none">
            <a:spAutoFit/>
          </a:bodyPr>
          <a:lstStyle/>
          <a:p>
            <a:pPr eaLnBrk="1" fontAlgn="auto" hangingPunct="1">
              <a:spcBef>
                <a:spcPts val="0"/>
              </a:spcBef>
              <a:spcAft>
                <a:spcPts val="0"/>
              </a:spcAft>
              <a:defRPr/>
            </a:pPr>
            <a:r>
              <a:rPr kumimoji="0" lang="zh-TW" altLang="zh-TW" sz="2000" kern="100" dirty="0">
                <a:latin typeface="微軟正黑體"/>
                <a:ea typeface="微軟正黑體"/>
                <a:cs typeface="微軟正黑體"/>
              </a:rPr>
              <a:t>美容科</a:t>
            </a:r>
            <a:endParaRPr kumimoji="0" lang="zh-TW" altLang="en-US" sz="2000" dirty="0">
              <a:latin typeface="+mn-lt"/>
              <a:ea typeface="+mn-ea"/>
            </a:endParaRPr>
          </a:p>
        </p:txBody>
      </p:sp>
      <p:sp>
        <p:nvSpPr>
          <p:cNvPr id="99" name="矩形 98"/>
          <p:cNvSpPr/>
          <p:nvPr/>
        </p:nvSpPr>
        <p:spPr bwMode="auto">
          <a:xfrm>
            <a:off x="6034211" y="3406453"/>
            <a:ext cx="954087" cy="400050"/>
          </a:xfrm>
          <a:prstGeom prst="rect">
            <a:avLst/>
          </a:prstGeom>
        </p:spPr>
        <p:txBody>
          <a:bodyPr wrap="none">
            <a:spAutoFit/>
          </a:bodyPr>
          <a:lstStyle/>
          <a:p>
            <a:pPr eaLnBrk="1" fontAlgn="auto" hangingPunct="1">
              <a:spcBef>
                <a:spcPts val="0"/>
              </a:spcBef>
              <a:spcAft>
                <a:spcPts val="0"/>
              </a:spcAft>
              <a:defRPr/>
            </a:pPr>
            <a:r>
              <a:rPr kumimoji="0" lang="zh-TW" altLang="zh-TW" sz="2000" kern="100" dirty="0">
                <a:latin typeface="微軟正黑體"/>
                <a:ea typeface="微軟正黑體"/>
                <a:cs typeface="微軟正黑體"/>
              </a:rPr>
              <a:t>服裝科</a:t>
            </a:r>
            <a:endParaRPr kumimoji="0" lang="zh-TW" altLang="en-US" sz="2000" dirty="0">
              <a:latin typeface="+mn-lt"/>
              <a:ea typeface="+mn-ea"/>
            </a:endParaRPr>
          </a:p>
        </p:txBody>
      </p:sp>
      <p:sp>
        <p:nvSpPr>
          <p:cNvPr id="100" name="矩形 99"/>
          <p:cNvSpPr/>
          <p:nvPr/>
        </p:nvSpPr>
        <p:spPr bwMode="auto">
          <a:xfrm>
            <a:off x="861090" y="5474971"/>
            <a:ext cx="954088" cy="400050"/>
          </a:xfrm>
          <a:prstGeom prst="rect">
            <a:avLst/>
          </a:prstGeom>
        </p:spPr>
        <p:txBody>
          <a:bodyPr wrap="none">
            <a:spAutoFit/>
          </a:bodyPr>
          <a:lstStyle/>
          <a:p>
            <a:pPr eaLnBrk="1" fontAlgn="auto" hangingPunct="1">
              <a:spcBef>
                <a:spcPts val="0"/>
              </a:spcBef>
              <a:spcAft>
                <a:spcPts val="0"/>
              </a:spcAft>
              <a:defRPr/>
            </a:pPr>
            <a:r>
              <a:rPr kumimoji="0" lang="zh-TW" altLang="zh-TW" sz="2000" kern="100" dirty="0">
                <a:latin typeface="微軟正黑體"/>
                <a:ea typeface="微軟正黑體"/>
                <a:cs typeface="微軟正黑體"/>
              </a:rPr>
              <a:t>家政科</a:t>
            </a:r>
            <a:endParaRPr kumimoji="0" lang="zh-TW" altLang="en-US" sz="2000" dirty="0">
              <a:latin typeface="+mn-lt"/>
              <a:ea typeface="+mn-ea"/>
            </a:endParaRPr>
          </a:p>
        </p:txBody>
      </p:sp>
      <p:sp>
        <p:nvSpPr>
          <p:cNvPr id="101" name="矩形 100"/>
          <p:cNvSpPr/>
          <p:nvPr/>
        </p:nvSpPr>
        <p:spPr bwMode="auto">
          <a:xfrm>
            <a:off x="2392436" y="5373216"/>
            <a:ext cx="1466850" cy="496887"/>
          </a:xfrm>
          <a:prstGeom prst="rect">
            <a:avLst/>
          </a:prstGeom>
        </p:spPr>
        <p:txBody>
          <a:bodyPr wrap="none">
            <a:spAutoFit/>
          </a:bodyPr>
          <a:lstStyle/>
          <a:p>
            <a:pPr eaLnBrk="1" fontAlgn="auto" hangingPunct="1">
              <a:lnSpc>
                <a:spcPct val="150000"/>
              </a:lnSpc>
              <a:spcBef>
                <a:spcPts val="0"/>
              </a:spcBef>
              <a:spcAft>
                <a:spcPts val="0"/>
              </a:spcAft>
              <a:defRPr/>
            </a:pPr>
            <a:r>
              <a:rPr kumimoji="0" lang="zh-TW" altLang="zh-TW" sz="2000" kern="100" dirty="0">
                <a:latin typeface="微軟正黑體"/>
                <a:ea typeface="微軟正黑體"/>
                <a:cs typeface="微軟正黑體"/>
              </a:rPr>
              <a:t>時尚造型科</a:t>
            </a:r>
          </a:p>
        </p:txBody>
      </p:sp>
      <p:sp>
        <p:nvSpPr>
          <p:cNvPr id="102" name="矩形 101"/>
          <p:cNvSpPr/>
          <p:nvPr/>
        </p:nvSpPr>
        <p:spPr bwMode="auto">
          <a:xfrm>
            <a:off x="3981321" y="5446754"/>
            <a:ext cx="1724025" cy="400050"/>
          </a:xfrm>
          <a:prstGeom prst="rect">
            <a:avLst/>
          </a:prstGeom>
        </p:spPr>
        <p:txBody>
          <a:bodyPr wrap="none">
            <a:spAutoFit/>
          </a:bodyPr>
          <a:lstStyle/>
          <a:p>
            <a:pPr eaLnBrk="1" fontAlgn="auto" hangingPunct="1">
              <a:spcBef>
                <a:spcPts val="0"/>
              </a:spcBef>
              <a:spcAft>
                <a:spcPts val="0"/>
              </a:spcAft>
              <a:defRPr/>
            </a:pPr>
            <a:r>
              <a:rPr kumimoji="0" lang="zh-TW" altLang="zh-TW" sz="2000" kern="100" dirty="0">
                <a:latin typeface="微軟正黑體"/>
                <a:ea typeface="微軟正黑體"/>
                <a:cs typeface="微軟正黑體"/>
              </a:rPr>
              <a:t>時尚模特兒科</a:t>
            </a:r>
            <a:endParaRPr kumimoji="0" lang="zh-TW" altLang="en-US" sz="2000" dirty="0">
              <a:latin typeface="+mn-lt"/>
              <a:ea typeface="+mn-ea"/>
            </a:endParaRPr>
          </a:p>
        </p:txBody>
      </p:sp>
      <p:sp>
        <p:nvSpPr>
          <p:cNvPr id="4" name="圓角矩形 3"/>
          <p:cNvSpPr/>
          <p:nvPr/>
        </p:nvSpPr>
        <p:spPr>
          <a:xfrm>
            <a:off x="3959096" y="3743391"/>
            <a:ext cx="1746250" cy="2079625"/>
          </a:xfrm>
          <a:prstGeom prst="roundRect">
            <a:avLst/>
          </a:prstGeom>
          <a:solidFill>
            <a:srgbClr val="EEECE1">
              <a:alpha val="7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path path="circle">
                  <a:fillToRect t="100000" r="100000"/>
                </a:path>
                <a:tileRect l="-100000" b="-100000"/>
              </a:gradFill>
            </a:endParaRPr>
          </a:p>
        </p:txBody>
      </p:sp>
    </p:spTree>
    <p:extLst>
      <p:ext uri="{BB962C8B-B14F-4D97-AF65-F5344CB8AC3E}">
        <p14:creationId xmlns:p14="http://schemas.microsoft.com/office/powerpoint/2010/main" val="327999430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30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50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par>
                                <p:cTn id="12" presetID="10" presetClass="entr" presetSubtype="0" fill="hold" grpId="0" nodeType="withEffect">
                                  <p:stCondLst>
                                    <p:cond delay="150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par>
                                <p:cTn id="15" presetID="49" presetClass="entr" presetSubtype="0" decel="100000" fill="hold" nodeType="with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p:cTn id="17" dur="500" fill="hold"/>
                                        <p:tgtEl>
                                          <p:spTgt spid="37"/>
                                        </p:tgtEl>
                                        <p:attrNameLst>
                                          <p:attrName>ppt_w</p:attrName>
                                        </p:attrNameLst>
                                      </p:cBhvr>
                                      <p:tavLst>
                                        <p:tav tm="0">
                                          <p:val>
                                            <p:fltVal val="0"/>
                                          </p:val>
                                        </p:tav>
                                        <p:tav tm="100000">
                                          <p:val>
                                            <p:strVal val="#ppt_w"/>
                                          </p:val>
                                        </p:tav>
                                      </p:tavLst>
                                    </p:anim>
                                    <p:anim calcmode="lin" valueType="num">
                                      <p:cBhvr>
                                        <p:cTn id="18" dur="500" fill="hold"/>
                                        <p:tgtEl>
                                          <p:spTgt spid="37"/>
                                        </p:tgtEl>
                                        <p:attrNameLst>
                                          <p:attrName>ppt_h</p:attrName>
                                        </p:attrNameLst>
                                      </p:cBhvr>
                                      <p:tavLst>
                                        <p:tav tm="0">
                                          <p:val>
                                            <p:fltVal val="0"/>
                                          </p:val>
                                        </p:tav>
                                        <p:tav tm="100000">
                                          <p:val>
                                            <p:strVal val="#ppt_h"/>
                                          </p:val>
                                        </p:tav>
                                      </p:tavLst>
                                    </p:anim>
                                    <p:anim calcmode="lin" valueType="num">
                                      <p:cBhvr>
                                        <p:cTn id="19" dur="500" fill="hold"/>
                                        <p:tgtEl>
                                          <p:spTgt spid="37"/>
                                        </p:tgtEl>
                                        <p:attrNameLst>
                                          <p:attrName>style.rotation</p:attrName>
                                        </p:attrNameLst>
                                      </p:cBhvr>
                                      <p:tavLst>
                                        <p:tav tm="0">
                                          <p:val>
                                            <p:fltVal val="360"/>
                                          </p:val>
                                        </p:tav>
                                        <p:tav tm="100000">
                                          <p:val>
                                            <p:fltVal val="0"/>
                                          </p:val>
                                        </p:tav>
                                      </p:tavLst>
                                    </p:anim>
                                    <p:animEffect transition="in" filter="fade">
                                      <p:cBhvr>
                                        <p:cTn id="20" dur="500"/>
                                        <p:tgtEl>
                                          <p:spTgt spid="37"/>
                                        </p:tgtEl>
                                      </p:cBhvr>
                                    </p:animEffect>
                                  </p:childTnLst>
                                </p:cTn>
                              </p:par>
                              <p:par>
                                <p:cTn id="21" presetID="23" presetClass="entr" presetSubtype="16" fill="hold" nodeType="withEffect">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cBhvr>
                                        <p:cTn id="23" dur="500" fill="hold"/>
                                        <p:tgtEl>
                                          <p:spTgt spid="41"/>
                                        </p:tgtEl>
                                        <p:attrNameLst>
                                          <p:attrName>ppt_w</p:attrName>
                                        </p:attrNameLst>
                                      </p:cBhvr>
                                      <p:tavLst>
                                        <p:tav tm="0">
                                          <p:val>
                                            <p:fltVal val="0"/>
                                          </p:val>
                                        </p:tav>
                                        <p:tav tm="100000">
                                          <p:val>
                                            <p:strVal val="#ppt_w"/>
                                          </p:val>
                                        </p:tav>
                                      </p:tavLst>
                                    </p:anim>
                                    <p:anim calcmode="lin" valueType="num">
                                      <p:cBhvr>
                                        <p:cTn id="24" dur="500" fill="hold"/>
                                        <p:tgtEl>
                                          <p:spTgt spid="41"/>
                                        </p:tgtEl>
                                        <p:attrNameLst>
                                          <p:attrName>ppt_h</p:attrName>
                                        </p:attrNameLst>
                                      </p:cBhvr>
                                      <p:tavLst>
                                        <p:tav tm="0">
                                          <p:val>
                                            <p:fltVal val="0"/>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down)">
                                      <p:cBhvr>
                                        <p:cTn id="29" dur="500"/>
                                        <p:tgtEl>
                                          <p:spTgt spid="4"/>
                                        </p:tgtEl>
                                      </p:cBhvr>
                                    </p:animEffect>
                                  </p:childTnLst>
                                </p:cTn>
                              </p:par>
                              <p:par>
                                <p:cTn id="30" presetID="64" presetClass="path" presetSubtype="0" repeatCount="3000" accel="50000" decel="50000" autoRev="1" fill="remove" nodeType="withEffect">
                                  <p:stCondLst>
                                    <p:cond delay="0"/>
                                  </p:stCondLst>
                                  <p:childTnLst>
                                    <p:animMotion origin="layout" path="M 1.66667E-6 -1.11111E-6 L 1.66667E-6 -0.11597 " pathEditMode="relative" rAng="0" ptsTypes="AA">
                                      <p:cBhvr>
                                        <p:cTn id="31" dur="250" fill="hold"/>
                                        <p:tgtEl>
                                          <p:spTgt spid="87"/>
                                        </p:tgtEl>
                                        <p:attrNameLst>
                                          <p:attrName>ppt_x</p:attrName>
                                          <p:attrName>ppt_y</p:attrName>
                                        </p:attrNameLst>
                                      </p:cBhvr>
                                      <p:rCtr x="0" y="-5810"/>
                                    </p:animMotion>
                                  </p:childTnLst>
                                </p:cTn>
                              </p:par>
                            </p:childTnLst>
                          </p:cTn>
                        </p:par>
                        <p:par>
                          <p:cTn id="32" fill="hold">
                            <p:stCondLst>
                              <p:cond delay="1500"/>
                            </p:stCondLst>
                            <p:childTnLst>
                              <p:par>
                                <p:cTn id="33" presetID="42" presetClass="entr" presetSubtype="0" fill="hold" nodeType="afterEffect">
                                  <p:stCondLst>
                                    <p:cond delay="0"/>
                                  </p:stCondLst>
                                  <p:childTnLst>
                                    <p:set>
                                      <p:cBhvr>
                                        <p:cTn id="34" dur="1" fill="hold">
                                          <p:stCondLst>
                                            <p:cond delay="0"/>
                                          </p:stCondLst>
                                        </p:cTn>
                                        <p:tgtEl>
                                          <p:spTgt spid="86"/>
                                        </p:tgtEl>
                                        <p:attrNameLst>
                                          <p:attrName>style.visibility</p:attrName>
                                        </p:attrNameLst>
                                      </p:cBhvr>
                                      <p:to>
                                        <p:strVal val="visible"/>
                                      </p:to>
                                    </p:set>
                                    <p:animEffect transition="in" filter="fade">
                                      <p:cBhvr>
                                        <p:cTn id="35" dur="750"/>
                                        <p:tgtEl>
                                          <p:spTgt spid="86"/>
                                        </p:tgtEl>
                                      </p:cBhvr>
                                    </p:animEffect>
                                    <p:anim calcmode="lin" valueType="num">
                                      <p:cBhvr>
                                        <p:cTn id="36" dur="750" fill="hold"/>
                                        <p:tgtEl>
                                          <p:spTgt spid="86"/>
                                        </p:tgtEl>
                                        <p:attrNameLst>
                                          <p:attrName>ppt_x</p:attrName>
                                        </p:attrNameLst>
                                      </p:cBhvr>
                                      <p:tavLst>
                                        <p:tav tm="0">
                                          <p:val>
                                            <p:strVal val="#ppt_x"/>
                                          </p:val>
                                        </p:tav>
                                        <p:tav tm="100000">
                                          <p:val>
                                            <p:strVal val="#ppt_x"/>
                                          </p:val>
                                        </p:tav>
                                      </p:tavLst>
                                    </p:anim>
                                    <p:anim calcmode="lin" valueType="num">
                                      <p:cBhvr>
                                        <p:cTn id="37" dur="750" fill="hold"/>
                                        <p:tgtEl>
                                          <p:spTgt spid="86"/>
                                        </p:tgtEl>
                                        <p:attrNameLst>
                                          <p:attrName>ppt_y</p:attrName>
                                        </p:attrNameLst>
                                      </p:cBhvr>
                                      <p:tavLst>
                                        <p:tav tm="0">
                                          <p:val>
                                            <p:strVal val="#ppt_y+.1"/>
                                          </p:val>
                                        </p:tav>
                                        <p:tav tm="100000">
                                          <p:val>
                                            <p:strVal val="#ppt_y"/>
                                          </p:val>
                                        </p:tav>
                                      </p:tavLst>
                                    </p:anim>
                                  </p:childTnLst>
                                </p:cTn>
                              </p:par>
                              <p:par>
                                <p:cTn id="38" presetID="45" presetClass="entr" presetSubtype="0" fill="hold" nodeType="withEffect">
                                  <p:stCondLst>
                                    <p:cond delay="0"/>
                                  </p:stCondLst>
                                  <p:childTnLst>
                                    <p:set>
                                      <p:cBhvr>
                                        <p:cTn id="39" dur="1" fill="hold">
                                          <p:stCondLst>
                                            <p:cond delay="0"/>
                                          </p:stCondLst>
                                        </p:cTn>
                                        <p:tgtEl>
                                          <p:spTgt spid="89"/>
                                        </p:tgtEl>
                                        <p:attrNameLst>
                                          <p:attrName>style.visibility</p:attrName>
                                        </p:attrNameLst>
                                      </p:cBhvr>
                                      <p:to>
                                        <p:strVal val="visible"/>
                                      </p:to>
                                    </p:set>
                                    <p:animEffect transition="in" filter="fade">
                                      <p:cBhvr>
                                        <p:cTn id="40" dur="2000"/>
                                        <p:tgtEl>
                                          <p:spTgt spid="89"/>
                                        </p:tgtEl>
                                      </p:cBhvr>
                                    </p:animEffect>
                                    <p:anim calcmode="lin" valueType="num">
                                      <p:cBhvr>
                                        <p:cTn id="41" dur="2000" fill="hold"/>
                                        <p:tgtEl>
                                          <p:spTgt spid="89"/>
                                        </p:tgtEl>
                                        <p:attrNameLst>
                                          <p:attrName>ppt_w</p:attrName>
                                        </p:attrNameLst>
                                      </p:cBhvr>
                                      <p:tavLst>
                                        <p:tav tm="0" fmla="#ppt_w*sin(2.5*pi*$)">
                                          <p:val>
                                            <p:fltVal val="0"/>
                                          </p:val>
                                        </p:tav>
                                        <p:tav tm="100000">
                                          <p:val>
                                            <p:fltVal val="1"/>
                                          </p:val>
                                        </p:tav>
                                      </p:tavLst>
                                    </p:anim>
                                    <p:anim calcmode="lin" valueType="num">
                                      <p:cBhvr>
                                        <p:cTn id="42" dur="2000" fill="hold"/>
                                        <p:tgtEl>
                                          <p:spTgt spid="8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33" grpId="0" animBg="1"/>
      <p:bldP spid="4" grpId="0" animBg="1"/>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19" name="文字方塊 33"/>
          <p:cNvSpPr txBox="1">
            <a:spLocks noChangeArrowheads="1"/>
          </p:cNvSpPr>
          <p:nvPr/>
        </p:nvSpPr>
        <p:spPr bwMode="auto">
          <a:xfrm>
            <a:off x="468313" y="549275"/>
            <a:ext cx="338613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lang="zh-TW" altLang="en-US" sz="2000" b="1">
                <a:solidFill>
                  <a:schemeClr val="bg1"/>
                </a:solidFill>
                <a:latin typeface="微軟正黑體" pitchFamily="34" charset="-120"/>
                <a:ea typeface="微軟正黑體" pitchFamily="34" charset="-120"/>
              </a:rPr>
              <a:t>技職教育宣導 </a:t>
            </a:r>
            <a:endParaRPr lang="en-US" altLang="zh-TW" sz="2000" b="1">
              <a:solidFill>
                <a:schemeClr val="bg1"/>
              </a:solidFill>
              <a:latin typeface="微軟正黑體" pitchFamily="34" charset="-120"/>
              <a:ea typeface="微軟正黑體" pitchFamily="34" charset="-120"/>
            </a:endParaRPr>
          </a:p>
          <a:p>
            <a:pPr eaLnBrk="1" hangingPunct="1">
              <a:spcBef>
                <a:spcPct val="0"/>
              </a:spcBef>
              <a:buFontTx/>
              <a:buNone/>
            </a:pPr>
            <a:r>
              <a:rPr lang="zh-TW" altLang="en-US" sz="1600" b="1">
                <a:solidFill>
                  <a:schemeClr val="bg1"/>
                </a:solidFill>
                <a:latin typeface="微軟正黑體" pitchFamily="34" charset="-120"/>
                <a:ea typeface="微軟正黑體" pitchFamily="34" charset="-120"/>
              </a:rPr>
              <a:t>商業與管理群</a:t>
            </a:r>
            <a:endParaRPr lang="zh-TW" altLang="en-US" sz="1800" b="1">
              <a:solidFill>
                <a:schemeClr val="bg1"/>
              </a:solidFill>
              <a:latin typeface="微軟正黑體" pitchFamily="34" charset="-120"/>
              <a:ea typeface="微軟正黑體" pitchFamily="34" charset="-120"/>
            </a:endParaRPr>
          </a:p>
        </p:txBody>
      </p:sp>
      <p:sp>
        <p:nvSpPr>
          <p:cNvPr id="21520" name="矩形 34"/>
          <p:cNvSpPr>
            <a:spLocks noChangeArrowheads="1"/>
          </p:cNvSpPr>
          <p:nvPr/>
        </p:nvSpPr>
        <p:spPr bwMode="auto">
          <a:xfrm rot="40065">
            <a:off x="1455738" y="692150"/>
            <a:ext cx="2190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lang="en-US" altLang="zh-TW" sz="1200">
                <a:solidFill>
                  <a:schemeClr val="bg1"/>
                </a:solidFill>
              </a:rPr>
              <a:t> </a:t>
            </a:r>
            <a:endParaRPr lang="zh-TW" altLang="en-US" sz="1200" baseline="-25000">
              <a:solidFill>
                <a:schemeClr val="bg1"/>
              </a:solidFill>
              <a:latin typeface="微軟正黑體" pitchFamily="34" charset="-120"/>
              <a:ea typeface="微軟正黑體" pitchFamily="34" charset="-120"/>
            </a:endParaRPr>
          </a:p>
        </p:txBody>
      </p:sp>
      <p:grpSp>
        <p:nvGrpSpPr>
          <p:cNvPr id="37" name="群組 36"/>
          <p:cNvGrpSpPr>
            <a:grpSpLocks/>
          </p:cNvGrpSpPr>
          <p:nvPr/>
        </p:nvGrpSpPr>
        <p:grpSpPr bwMode="auto">
          <a:xfrm>
            <a:off x="-223152" y="-423863"/>
            <a:ext cx="6985000" cy="2328863"/>
            <a:chOff x="761430" y="1976951"/>
            <a:chExt cx="6985792" cy="2328597"/>
          </a:xfrm>
        </p:grpSpPr>
        <p:pic>
          <p:nvPicPr>
            <p:cNvPr id="38" name="圖片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1430" y="1976951"/>
              <a:ext cx="6985792" cy="2328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文字方塊 5"/>
            <p:cNvSpPr txBox="1">
              <a:spLocks noChangeArrowheads="1"/>
            </p:cNvSpPr>
            <p:nvPr/>
          </p:nvSpPr>
          <p:spPr bwMode="auto">
            <a:xfrm>
              <a:off x="1545387" y="2780928"/>
              <a:ext cx="8002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宋体" pitchFamily="2" charset="-122"/>
                </a:defRPr>
              </a:lvl1pPr>
              <a:lvl2pPr marL="742950" indent="-285750">
                <a:spcBef>
                  <a:spcPct val="20000"/>
                </a:spcBef>
                <a:buFont typeface="Arial" charset="0"/>
                <a:buChar char="–"/>
                <a:defRPr sz="2800">
                  <a:solidFill>
                    <a:schemeClr val="tx1"/>
                  </a:solidFill>
                  <a:latin typeface="Calibri" pitchFamily="34" charset="0"/>
                  <a:ea typeface="宋体" pitchFamily="2" charset="-122"/>
                </a:defRPr>
              </a:lvl2pPr>
              <a:lvl3pPr marL="1143000" indent="-228600">
                <a:spcBef>
                  <a:spcPct val="20000"/>
                </a:spcBef>
                <a:buFont typeface="Arial" charset="0"/>
                <a:buChar char="•"/>
                <a:defRPr sz="2400">
                  <a:solidFill>
                    <a:schemeClr val="tx1"/>
                  </a:solidFill>
                  <a:latin typeface="Calibri" pitchFamily="34" charset="0"/>
                  <a:ea typeface="宋体" pitchFamily="2" charset="-122"/>
                </a:defRPr>
              </a:lvl3pPr>
              <a:lvl4pPr marL="1600200" indent="-228600">
                <a:spcBef>
                  <a:spcPct val="20000"/>
                </a:spcBef>
                <a:buFont typeface="Arial" charset="0"/>
                <a:buChar char="–"/>
                <a:defRPr sz="2000">
                  <a:solidFill>
                    <a:schemeClr val="tx1"/>
                  </a:solidFill>
                  <a:latin typeface="Calibri" pitchFamily="34" charset="0"/>
                  <a:ea typeface="宋体" pitchFamily="2" charset="-122"/>
                </a:defRPr>
              </a:lvl4pPr>
              <a:lvl5pPr marL="2057400" indent="-228600">
                <a:spcBef>
                  <a:spcPct val="20000"/>
                </a:spcBef>
                <a:buFont typeface="Arial" charset="0"/>
                <a:buChar char="»"/>
                <a:defRPr sz="2000">
                  <a:solidFill>
                    <a:schemeClr val="tx1"/>
                  </a:solidFill>
                  <a:latin typeface="Calibri" pitchFamily="34" charset="0"/>
                  <a:ea typeface="宋体" pitchFamily="2" charset="-122"/>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zh-TW" altLang="en-US" sz="2400" b="1">
                  <a:solidFill>
                    <a:srgbClr val="008000"/>
                  </a:solidFill>
                  <a:latin typeface="微軟正黑體" pitchFamily="34" charset="-120"/>
                  <a:ea typeface="微軟正黑體" pitchFamily="34" charset="-120"/>
                </a:rPr>
                <a:t>高職</a:t>
              </a:r>
            </a:p>
            <a:p>
              <a:pPr eaLnBrk="1" hangingPunct="1">
                <a:spcBef>
                  <a:spcPct val="0"/>
                </a:spcBef>
                <a:buFontTx/>
                <a:buNone/>
              </a:pPr>
              <a:r>
                <a:rPr lang="zh-TW" altLang="en-US" sz="2400" b="1">
                  <a:solidFill>
                    <a:srgbClr val="008000"/>
                  </a:solidFill>
                  <a:latin typeface="微軟正黑體" pitchFamily="34" charset="-120"/>
                  <a:ea typeface="微軟正黑體" pitchFamily="34" charset="-120"/>
                </a:rPr>
                <a:t>群科</a:t>
              </a:r>
            </a:p>
          </p:txBody>
        </p:sp>
      </p:grpSp>
      <p:sp>
        <p:nvSpPr>
          <p:cNvPr id="41" name="文字方塊 40"/>
          <p:cNvSpPr txBox="1"/>
          <p:nvPr/>
        </p:nvSpPr>
        <p:spPr>
          <a:xfrm>
            <a:off x="1936443" y="452065"/>
            <a:ext cx="1992853" cy="769441"/>
          </a:xfrm>
          <a:prstGeom prst="rect">
            <a:avLst/>
          </a:prstGeom>
          <a:noFill/>
        </p:spPr>
        <p:txBody>
          <a:bodyPr wrap="none">
            <a:spAutoFit/>
          </a:bodyPr>
          <a:lstStyle/>
          <a:p>
            <a:pPr eaLnBrk="1" fontAlgn="auto" hangingPunct="1">
              <a:spcBef>
                <a:spcPts val="0"/>
              </a:spcBef>
              <a:spcAft>
                <a:spcPts val="0"/>
              </a:spcAft>
              <a:defRPr/>
            </a:pPr>
            <a:r>
              <a:rPr lang="zh-TW" altLang="en-US" sz="4400" spc="3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軟正黑體"/>
                <a:ea typeface="微軟正黑體"/>
                <a:cs typeface="微軟正黑體"/>
              </a:rPr>
              <a:t>家政群</a:t>
            </a:r>
            <a:endParaRPr lang="zh-TW" altLang="en-US" sz="4400" spc="3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軟正黑體"/>
              <a:ea typeface="微軟正黑體"/>
              <a:cs typeface="微軟正黑體"/>
            </a:endParaRPr>
          </a:p>
        </p:txBody>
      </p:sp>
      <p:sp>
        <p:nvSpPr>
          <p:cNvPr id="44" name="圓角矩形 43"/>
          <p:cNvSpPr/>
          <p:nvPr/>
        </p:nvSpPr>
        <p:spPr bwMode="auto">
          <a:xfrm>
            <a:off x="1379745" y="1266789"/>
            <a:ext cx="3816471" cy="575981"/>
          </a:xfrm>
          <a:prstGeom prst="roundRect">
            <a:avLst/>
          </a:prstGeom>
          <a:ln/>
        </p:spPr>
        <p:style>
          <a:lnRef idx="1">
            <a:schemeClr val="accent6"/>
          </a:lnRef>
          <a:fillRef idx="3">
            <a:schemeClr val="accent6"/>
          </a:fillRef>
          <a:effectRef idx="2">
            <a:schemeClr val="accent6"/>
          </a:effectRef>
          <a:fontRef idx="minor">
            <a:schemeClr val="lt1"/>
          </a:fontRef>
        </p:style>
        <p:txBody>
          <a:bodyPr anchor="ctr"/>
          <a:lstStyle/>
          <a:p>
            <a:pPr algn="ctr" eaLnBrk="1" hangingPunct="1">
              <a:defRPr/>
            </a:pPr>
            <a:r>
              <a:rPr lang="zh-TW" altLang="en-US" sz="2400" b="1" dirty="0">
                <a:latin typeface="微軟正黑體" pitchFamily="34" charset="-120"/>
                <a:ea typeface="微軟正黑體" pitchFamily="34" charset="-120"/>
              </a:rPr>
              <a:t>必修的專業</a:t>
            </a:r>
            <a:r>
              <a:rPr lang="zh-TW" altLang="en-US" sz="2400" b="1" dirty="0" smtClean="0">
                <a:latin typeface="微軟正黑體" pitchFamily="34" charset="-120"/>
                <a:ea typeface="微軟正黑體" pitchFamily="34" charset="-120"/>
              </a:rPr>
              <a:t>科目</a:t>
            </a:r>
            <a:r>
              <a:rPr lang="en-US" altLang="zh-TW" sz="2400" b="1" dirty="0" smtClean="0">
                <a:latin typeface="微軟正黑體" pitchFamily="34" charset="-120"/>
                <a:ea typeface="微軟正黑體" pitchFamily="34" charset="-120"/>
              </a:rPr>
              <a:t>(1/2)</a:t>
            </a:r>
            <a:endParaRPr lang="zh-TW" altLang="en-US" sz="2400" dirty="0">
              <a:latin typeface="微軟正黑體" pitchFamily="34" charset="-120"/>
              <a:ea typeface="微軟正黑體" pitchFamily="34" charset="-120"/>
            </a:endParaRPr>
          </a:p>
        </p:txBody>
      </p:sp>
      <p:sp>
        <p:nvSpPr>
          <p:cNvPr id="53" name="矩形 52"/>
          <p:cNvSpPr/>
          <p:nvPr/>
        </p:nvSpPr>
        <p:spPr>
          <a:xfrm>
            <a:off x="602308" y="2205038"/>
            <a:ext cx="3852862" cy="20313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marL="342900" indent="-342900">
              <a:lnSpc>
                <a:spcPct val="150000"/>
              </a:lnSpc>
              <a:buBlip>
                <a:blip r:embed="rId4"/>
              </a:buBlip>
              <a:defRPr/>
            </a:pPr>
            <a:r>
              <a:rPr lang="zh-TW" altLang="zh-TW" sz="2400" b="1" kern="100" dirty="0">
                <a:latin typeface="微軟正黑體" panose="020B0604030504040204" pitchFamily="34" charset="-120"/>
                <a:ea typeface="微軟正黑體" panose="020B0604030504040204" pitchFamily="34" charset="-120"/>
                <a:cs typeface="微軟正黑體"/>
              </a:rPr>
              <a:t>家政群</a:t>
            </a:r>
            <a:r>
              <a:rPr lang="zh-TW" altLang="zh-TW" sz="2400" b="1" kern="100" dirty="0" smtClean="0">
                <a:latin typeface="微軟正黑體" panose="020B0604030504040204" pitchFamily="34" charset="-120"/>
                <a:ea typeface="微軟正黑體" panose="020B0604030504040204" pitchFamily="34" charset="-120"/>
                <a:cs typeface="微軟正黑體"/>
              </a:rPr>
              <a:t>實務</a:t>
            </a:r>
            <a:r>
              <a:rPr lang="zh-TW" altLang="en-US" sz="2400" b="1" kern="100" dirty="0" smtClean="0">
                <a:latin typeface="微軟正黑體" panose="020B0604030504040204" pitchFamily="34" charset="-120"/>
                <a:ea typeface="微軟正黑體" panose="020B0604030504040204" pitchFamily="34" charset="-120"/>
                <a:cs typeface="Times New Roman" panose="02020603050405020304" pitchFamily="18" charset="0"/>
              </a:rPr>
              <a:t>：</a:t>
            </a:r>
            <a:endParaRPr lang="zh-TW" altLang="en-US" sz="2400" b="1" kern="100" dirty="0">
              <a:latin typeface="微軟正黑體" panose="020B0604030504040204" pitchFamily="34" charset="-120"/>
              <a:ea typeface="微軟正黑體" panose="020B0604030504040204" pitchFamily="34" charset="-120"/>
              <a:cs typeface="Times New Roman" panose="02020603050405020304" pitchFamily="18" charset="0"/>
            </a:endParaRPr>
          </a:p>
          <a:p>
            <a:pPr>
              <a:lnSpc>
                <a:spcPct val="150000"/>
              </a:lnSpc>
              <a:defRPr/>
            </a:pPr>
            <a:r>
              <a:rPr lang="zh-TW" altLang="zh-TW" sz="2000" b="1" dirty="0">
                <a:latin typeface="微軟正黑體" panose="020B0604030504040204" pitchFamily="34" charset="-120"/>
                <a:ea typeface="微軟正黑體" panose="020B0604030504040204" pitchFamily="34" charset="-120"/>
              </a:rPr>
              <a:t>協助學生具備家庭生活管理、幼保職場、服飾製作、美容實務等基本知能、基本膳食概念與技能</a:t>
            </a:r>
            <a:endParaRPr lang="zh-TW" altLang="en-US" sz="2000" b="1" dirty="0"/>
          </a:p>
        </p:txBody>
      </p:sp>
      <p:sp>
        <p:nvSpPr>
          <p:cNvPr id="54" name="矩形 53"/>
          <p:cNvSpPr/>
          <p:nvPr/>
        </p:nvSpPr>
        <p:spPr>
          <a:xfrm>
            <a:off x="4607570" y="2205038"/>
            <a:ext cx="3852862" cy="1877437"/>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a:spAutoFit/>
          </a:bodyPr>
          <a:lstStyle/>
          <a:p>
            <a:pPr marL="342900" indent="-342900">
              <a:lnSpc>
                <a:spcPct val="150000"/>
              </a:lnSpc>
              <a:buBlip>
                <a:blip r:embed="rId4"/>
              </a:buBlip>
              <a:defRPr/>
            </a:pPr>
            <a:r>
              <a:rPr lang="zh-TW" altLang="zh-TW" sz="2400" b="1" kern="100" dirty="0">
                <a:latin typeface="微軟正黑體" panose="020B0604030504040204" pitchFamily="34" charset="-120"/>
                <a:ea typeface="微軟正黑體" panose="020B0604030504040204" pitchFamily="34" charset="-120"/>
                <a:cs typeface="微軟正黑體"/>
              </a:rPr>
              <a:t>家政</a:t>
            </a:r>
            <a:r>
              <a:rPr lang="zh-TW" altLang="zh-TW" sz="2400" b="1" kern="100" dirty="0" smtClean="0">
                <a:latin typeface="微軟正黑體" panose="020B0604030504040204" pitchFamily="34" charset="-120"/>
                <a:ea typeface="微軟正黑體" panose="020B0604030504040204" pitchFamily="34" charset="-120"/>
                <a:cs typeface="微軟正黑體"/>
              </a:rPr>
              <a:t>概論</a:t>
            </a:r>
            <a:r>
              <a:rPr lang="zh-TW" altLang="en-US" sz="2400" b="1" kern="100" dirty="0" smtClean="0">
                <a:latin typeface="微軟正黑體" panose="020B0604030504040204" pitchFamily="34" charset="-120"/>
                <a:ea typeface="微軟正黑體" panose="020B0604030504040204" pitchFamily="34" charset="-120"/>
                <a:cs typeface="Times New Roman" panose="02020603050405020304" pitchFamily="18" charset="0"/>
              </a:rPr>
              <a:t>：</a:t>
            </a:r>
            <a:endParaRPr lang="zh-TW" altLang="en-US" sz="2400" b="1" kern="100" dirty="0">
              <a:latin typeface="微軟正黑體" panose="020B0604030504040204" pitchFamily="34" charset="-120"/>
              <a:ea typeface="微軟正黑體" panose="020B0604030504040204" pitchFamily="34" charset="-120"/>
              <a:cs typeface="Times New Roman" panose="02020603050405020304" pitchFamily="18" charset="0"/>
            </a:endParaRPr>
          </a:p>
          <a:p>
            <a:pPr>
              <a:defRPr/>
            </a:pPr>
            <a:r>
              <a:rPr lang="zh-TW" altLang="zh-TW" sz="2000" b="1" dirty="0">
                <a:latin typeface="微軟正黑體" panose="020B0604030504040204" pitchFamily="34" charset="-120"/>
                <a:ea typeface="微軟正黑體" panose="020B0604030504040204" pitchFamily="34" charset="-120"/>
              </a:rPr>
              <a:t>主要學習內容有家庭經濟與消費、家庭與環保、嬰幼兒發展與保育、高齡者照顧、膳食與生活、美容美髮與生活、時尚與生活</a:t>
            </a:r>
            <a:endParaRPr lang="zh-TW" altLang="en-US" sz="2000" b="1" dirty="0"/>
          </a:p>
        </p:txBody>
      </p:sp>
      <p:sp>
        <p:nvSpPr>
          <p:cNvPr id="55" name="矩形 54"/>
          <p:cNvSpPr/>
          <p:nvPr/>
        </p:nvSpPr>
        <p:spPr>
          <a:xfrm>
            <a:off x="602308" y="4235450"/>
            <a:ext cx="3852862" cy="203132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a:spAutoFit/>
          </a:bodyPr>
          <a:lstStyle/>
          <a:p>
            <a:pPr marL="342900" indent="-342900">
              <a:lnSpc>
                <a:spcPct val="150000"/>
              </a:lnSpc>
              <a:buBlip>
                <a:blip r:embed="rId4"/>
              </a:buBlip>
              <a:defRPr/>
            </a:pPr>
            <a:r>
              <a:rPr lang="zh-TW" altLang="zh-TW" sz="2400" b="1" kern="100" dirty="0">
                <a:latin typeface="微軟正黑體" panose="020B0604030504040204" pitchFamily="34" charset="-120"/>
                <a:ea typeface="微軟正黑體" panose="020B0604030504040204" pitchFamily="34" charset="-120"/>
                <a:cs typeface="微軟正黑體"/>
              </a:rPr>
              <a:t>色彩</a:t>
            </a:r>
            <a:r>
              <a:rPr lang="zh-TW" altLang="zh-TW" sz="2400" b="1" kern="100" dirty="0" smtClean="0">
                <a:latin typeface="微軟正黑體" panose="020B0604030504040204" pitchFamily="34" charset="-120"/>
                <a:ea typeface="微軟正黑體" panose="020B0604030504040204" pitchFamily="34" charset="-120"/>
                <a:cs typeface="微軟正黑體"/>
              </a:rPr>
              <a:t>概論</a:t>
            </a:r>
            <a:r>
              <a:rPr lang="zh-TW" altLang="en-US" sz="2400" b="1" kern="100" dirty="0" smtClean="0">
                <a:latin typeface="微軟正黑體" panose="020B0604030504040204" pitchFamily="34" charset="-120"/>
                <a:ea typeface="微軟正黑體" panose="020B0604030504040204" pitchFamily="34" charset="-120"/>
                <a:cs typeface="Times New Roman" panose="02020603050405020304" pitchFamily="18" charset="0"/>
              </a:rPr>
              <a:t>：</a:t>
            </a:r>
            <a:endParaRPr lang="zh-TW" altLang="en-US" sz="2400" b="1" kern="100" dirty="0">
              <a:latin typeface="微軟正黑體" panose="020B0604030504040204" pitchFamily="34" charset="-120"/>
              <a:ea typeface="微軟正黑體" panose="020B0604030504040204" pitchFamily="34" charset="-120"/>
              <a:cs typeface="Times New Roman" panose="02020603050405020304" pitchFamily="18" charset="0"/>
            </a:endParaRPr>
          </a:p>
          <a:p>
            <a:pPr>
              <a:lnSpc>
                <a:spcPct val="150000"/>
              </a:lnSpc>
              <a:defRPr/>
            </a:pPr>
            <a:r>
              <a:rPr lang="zh-TW" altLang="zh-TW" sz="2000" b="1" dirty="0">
                <a:latin typeface="微軟正黑體" panose="020B0604030504040204" pitchFamily="34" charset="-120"/>
                <a:ea typeface="微軟正黑體" panose="020B0604030504040204" pitchFamily="34" charset="-120"/>
              </a:rPr>
              <a:t>了解色彩的基本概念，靈活掌握色彩的感覺</a:t>
            </a:r>
            <a:r>
              <a:rPr lang="zh-TW" altLang="en-US" sz="2000" b="1" dirty="0">
                <a:latin typeface="微軟正黑體" panose="020B0604030504040204" pitchFamily="34" charset="-120"/>
                <a:ea typeface="微軟正黑體" panose="020B0604030504040204" pitchFamily="34" charset="-120"/>
              </a:rPr>
              <a:t>與</a:t>
            </a:r>
            <a:r>
              <a:rPr lang="zh-TW" altLang="zh-TW" sz="2000" b="1" dirty="0">
                <a:latin typeface="微軟正黑體" panose="020B0604030504040204" pitchFamily="34" charset="-120"/>
                <a:ea typeface="微軟正黑體" panose="020B0604030504040204" pitchFamily="34" charset="-120"/>
              </a:rPr>
              <a:t>配色原則，進而應用在生活與家政群領域中</a:t>
            </a:r>
            <a:endParaRPr lang="zh-TW" altLang="zh-TW" sz="2000" b="1" kern="100" dirty="0">
              <a:latin typeface="微軟正黑體" panose="020B0604030504040204" pitchFamily="34" charset="-120"/>
              <a:ea typeface="微軟正黑體" panose="020B0604030504040204" pitchFamily="34" charset="-120"/>
              <a:cs typeface="微軟正黑體"/>
            </a:endParaRPr>
          </a:p>
        </p:txBody>
      </p:sp>
      <p:sp>
        <p:nvSpPr>
          <p:cNvPr id="56" name="矩形 55"/>
          <p:cNvSpPr/>
          <p:nvPr/>
        </p:nvSpPr>
        <p:spPr>
          <a:xfrm>
            <a:off x="4607570" y="4254817"/>
            <a:ext cx="3852862" cy="203132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a:spAutoFit/>
          </a:bodyPr>
          <a:lstStyle/>
          <a:p>
            <a:pPr marL="342900" indent="-342900">
              <a:lnSpc>
                <a:spcPct val="150000"/>
              </a:lnSpc>
              <a:buBlip>
                <a:blip r:embed="rId4"/>
              </a:buBlip>
              <a:defRPr/>
            </a:pPr>
            <a:r>
              <a:rPr lang="zh-TW" altLang="zh-TW" sz="2400" b="1" kern="100" dirty="0">
                <a:latin typeface="微軟正黑體" panose="020B0604030504040204" pitchFamily="34" charset="-120"/>
                <a:ea typeface="微軟正黑體" panose="020B0604030504040204" pitchFamily="34" charset="-120"/>
                <a:cs typeface="微軟正黑體"/>
              </a:rPr>
              <a:t>家政行職業衛生與</a:t>
            </a:r>
            <a:r>
              <a:rPr lang="zh-TW" altLang="zh-TW" sz="2400" b="1" kern="100" dirty="0" smtClean="0">
                <a:latin typeface="微軟正黑體" panose="020B0604030504040204" pitchFamily="34" charset="-120"/>
                <a:ea typeface="微軟正黑體" panose="020B0604030504040204" pitchFamily="34" charset="-120"/>
                <a:cs typeface="微軟正黑體"/>
              </a:rPr>
              <a:t>安全</a:t>
            </a:r>
            <a:r>
              <a:rPr lang="zh-TW" altLang="en-US" sz="2400" b="1" kern="100" dirty="0" smtClean="0">
                <a:latin typeface="微軟正黑體" panose="020B0604030504040204" pitchFamily="34" charset="-120"/>
                <a:ea typeface="微軟正黑體" panose="020B0604030504040204" pitchFamily="34" charset="-120"/>
                <a:cs typeface="Times New Roman" panose="02020603050405020304" pitchFamily="18" charset="0"/>
              </a:rPr>
              <a:t>：</a:t>
            </a:r>
            <a:endParaRPr lang="zh-TW" altLang="en-US" sz="2400" b="1" kern="100" dirty="0">
              <a:latin typeface="微軟正黑體" panose="020B0604030504040204" pitchFamily="34" charset="-120"/>
              <a:ea typeface="微軟正黑體" panose="020B0604030504040204" pitchFamily="34" charset="-120"/>
              <a:cs typeface="Times New Roman" panose="02020603050405020304" pitchFamily="18" charset="0"/>
            </a:endParaRPr>
          </a:p>
          <a:p>
            <a:pPr>
              <a:lnSpc>
                <a:spcPct val="150000"/>
              </a:lnSpc>
              <a:defRPr/>
            </a:pPr>
            <a:r>
              <a:rPr lang="zh-TW" altLang="zh-TW" sz="2000" b="1" dirty="0">
                <a:latin typeface="微軟正黑體" panose="020B0604030504040204" pitchFamily="34" charset="-120"/>
                <a:ea typeface="微軟正黑體" panose="020B0604030504040204" pitchFamily="34" charset="-120"/>
              </a:rPr>
              <a:t>了解「衛生與安全」在家政相關行業、職業的重要性及必要性，學習相關法令與管理規則</a:t>
            </a:r>
          </a:p>
        </p:txBody>
      </p:sp>
      <p:pic>
        <p:nvPicPr>
          <p:cNvPr id="17" name="Picture 2"/>
          <p:cNvPicPr>
            <a:picLocks noChangeAspect="1" noChangeArrowheads="1"/>
          </p:cNvPicPr>
          <p:nvPr/>
        </p:nvPicPr>
        <p:blipFill>
          <a:blip r:embed="rId5"/>
          <a:stretch>
            <a:fillRect/>
          </a:stretch>
        </p:blipFill>
        <p:spPr bwMode="auto">
          <a:xfrm>
            <a:off x="560716" y="1221506"/>
            <a:ext cx="744538" cy="706438"/>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8" name="Picture 3" descr="Q:\01技職教育宣導媒材\群科簡報\視覺元素\家政群\原始檔\{Housefeeping}-55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74238" y="0"/>
            <a:ext cx="1566862" cy="184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413342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 calcmode="lin" valueType="num">
                                      <p:cBhvr>
                                        <p:cTn id="9" dur="500" fill="hold"/>
                                        <p:tgtEl>
                                          <p:spTgt spid="37"/>
                                        </p:tgtEl>
                                        <p:attrNameLst>
                                          <p:attrName>style.rotation</p:attrName>
                                        </p:attrNameLst>
                                      </p:cBhvr>
                                      <p:tavLst>
                                        <p:tav tm="0">
                                          <p:val>
                                            <p:fltVal val="360"/>
                                          </p:val>
                                        </p:tav>
                                        <p:tav tm="100000">
                                          <p:val>
                                            <p:fltVal val="0"/>
                                          </p:val>
                                        </p:tav>
                                      </p:tavLst>
                                    </p:anim>
                                    <p:animEffect transition="in" filter="fade">
                                      <p:cBhvr>
                                        <p:cTn id="10" dur="500"/>
                                        <p:tgtEl>
                                          <p:spTgt spid="37"/>
                                        </p:tgtEl>
                                      </p:cBhvr>
                                    </p:animEffect>
                                  </p:childTnLst>
                                </p:cTn>
                              </p:par>
                              <p:par>
                                <p:cTn id="11" presetID="23" presetClass="entr" presetSubtype="16" fill="hold" nodeType="with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53">
                                            <p:txEl>
                                              <p:pRg st="0" end="0"/>
                                            </p:txEl>
                                          </p:spTgt>
                                        </p:tgtEl>
                                        <p:attrNameLst>
                                          <p:attrName>style.visibility</p:attrName>
                                        </p:attrNameLst>
                                      </p:cBhvr>
                                      <p:to>
                                        <p:strVal val="visible"/>
                                      </p:to>
                                    </p:set>
                                    <p:animEffect transition="in" filter="fade">
                                      <p:cBhvr>
                                        <p:cTn id="18" dur="500"/>
                                        <p:tgtEl>
                                          <p:spTgt spid="53">
                                            <p:txEl>
                                              <p:pRg st="0" end="0"/>
                                            </p:txEl>
                                          </p:spTgt>
                                        </p:tgtEl>
                                      </p:cBhvr>
                                    </p:animEffect>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54">
                                            <p:txEl>
                                              <p:pRg st="0" end="0"/>
                                            </p:txEl>
                                          </p:spTgt>
                                        </p:tgtEl>
                                        <p:attrNameLst>
                                          <p:attrName>style.visibility</p:attrName>
                                        </p:attrNameLst>
                                      </p:cBhvr>
                                      <p:to>
                                        <p:strVal val="visible"/>
                                      </p:to>
                                    </p:set>
                                    <p:animEffect transition="in" filter="fade">
                                      <p:cBhvr>
                                        <p:cTn id="22" dur="500"/>
                                        <p:tgtEl>
                                          <p:spTgt spid="54">
                                            <p:txEl>
                                              <p:pRg st="0" end="0"/>
                                            </p:txEl>
                                          </p:spTgt>
                                        </p:tgtEl>
                                      </p:cBhvr>
                                    </p:animEffect>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55">
                                            <p:txEl>
                                              <p:pRg st="0" end="0"/>
                                            </p:txEl>
                                          </p:spTgt>
                                        </p:tgtEl>
                                        <p:attrNameLst>
                                          <p:attrName>style.visibility</p:attrName>
                                        </p:attrNameLst>
                                      </p:cBhvr>
                                      <p:to>
                                        <p:strVal val="visible"/>
                                      </p:to>
                                    </p:set>
                                    <p:animEffect transition="in" filter="fade">
                                      <p:cBhvr>
                                        <p:cTn id="26" dur="500"/>
                                        <p:tgtEl>
                                          <p:spTgt spid="55">
                                            <p:txEl>
                                              <p:pRg st="0" end="0"/>
                                            </p:txEl>
                                          </p:spTgt>
                                        </p:tgtEl>
                                      </p:cBhvr>
                                    </p:animEffect>
                                  </p:childTnLst>
                                </p:cTn>
                              </p:par>
                            </p:childTnLst>
                          </p:cTn>
                        </p:par>
                        <p:par>
                          <p:cTn id="27" fill="hold">
                            <p:stCondLst>
                              <p:cond delay="2000"/>
                            </p:stCondLst>
                            <p:childTnLst>
                              <p:par>
                                <p:cTn id="28" presetID="10" presetClass="entr" presetSubtype="0" fill="hold" nodeType="afterEffect">
                                  <p:stCondLst>
                                    <p:cond delay="0"/>
                                  </p:stCondLst>
                                  <p:childTnLst>
                                    <p:set>
                                      <p:cBhvr>
                                        <p:cTn id="29" dur="1" fill="hold">
                                          <p:stCondLst>
                                            <p:cond delay="0"/>
                                          </p:stCondLst>
                                        </p:cTn>
                                        <p:tgtEl>
                                          <p:spTgt spid="56">
                                            <p:txEl>
                                              <p:pRg st="0" end="0"/>
                                            </p:txEl>
                                          </p:spTgt>
                                        </p:tgtEl>
                                        <p:attrNameLst>
                                          <p:attrName>style.visibility</p:attrName>
                                        </p:attrNameLst>
                                      </p:cBhvr>
                                      <p:to>
                                        <p:strVal val="visible"/>
                                      </p:to>
                                    </p:set>
                                    <p:animEffect transition="in" filter="fade">
                                      <p:cBhvr>
                                        <p:cTn id="30" dur="500"/>
                                        <p:tgtEl>
                                          <p:spTgt spid="56">
                                            <p:txEl>
                                              <p:pRg st="0" end="0"/>
                                            </p:txEl>
                                          </p:spTgt>
                                        </p:tgtEl>
                                      </p:cBhvr>
                                    </p:animEffect>
                                  </p:childTnLst>
                                </p:cTn>
                              </p:par>
                              <p:par>
                                <p:cTn id="31" presetID="64" presetClass="path" presetSubtype="0" repeatCount="3000" accel="50000" decel="50000" autoRev="1" fill="remove" nodeType="withEffect">
                                  <p:stCondLst>
                                    <p:cond delay="0"/>
                                  </p:stCondLst>
                                  <p:childTnLst>
                                    <p:animMotion origin="layout" path="M 1.66667E-6 -1.11111E-6 L 1.66667E-6 -0.11597 " pathEditMode="relative" rAng="0" ptsTypes="AA">
                                      <p:cBhvr>
                                        <p:cTn id="32" dur="250" fill="hold"/>
                                        <p:tgtEl>
                                          <p:spTgt spid="18"/>
                                        </p:tgtEl>
                                        <p:attrNameLst>
                                          <p:attrName>ppt_x</p:attrName>
                                          <p:attrName>ppt_y</p:attrName>
                                        </p:attrNameLst>
                                      </p:cBhvr>
                                      <p:rCtr x="0" y="-581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19" name="文字方塊 33"/>
          <p:cNvSpPr txBox="1">
            <a:spLocks noChangeArrowheads="1"/>
          </p:cNvSpPr>
          <p:nvPr/>
        </p:nvSpPr>
        <p:spPr bwMode="auto">
          <a:xfrm>
            <a:off x="468313" y="549275"/>
            <a:ext cx="338613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lang="zh-TW" altLang="en-US" sz="2000" b="1">
                <a:solidFill>
                  <a:schemeClr val="bg1"/>
                </a:solidFill>
                <a:latin typeface="微軟正黑體" pitchFamily="34" charset="-120"/>
                <a:ea typeface="微軟正黑體" pitchFamily="34" charset="-120"/>
              </a:rPr>
              <a:t>技職教育宣導 </a:t>
            </a:r>
            <a:endParaRPr lang="en-US" altLang="zh-TW" sz="2000" b="1">
              <a:solidFill>
                <a:schemeClr val="bg1"/>
              </a:solidFill>
              <a:latin typeface="微軟正黑體" pitchFamily="34" charset="-120"/>
              <a:ea typeface="微軟正黑體" pitchFamily="34" charset="-120"/>
            </a:endParaRPr>
          </a:p>
          <a:p>
            <a:pPr eaLnBrk="1" hangingPunct="1">
              <a:spcBef>
                <a:spcPct val="0"/>
              </a:spcBef>
              <a:buFontTx/>
              <a:buNone/>
            </a:pPr>
            <a:r>
              <a:rPr lang="zh-TW" altLang="en-US" sz="1600" b="1">
                <a:solidFill>
                  <a:schemeClr val="bg1"/>
                </a:solidFill>
                <a:latin typeface="微軟正黑體" pitchFamily="34" charset="-120"/>
                <a:ea typeface="微軟正黑體" pitchFamily="34" charset="-120"/>
              </a:rPr>
              <a:t>商業與管理群</a:t>
            </a:r>
            <a:endParaRPr lang="zh-TW" altLang="en-US" sz="1800" b="1">
              <a:solidFill>
                <a:schemeClr val="bg1"/>
              </a:solidFill>
              <a:latin typeface="微軟正黑體" pitchFamily="34" charset="-120"/>
              <a:ea typeface="微軟正黑體" pitchFamily="34" charset="-120"/>
            </a:endParaRPr>
          </a:p>
        </p:txBody>
      </p:sp>
      <p:sp>
        <p:nvSpPr>
          <p:cNvPr id="21520" name="矩形 34"/>
          <p:cNvSpPr>
            <a:spLocks noChangeArrowheads="1"/>
          </p:cNvSpPr>
          <p:nvPr/>
        </p:nvSpPr>
        <p:spPr bwMode="auto">
          <a:xfrm rot="40065">
            <a:off x="1455738" y="692150"/>
            <a:ext cx="2190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lang="en-US" altLang="zh-TW" sz="1200">
                <a:solidFill>
                  <a:schemeClr val="bg1"/>
                </a:solidFill>
              </a:rPr>
              <a:t> </a:t>
            </a:r>
            <a:endParaRPr lang="zh-TW" altLang="en-US" sz="1200" baseline="-25000">
              <a:solidFill>
                <a:schemeClr val="bg1"/>
              </a:solidFill>
              <a:latin typeface="微軟正黑體" pitchFamily="34" charset="-120"/>
              <a:ea typeface="微軟正黑體" pitchFamily="34" charset="-120"/>
            </a:endParaRPr>
          </a:p>
        </p:txBody>
      </p:sp>
      <p:grpSp>
        <p:nvGrpSpPr>
          <p:cNvPr id="37" name="群組 36"/>
          <p:cNvGrpSpPr>
            <a:grpSpLocks/>
          </p:cNvGrpSpPr>
          <p:nvPr/>
        </p:nvGrpSpPr>
        <p:grpSpPr bwMode="auto">
          <a:xfrm>
            <a:off x="-223152" y="-423863"/>
            <a:ext cx="6985000" cy="2328863"/>
            <a:chOff x="761430" y="1976951"/>
            <a:chExt cx="6985792" cy="2328597"/>
          </a:xfrm>
        </p:grpSpPr>
        <p:pic>
          <p:nvPicPr>
            <p:cNvPr id="38" name="圖片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1430" y="1976951"/>
              <a:ext cx="6985792" cy="2328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文字方塊 5"/>
            <p:cNvSpPr txBox="1">
              <a:spLocks noChangeArrowheads="1"/>
            </p:cNvSpPr>
            <p:nvPr/>
          </p:nvSpPr>
          <p:spPr bwMode="auto">
            <a:xfrm>
              <a:off x="1545387" y="2780928"/>
              <a:ext cx="8002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宋体" pitchFamily="2" charset="-122"/>
                </a:defRPr>
              </a:lvl1pPr>
              <a:lvl2pPr marL="742950" indent="-285750">
                <a:spcBef>
                  <a:spcPct val="20000"/>
                </a:spcBef>
                <a:buFont typeface="Arial" charset="0"/>
                <a:buChar char="–"/>
                <a:defRPr sz="2800">
                  <a:solidFill>
                    <a:schemeClr val="tx1"/>
                  </a:solidFill>
                  <a:latin typeface="Calibri" pitchFamily="34" charset="0"/>
                  <a:ea typeface="宋体" pitchFamily="2" charset="-122"/>
                </a:defRPr>
              </a:lvl2pPr>
              <a:lvl3pPr marL="1143000" indent="-228600">
                <a:spcBef>
                  <a:spcPct val="20000"/>
                </a:spcBef>
                <a:buFont typeface="Arial" charset="0"/>
                <a:buChar char="•"/>
                <a:defRPr sz="2400">
                  <a:solidFill>
                    <a:schemeClr val="tx1"/>
                  </a:solidFill>
                  <a:latin typeface="Calibri" pitchFamily="34" charset="0"/>
                  <a:ea typeface="宋体" pitchFamily="2" charset="-122"/>
                </a:defRPr>
              </a:lvl3pPr>
              <a:lvl4pPr marL="1600200" indent="-228600">
                <a:spcBef>
                  <a:spcPct val="20000"/>
                </a:spcBef>
                <a:buFont typeface="Arial" charset="0"/>
                <a:buChar char="–"/>
                <a:defRPr sz="2000">
                  <a:solidFill>
                    <a:schemeClr val="tx1"/>
                  </a:solidFill>
                  <a:latin typeface="Calibri" pitchFamily="34" charset="0"/>
                  <a:ea typeface="宋体" pitchFamily="2" charset="-122"/>
                </a:defRPr>
              </a:lvl4pPr>
              <a:lvl5pPr marL="2057400" indent="-228600">
                <a:spcBef>
                  <a:spcPct val="20000"/>
                </a:spcBef>
                <a:buFont typeface="Arial" charset="0"/>
                <a:buChar char="»"/>
                <a:defRPr sz="2000">
                  <a:solidFill>
                    <a:schemeClr val="tx1"/>
                  </a:solidFill>
                  <a:latin typeface="Calibri" pitchFamily="34" charset="0"/>
                  <a:ea typeface="宋体" pitchFamily="2" charset="-122"/>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zh-TW" altLang="en-US" sz="2400" b="1">
                  <a:solidFill>
                    <a:srgbClr val="008000"/>
                  </a:solidFill>
                  <a:latin typeface="微軟正黑體" pitchFamily="34" charset="-120"/>
                  <a:ea typeface="微軟正黑體" pitchFamily="34" charset="-120"/>
                </a:rPr>
                <a:t>高職</a:t>
              </a:r>
            </a:p>
            <a:p>
              <a:pPr eaLnBrk="1" hangingPunct="1">
                <a:spcBef>
                  <a:spcPct val="0"/>
                </a:spcBef>
                <a:buFontTx/>
                <a:buNone/>
              </a:pPr>
              <a:r>
                <a:rPr lang="zh-TW" altLang="en-US" sz="2400" b="1">
                  <a:solidFill>
                    <a:srgbClr val="008000"/>
                  </a:solidFill>
                  <a:latin typeface="微軟正黑體" pitchFamily="34" charset="-120"/>
                  <a:ea typeface="微軟正黑體" pitchFamily="34" charset="-120"/>
                </a:rPr>
                <a:t>群科</a:t>
              </a:r>
            </a:p>
          </p:txBody>
        </p:sp>
      </p:grpSp>
      <p:sp>
        <p:nvSpPr>
          <p:cNvPr id="41" name="文字方塊 40"/>
          <p:cNvSpPr txBox="1"/>
          <p:nvPr/>
        </p:nvSpPr>
        <p:spPr>
          <a:xfrm>
            <a:off x="1936443" y="452065"/>
            <a:ext cx="1992853" cy="769441"/>
          </a:xfrm>
          <a:prstGeom prst="rect">
            <a:avLst/>
          </a:prstGeom>
          <a:noFill/>
        </p:spPr>
        <p:txBody>
          <a:bodyPr wrap="none">
            <a:spAutoFit/>
          </a:bodyPr>
          <a:lstStyle/>
          <a:p>
            <a:pPr eaLnBrk="1" fontAlgn="auto" hangingPunct="1">
              <a:spcBef>
                <a:spcPts val="0"/>
              </a:spcBef>
              <a:spcAft>
                <a:spcPts val="0"/>
              </a:spcAft>
              <a:defRPr/>
            </a:pPr>
            <a:r>
              <a:rPr lang="zh-TW" altLang="en-US" sz="4400" spc="3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軟正黑體"/>
                <a:ea typeface="微軟正黑體"/>
                <a:cs typeface="微軟正黑體"/>
              </a:rPr>
              <a:t>家政群</a:t>
            </a:r>
            <a:endParaRPr lang="zh-TW" altLang="en-US" sz="4400" spc="3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軟正黑體"/>
              <a:ea typeface="微軟正黑體"/>
              <a:cs typeface="微軟正黑體"/>
            </a:endParaRPr>
          </a:p>
        </p:txBody>
      </p:sp>
      <p:sp>
        <p:nvSpPr>
          <p:cNvPr id="44" name="圓角矩形 43"/>
          <p:cNvSpPr/>
          <p:nvPr/>
        </p:nvSpPr>
        <p:spPr bwMode="auto">
          <a:xfrm>
            <a:off x="1379745" y="1266789"/>
            <a:ext cx="3816471" cy="575981"/>
          </a:xfrm>
          <a:prstGeom prst="roundRect">
            <a:avLst/>
          </a:prstGeom>
          <a:ln/>
        </p:spPr>
        <p:style>
          <a:lnRef idx="1">
            <a:schemeClr val="accent6"/>
          </a:lnRef>
          <a:fillRef idx="3">
            <a:schemeClr val="accent6"/>
          </a:fillRef>
          <a:effectRef idx="2">
            <a:schemeClr val="accent6"/>
          </a:effectRef>
          <a:fontRef idx="minor">
            <a:schemeClr val="lt1"/>
          </a:fontRef>
        </p:style>
        <p:txBody>
          <a:bodyPr anchor="ctr"/>
          <a:lstStyle/>
          <a:p>
            <a:pPr algn="ctr" eaLnBrk="1" hangingPunct="1">
              <a:defRPr/>
            </a:pPr>
            <a:r>
              <a:rPr lang="zh-TW" altLang="en-US" sz="2400" b="1" dirty="0">
                <a:latin typeface="微軟正黑體" pitchFamily="34" charset="-120"/>
                <a:ea typeface="微軟正黑體" pitchFamily="34" charset="-120"/>
              </a:rPr>
              <a:t>必修的專業</a:t>
            </a:r>
            <a:r>
              <a:rPr lang="zh-TW" altLang="en-US" sz="2400" b="1" dirty="0" smtClean="0">
                <a:latin typeface="微軟正黑體" pitchFamily="34" charset="-120"/>
                <a:ea typeface="微軟正黑體" pitchFamily="34" charset="-120"/>
              </a:rPr>
              <a:t>科目</a:t>
            </a:r>
            <a:r>
              <a:rPr lang="en-US" altLang="zh-TW" sz="2400" b="1" dirty="0" smtClean="0">
                <a:latin typeface="微軟正黑體" pitchFamily="34" charset="-120"/>
                <a:ea typeface="微軟正黑體" pitchFamily="34" charset="-120"/>
              </a:rPr>
              <a:t>(2/2)</a:t>
            </a:r>
            <a:endParaRPr lang="zh-TW" altLang="en-US" sz="2400" dirty="0">
              <a:latin typeface="微軟正黑體" pitchFamily="34" charset="-120"/>
              <a:ea typeface="微軟正黑體" pitchFamily="34" charset="-120"/>
            </a:endParaRPr>
          </a:p>
        </p:txBody>
      </p:sp>
      <p:sp>
        <p:nvSpPr>
          <p:cNvPr id="53" name="矩形 52"/>
          <p:cNvSpPr/>
          <p:nvPr/>
        </p:nvSpPr>
        <p:spPr>
          <a:xfrm>
            <a:off x="602308" y="2205038"/>
            <a:ext cx="3852862" cy="18774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marL="342900" indent="-342900">
              <a:lnSpc>
                <a:spcPct val="150000"/>
              </a:lnSpc>
              <a:buBlip>
                <a:blip r:embed="rId4"/>
              </a:buBlip>
              <a:defRPr/>
            </a:pPr>
            <a:r>
              <a:rPr lang="zh-TW" altLang="zh-TW" sz="2400" b="1" kern="100" dirty="0" smtClean="0">
                <a:latin typeface="微軟正黑體" panose="020B0604030504040204" pitchFamily="34" charset="-120"/>
                <a:ea typeface="微軟正黑體" panose="020B0604030504040204" pitchFamily="34" charset="-120"/>
                <a:cs typeface="微軟正黑體"/>
              </a:rPr>
              <a:t>家庭教育</a:t>
            </a:r>
            <a:r>
              <a:rPr lang="zh-TW" altLang="en-US" sz="2400" b="1" kern="100" dirty="0" smtClean="0">
                <a:latin typeface="微軟正黑體" panose="020B0604030504040204" pitchFamily="34" charset="-120"/>
                <a:ea typeface="微軟正黑體" panose="020B0604030504040204" pitchFamily="34" charset="-120"/>
                <a:cs typeface="Times New Roman" panose="02020603050405020304" pitchFamily="18" charset="0"/>
              </a:rPr>
              <a:t>：</a:t>
            </a:r>
            <a:endParaRPr lang="zh-TW" altLang="en-US" sz="2400" b="1" kern="100" dirty="0">
              <a:latin typeface="微軟正黑體" panose="020B0604030504040204" pitchFamily="34" charset="-120"/>
              <a:ea typeface="微軟正黑體" panose="020B0604030504040204" pitchFamily="34" charset="-120"/>
              <a:cs typeface="Times New Roman" panose="02020603050405020304" pitchFamily="18" charset="0"/>
            </a:endParaRPr>
          </a:p>
          <a:p>
            <a:pPr>
              <a:defRPr/>
            </a:pPr>
            <a:r>
              <a:rPr lang="zh-TW" altLang="zh-TW" sz="2000" dirty="0">
                <a:latin typeface="微軟正黑體" panose="020B0604030504040204" pitchFamily="34" charset="-120"/>
                <a:ea typeface="微軟正黑體" panose="020B0604030504040204" pitchFamily="34" charset="-120"/>
              </a:rPr>
              <a:t>培養學生對家庭與家庭教育的相關知能、以及對相關議題的興趣，幫助學生建構健康的婚姻與家庭觀，以增進家庭幸福、社會和諧</a:t>
            </a:r>
          </a:p>
        </p:txBody>
      </p:sp>
      <p:sp>
        <p:nvSpPr>
          <p:cNvPr id="54" name="矩形 53"/>
          <p:cNvSpPr/>
          <p:nvPr/>
        </p:nvSpPr>
        <p:spPr>
          <a:xfrm>
            <a:off x="4607570" y="2205038"/>
            <a:ext cx="3852862" cy="1877437"/>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a:spAutoFit/>
          </a:bodyPr>
          <a:lstStyle/>
          <a:p>
            <a:pPr marL="342900" indent="-342900">
              <a:lnSpc>
                <a:spcPct val="150000"/>
              </a:lnSpc>
              <a:buBlip>
                <a:blip r:embed="rId4"/>
              </a:buBlip>
              <a:defRPr/>
            </a:pPr>
            <a:r>
              <a:rPr lang="zh-TW" altLang="zh-TW" sz="2400" b="1" kern="100" dirty="0">
                <a:latin typeface="微軟正黑體" panose="020B0604030504040204" pitchFamily="34" charset="-120"/>
                <a:ea typeface="微軟正黑體" panose="020B0604030504040204" pitchFamily="34" charset="-120"/>
                <a:cs typeface="微軟正黑體"/>
              </a:rPr>
              <a:t>家政行銷與</a:t>
            </a:r>
            <a:r>
              <a:rPr lang="zh-TW" altLang="zh-TW" sz="2400" b="1" kern="100" dirty="0" smtClean="0">
                <a:latin typeface="微軟正黑體" panose="020B0604030504040204" pitchFamily="34" charset="-120"/>
                <a:ea typeface="微軟正黑體" panose="020B0604030504040204" pitchFamily="34" charset="-120"/>
                <a:cs typeface="微軟正黑體"/>
              </a:rPr>
              <a:t>服務</a:t>
            </a:r>
            <a:r>
              <a:rPr lang="zh-TW" altLang="en-US" sz="2400" b="1" kern="100" dirty="0" smtClean="0">
                <a:latin typeface="微軟正黑體" panose="020B0604030504040204" pitchFamily="34" charset="-120"/>
                <a:ea typeface="微軟正黑體" panose="020B0604030504040204" pitchFamily="34" charset="-120"/>
                <a:cs typeface="Times New Roman" panose="02020603050405020304" pitchFamily="18" charset="0"/>
              </a:rPr>
              <a:t>：</a:t>
            </a:r>
            <a:endParaRPr lang="zh-TW" altLang="en-US" sz="2400" b="1" kern="100" dirty="0">
              <a:latin typeface="微軟正黑體" panose="020B0604030504040204" pitchFamily="34" charset="-120"/>
              <a:ea typeface="微軟正黑體" panose="020B0604030504040204" pitchFamily="34" charset="-120"/>
              <a:cs typeface="Times New Roman" panose="02020603050405020304" pitchFamily="18" charset="0"/>
            </a:endParaRPr>
          </a:p>
          <a:p>
            <a:pPr>
              <a:defRPr/>
            </a:pPr>
            <a:r>
              <a:rPr lang="zh-TW" altLang="zh-TW" sz="2000" dirty="0">
                <a:latin typeface="微軟正黑體" panose="020B0604030504040204" pitchFamily="34" charset="-120"/>
                <a:ea typeface="微軟正黑體" panose="020B0604030504040204" pitchFamily="34" charset="-120"/>
              </a:rPr>
              <a:t>培養學生對行銷與服務的基本知識，並啟發學生運用創意設計的能力、以及為人服務的熱忱與精神</a:t>
            </a:r>
            <a:endParaRPr lang="zh-TW" altLang="zh-TW" sz="2000" kern="100" dirty="0">
              <a:latin typeface="微軟正黑體" panose="020B0604030504040204" pitchFamily="34" charset="-120"/>
              <a:ea typeface="微軟正黑體" panose="020B0604030504040204" pitchFamily="34" charset="-120"/>
              <a:cs typeface="微軟正黑體"/>
            </a:endParaRPr>
          </a:p>
        </p:txBody>
      </p:sp>
      <p:sp>
        <p:nvSpPr>
          <p:cNvPr id="55" name="矩形 54"/>
          <p:cNvSpPr/>
          <p:nvPr/>
        </p:nvSpPr>
        <p:spPr>
          <a:xfrm>
            <a:off x="602308" y="4235450"/>
            <a:ext cx="3852862" cy="203132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a:spAutoFit/>
          </a:bodyPr>
          <a:lstStyle/>
          <a:p>
            <a:pPr marL="342900" indent="-342900">
              <a:lnSpc>
                <a:spcPct val="150000"/>
              </a:lnSpc>
              <a:buBlip>
                <a:blip r:embed="rId4"/>
              </a:buBlip>
              <a:defRPr/>
            </a:pPr>
            <a:r>
              <a:rPr lang="zh-TW" altLang="zh-TW" sz="2400" b="1" kern="100" dirty="0">
                <a:latin typeface="微軟正黑體" panose="020B0604030504040204" pitchFamily="34" charset="-120"/>
                <a:ea typeface="微軟正黑體" panose="020B0604030504040204" pitchFamily="34" charset="-120"/>
                <a:cs typeface="微軟正黑體"/>
              </a:rPr>
              <a:t>家政職業</a:t>
            </a:r>
            <a:r>
              <a:rPr lang="zh-TW" altLang="zh-TW" sz="2400" b="1" kern="100" dirty="0" smtClean="0">
                <a:latin typeface="微軟正黑體" panose="020B0604030504040204" pitchFamily="34" charset="-120"/>
                <a:ea typeface="微軟正黑體" panose="020B0604030504040204" pitchFamily="34" charset="-120"/>
                <a:cs typeface="微軟正黑體"/>
              </a:rPr>
              <a:t>倫理</a:t>
            </a:r>
            <a:r>
              <a:rPr lang="zh-TW" altLang="en-US" sz="2400" b="1" kern="100" dirty="0" smtClean="0">
                <a:latin typeface="微軟正黑體" panose="020B0604030504040204" pitchFamily="34" charset="-120"/>
                <a:ea typeface="微軟正黑體" panose="020B0604030504040204" pitchFamily="34" charset="-120"/>
                <a:cs typeface="Times New Roman" panose="02020603050405020304" pitchFamily="18" charset="0"/>
              </a:rPr>
              <a:t>：</a:t>
            </a:r>
            <a:endParaRPr lang="zh-TW" altLang="en-US" sz="2400" b="1" kern="100" dirty="0">
              <a:latin typeface="微軟正黑體" panose="020B0604030504040204" pitchFamily="34" charset="-120"/>
              <a:ea typeface="微軟正黑體" panose="020B0604030504040204" pitchFamily="34" charset="-120"/>
              <a:cs typeface="Times New Roman" panose="02020603050405020304" pitchFamily="18" charset="0"/>
            </a:endParaRPr>
          </a:p>
          <a:p>
            <a:pPr>
              <a:lnSpc>
                <a:spcPct val="150000"/>
              </a:lnSpc>
              <a:defRPr/>
            </a:pPr>
            <a:r>
              <a:rPr lang="zh-TW" altLang="zh-TW" sz="2000" dirty="0">
                <a:latin typeface="微軟正黑體" panose="020B0604030504040204" pitchFamily="34" charset="-120"/>
                <a:ea typeface="微軟正黑體" panose="020B0604030504040204" pitchFamily="34" charset="-120"/>
              </a:rPr>
              <a:t>培養學生的批判思考、反省與解決問題的能力，並學會用倫理觀念來分析、面對工作上的問題</a:t>
            </a:r>
            <a:endParaRPr lang="zh-TW" altLang="en-US" sz="2000" dirty="0"/>
          </a:p>
        </p:txBody>
      </p:sp>
      <p:pic>
        <p:nvPicPr>
          <p:cNvPr id="17" name="Picture 2"/>
          <p:cNvPicPr>
            <a:picLocks noChangeAspect="1" noChangeArrowheads="1"/>
          </p:cNvPicPr>
          <p:nvPr/>
        </p:nvPicPr>
        <p:blipFill>
          <a:blip r:embed="rId5"/>
          <a:stretch>
            <a:fillRect/>
          </a:stretch>
        </p:blipFill>
        <p:spPr bwMode="auto">
          <a:xfrm>
            <a:off x="560716" y="1221506"/>
            <a:ext cx="744538" cy="706438"/>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6" name="Picture 3" descr="Q:\01技職教育宣導媒材\群科簡報\視覺元素\家政群\原始檔\{Housefeeping}-55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74238" y="0"/>
            <a:ext cx="1566862" cy="184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25" descr="8217[1][1]"/>
          <p:cNvPicPr>
            <a:picLocks noGrp="1" noChangeAspect="1" noChangeArrowheads="1"/>
          </p:cNvPicPr>
          <p:nvPr>
            <p:ph sz="half" idx="4294967295"/>
          </p:nvPr>
        </p:nvPicPr>
        <p:blipFill>
          <a:blip r:embed="rId7">
            <a:extLst>
              <a:ext uri="{28A0092B-C50C-407E-A947-70E740481C1C}">
                <a14:useLocalDpi xmlns:a14="http://schemas.microsoft.com/office/drawing/2010/main" val="0"/>
              </a:ext>
            </a:extLst>
          </a:blip>
          <a:srcRect/>
          <a:stretch>
            <a:fillRect/>
          </a:stretch>
        </p:blipFill>
        <p:spPr>
          <a:xfrm rot="20972994">
            <a:off x="4488888" y="4023826"/>
            <a:ext cx="4484429" cy="3362840"/>
          </a:xfrm>
          <a:prstGeom prst="rect">
            <a:avLst/>
          </a:prstGeom>
          <a:noFill/>
        </p:spPr>
      </p:pic>
    </p:spTree>
    <p:extLst>
      <p:ext uri="{BB962C8B-B14F-4D97-AF65-F5344CB8AC3E}">
        <p14:creationId xmlns:p14="http://schemas.microsoft.com/office/powerpoint/2010/main" val="15872174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 calcmode="lin" valueType="num">
                                      <p:cBhvr>
                                        <p:cTn id="9" dur="500" fill="hold"/>
                                        <p:tgtEl>
                                          <p:spTgt spid="37"/>
                                        </p:tgtEl>
                                        <p:attrNameLst>
                                          <p:attrName>style.rotation</p:attrName>
                                        </p:attrNameLst>
                                      </p:cBhvr>
                                      <p:tavLst>
                                        <p:tav tm="0">
                                          <p:val>
                                            <p:fltVal val="360"/>
                                          </p:val>
                                        </p:tav>
                                        <p:tav tm="100000">
                                          <p:val>
                                            <p:fltVal val="0"/>
                                          </p:val>
                                        </p:tav>
                                      </p:tavLst>
                                    </p:anim>
                                    <p:animEffect transition="in" filter="fade">
                                      <p:cBhvr>
                                        <p:cTn id="10" dur="500"/>
                                        <p:tgtEl>
                                          <p:spTgt spid="37"/>
                                        </p:tgtEl>
                                      </p:cBhvr>
                                    </p:animEffect>
                                  </p:childTnLst>
                                </p:cTn>
                              </p:par>
                              <p:par>
                                <p:cTn id="11" presetID="23" presetClass="entr" presetSubtype="16" fill="hold" nodeType="with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53">
                                            <p:txEl>
                                              <p:pRg st="0" end="0"/>
                                            </p:txEl>
                                          </p:spTgt>
                                        </p:tgtEl>
                                        <p:attrNameLst>
                                          <p:attrName>style.visibility</p:attrName>
                                        </p:attrNameLst>
                                      </p:cBhvr>
                                      <p:to>
                                        <p:strVal val="visible"/>
                                      </p:to>
                                    </p:set>
                                    <p:animEffect transition="in" filter="fade">
                                      <p:cBhvr>
                                        <p:cTn id="18" dur="500"/>
                                        <p:tgtEl>
                                          <p:spTgt spid="53">
                                            <p:txEl>
                                              <p:pRg st="0" end="0"/>
                                            </p:txEl>
                                          </p:spTgt>
                                        </p:tgtEl>
                                      </p:cBhvr>
                                    </p:animEffect>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54">
                                            <p:txEl>
                                              <p:pRg st="0" end="0"/>
                                            </p:txEl>
                                          </p:spTgt>
                                        </p:tgtEl>
                                        <p:attrNameLst>
                                          <p:attrName>style.visibility</p:attrName>
                                        </p:attrNameLst>
                                      </p:cBhvr>
                                      <p:to>
                                        <p:strVal val="visible"/>
                                      </p:to>
                                    </p:set>
                                    <p:animEffect transition="in" filter="fade">
                                      <p:cBhvr>
                                        <p:cTn id="22" dur="500"/>
                                        <p:tgtEl>
                                          <p:spTgt spid="54">
                                            <p:txEl>
                                              <p:pRg st="0" end="0"/>
                                            </p:txEl>
                                          </p:spTgt>
                                        </p:tgtEl>
                                      </p:cBhvr>
                                    </p:animEffect>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55">
                                            <p:txEl>
                                              <p:pRg st="0" end="0"/>
                                            </p:txEl>
                                          </p:spTgt>
                                        </p:tgtEl>
                                        <p:attrNameLst>
                                          <p:attrName>style.visibility</p:attrName>
                                        </p:attrNameLst>
                                      </p:cBhvr>
                                      <p:to>
                                        <p:strVal val="visible"/>
                                      </p:to>
                                    </p:set>
                                    <p:animEffect transition="in" filter="fade">
                                      <p:cBhvr>
                                        <p:cTn id="26" dur="500"/>
                                        <p:tgtEl>
                                          <p:spTgt spid="55">
                                            <p:txEl>
                                              <p:pRg st="0" end="0"/>
                                            </p:txEl>
                                          </p:spTgt>
                                        </p:tgtEl>
                                      </p:cBhvr>
                                    </p:animEffect>
                                  </p:childTnLst>
                                </p:cTn>
                              </p:par>
                              <p:par>
                                <p:cTn id="27" presetID="64" presetClass="path" presetSubtype="0" repeatCount="3000" accel="50000" decel="50000" autoRev="1" fill="remove" nodeType="withEffect">
                                  <p:stCondLst>
                                    <p:cond delay="0"/>
                                  </p:stCondLst>
                                  <p:childTnLst>
                                    <p:animMotion origin="layout" path="M 1.66667E-6 -1.11111E-6 L 1.66667E-6 -0.11597 " pathEditMode="relative" rAng="0" ptsTypes="AA">
                                      <p:cBhvr>
                                        <p:cTn id="28" dur="250" fill="hold"/>
                                        <p:tgtEl>
                                          <p:spTgt spid="16"/>
                                        </p:tgtEl>
                                        <p:attrNameLst>
                                          <p:attrName>ppt_x</p:attrName>
                                          <p:attrName>ppt_y</p:attrName>
                                        </p:attrNameLst>
                                      </p:cBhvr>
                                      <p:rCtr x="0" y="-581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 name="Picture 22" descr="17-4[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8520" y="4338458"/>
            <a:ext cx="3320198" cy="2786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圖片 10" descr="201006170936069.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995654" y="1050692"/>
            <a:ext cx="6171054" cy="4610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11" descr="20111202人體彩繪 (2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3488" y="1203714"/>
            <a:ext cx="2573712" cy="3431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5" name="矩形 5"/>
          <p:cNvSpPr>
            <a:spLocks noChangeArrowheads="1"/>
          </p:cNvSpPr>
          <p:nvPr/>
        </p:nvSpPr>
        <p:spPr bwMode="auto">
          <a:xfrm>
            <a:off x="309563" y="620713"/>
            <a:ext cx="37496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kumimoji="0" lang="en-US" altLang="zh-TW" sz="2400">
                <a:solidFill>
                  <a:schemeClr val="bg1"/>
                </a:solidFill>
              </a:rPr>
              <a:t> </a:t>
            </a:r>
            <a:endParaRPr kumimoji="0" lang="en-US" altLang="zh-TW" sz="2400">
              <a:solidFill>
                <a:schemeClr val="bg1"/>
              </a:solidFill>
              <a:latin typeface="微軟正黑體" pitchFamily="34" charset="-120"/>
              <a:ea typeface="微軟正黑體" pitchFamily="34" charset="-120"/>
            </a:endParaRPr>
          </a:p>
        </p:txBody>
      </p:sp>
      <p:pic>
        <p:nvPicPr>
          <p:cNvPr id="37896" name="Picture 4" descr="Q:\01技職教育宣導媒材\群科照片\教育部提供群科照片\102年\高職群科照片\11家政群\家政群照片\100學年度校外教學實習.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97200" y="4605338"/>
            <a:ext cx="2995613" cy="224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9" name="投影片編號版面配置區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a:spcBef>
                <a:spcPct val="0"/>
              </a:spcBef>
              <a:buFontTx/>
              <a:buNone/>
            </a:pPr>
            <a:fld id="{88944957-470A-47A3-BE49-8D39A86C8DC5}" type="slidenum">
              <a:rPr lang="zh-TW" altLang="en-US" sz="1600"/>
              <a:pPr>
                <a:spcBef>
                  <a:spcPct val="0"/>
                </a:spcBef>
                <a:buFontTx/>
                <a:buNone/>
              </a:pPr>
              <a:t>34</a:t>
            </a:fld>
            <a:endParaRPr lang="zh-TW" altLang="en-US" sz="1600"/>
          </a:p>
        </p:txBody>
      </p:sp>
      <p:sp>
        <p:nvSpPr>
          <p:cNvPr id="12" name="矩形 12"/>
          <p:cNvSpPr>
            <a:spLocks noChangeArrowheads="1"/>
          </p:cNvSpPr>
          <p:nvPr/>
        </p:nvSpPr>
        <p:spPr bwMode="auto">
          <a:xfrm rot="40065">
            <a:off x="1069975" y="765175"/>
            <a:ext cx="2206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lang="en-US" altLang="zh-TW" sz="1200">
                <a:solidFill>
                  <a:schemeClr val="bg1"/>
                </a:solidFill>
              </a:rPr>
              <a:t> </a:t>
            </a:r>
            <a:endParaRPr lang="zh-TW" altLang="en-US" sz="1200" baseline="-25000">
              <a:solidFill>
                <a:schemeClr val="bg1"/>
              </a:solidFill>
              <a:latin typeface="微軟正黑體" pitchFamily="34" charset="-120"/>
              <a:ea typeface="微軟正黑體" pitchFamily="34" charset="-120"/>
            </a:endParaRPr>
          </a:p>
        </p:txBody>
      </p:sp>
      <p:grpSp>
        <p:nvGrpSpPr>
          <p:cNvPr id="13" name="群組 12"/>
          <p:cNvGrpSpPr>
            <a:grpSpLocks/>
          </p:cNvGrpSpPr>
          <p:nvPr/>
        </p:nvGrpSpPr>
        <p:grpSpPr bwMode="auto">
          <a:xfrm>
            <a:off x="-461962" y="-603448"/>
            <a:ext cx="6985000" cy="2328863"/>
            <a:chOff x="761430" y="1976951"/>
            <a:chExt cx="6985792" cy="2328597"/>
          </a:xfrm>
        </p:grpSpPr>
        <p:pic>
          <p:nvPicPr>
            <p:cNvPr id="14" name="圖片 4"/>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61430" y="1976951"/>
              <a:ext cx="6985792" cy="2328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字方塊 5"/>
            <p:cNvSpPr txBox="1">
              <a:spLocks noChangeArrowheads="1"/>
            </p:cNvSpPr>
            <p:nvPr/>
          </p:nvSpPr>
          <p:spPr bwMode="auto">
            <a:xfrm>
              <a:off x="1545387" y="2780928"/>
              <a:ext cx="8002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宋体" pitchFamily="2" charset="-122"/>
                </a:defRPr>
              </a:lvl1pPr>
              <a:lvl2pPr marL="742950" indent="-285750">
                <a:spcBef>
                  <a:spcPct val="20000"/>
                </a:spcBef>
                <a:buFont typeface="Arial" charset="0"/>
                <a:buChar char="–"/>
                <a:defRPr sz="2800">
                  <a:solidFill>
                    <a:schemeClr val="tx1"/>
                  </a:solidFill>
                  <a:latin typeface="Calibri" pitchFamily="34" charset="0"/>
                  <a:ea typeface="宋体" pitchFamily="2" charset="-122"/>
                </a:defRPr>
              </a:lvl2pPr>
              <a:lvl3pPr marL="1143000" indent="-228600">
                <a:spcBef>
                  <a:spcPct val="20000"/>
                </a:spcBef>
                <a:buFont typeface="Arial" charset="0"/>
                <a:buChar char="•"/>
                <a:defRPr sz="2400">
                  <a:solidFill>
                    <a:schemeClr val="tx1"/>
                  </a:solidFill>
                  <a:latin typeface="Calibri" pitchFamily="34" charset="0"/>
                  <a:ea typeface="宋体" pitchFamily="2" charset="-122"/>
                </a:defRPr>
              </a:lvl3pPr>
              <a:lvl4pPr marL="1600200" indent="-228600">
                <a:spcBef>
                  <a:spcPct val="20000"/>
                </a:spcBef>
                <a:buFont typeface="Arial" charset="0"/>
                <a:buChar char="–"/>
                <a:defRPr sz="2000">
                  <a:solidFill>
                    <a:schemeClr val="tx1"/>
                  </a:solidFill>
                  <a:latin typeface="Calibri" pitchFamily="34" charset="0"/>
                  <a:ea typeface="宋体" pitchFamily="2" charset="-122"/>
                </a:defRPr>
              </a:lvl4pPr>
              <a:lvl5pPr marL="2057400" indent="-228600">
                <a:spcBef>
                  <a:spcPct val="20000"/>
                </a:spcBef>
                <a:buFont typeface="Arial" charset="0"/>
                <a:buChar char="»"/>
                <a:defRPr sz="2000">
                  <a:solidFill>
                    <a:schemeClr val="tx1"/>
                  </a:solidFill>
                  <a:latin typeface="Calibri" pitchFamily="34" charset="0"/>
                  <a:ea typeface="宋体" pitchFamily="2" charset="-122"/>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zh-TW" altLang="en-US" sz="2400" b="1">
                  <a:solidFill>
                    <a:srgbClr val="008000"/>
                  </a:solidFill>
                  <a:latin typeface="微軟正黑體" pitchFamily="34" charset="-120"/>
                  <a:ea typeface="微軟正黑體" pitchFamily="34" charset="-120"/>
                </a:rPr>
                <a:t>高職</a:t>
              </a:r>
            </a:p>
            <a:p>
              <a:pPr eaLnBrk="1" hangingPunct="1">
                <a:spcBef>
                  <a:spcPct val="0"/>
                </a:spcBef>
                <a:buFontTx/>
                <a:buNone/>
              </a:pPr>
              <a:r>
                <a:rPr lang="zh-TW" altLang="en-US" sz="2400" b="1">
                  <a:solidFill>
                    <a:srgbClr val="008000"/>
                  </a:solidFill>
                  <a:latin typeface="微軟正黑體" pitchFamily="34" charset="-120"/>
                  <a:ea typeface="微軟正黑體" pitchFamily="34" charset="-120"/>
                </a:rPr>
                <a:t>群科</a:t>
              </a:r>
            </a:p>
          </p:txBody>
        </p:sp>
      </p:grpSp>
      <p:sp>
        <p:nvSpPr>
          <p:cNvPr id="17" name="圓角矩形 16"/>
          <p:cNvSpPr/>
          <p:nvPr/>
        </p:nvSpPr>
        <p:spPr bwMode="auto">
          <a:xfrm>
            <a:off x="1140935" y="1087204"/>
            <a:ext cx="3816471" cy="575981"/>
          </a:xfrm>
          <a:prstGeom prst="roundRect">
            <a:avLst/>
          </a:prstGeom>
          <a:ln/>
        </p:spPr>
        <p:style>
          <a:lnRef idx="1">
            <a:schemeClr val="accent6"/>
          </a:lnRef>
          <a:fillRef idx="3">
            <a:schemeClr val="accent6"/>
          </a:fillRef>
          <a:effectRef idx="2">
            <a:schemeClr val="accent6"/>
          </a:effectRef>
          <a:fontRef idx="minor">
            <a:schemeClr val="lt1"/>
          </a:fontRef>
        </p:style>
        <p:txBody>
          <a:bodyPr anchor="ctr"/>
          <a:lstStyle/>
          <a:p>
            <a:pPr algn="ctr" eaLnBrk="1" hangingPunct="1">
              <a:defRPr/>
            </a:pPr>
            <a:r>
              <a:rPr lang="zh-TW" altLang="en-US" sz="2400" dirty="0" smtClean="0">
                <a:latin typeface="微軟正黑體" pitchFamily="34" charset="-120"/>
                <a:ea typeface="微軟正黑體" pitchFamily="34" charset="-120"/>
              </a:rPr>
              <a:t>各科學習重點</a:t>
            </a:r>
            <a:endParaRPr lang="zh-TW" altLang="en-US" sz="2400" dirty="0">
              <a:latin typeface="微軟正黑體" pitchFamily="34" charset="-120"/>
              <a:ea typeface="微軟正黑體" pitchFamily="34" charset="-120"/>
            </a:endParaRPr>
          </a:p>
        </p:txBody>
      </p:sp>
      <p:sp>
        <p:nvSpPr>
          <p:cNvPr id="19" name="文字方塊 18"/>
          <p:cNvSpPr txBox="1"/>
          <p:nvPr/>
        </p:nvSpPr>
        <p:spPr>
          <a:xfrm>
            <a:off x="1691680" y="257137"/>
            <a:ext cx="1992853" cy="769441"/>
          </a:xfrm>
          <a:prstGeom prst="rect">
            <a:avLst/>
          </a:prstGeom>
          <a:noFill/>
        </p:spPr>
        <p:txBody>
          <a:bodyPr wrap="none">
            <a:spAutoFit/>
          </a:bodyPr>
          <a:lstStyle/>
          <a:p>
            <a:pPr eaLnBrk="1" fontAlgn="auto" hangingPunct="1">
              <a:spcBef>
                <a:spcPts val="0"/>
              </a:spcBef>
              <a:spcAft>
                <a:spcPts val="0"/>
              </a:spcAft>
              <a:defRPr/>
            </a:pPr>
            <a:r>
              <a:rPr lang="zh-TW" altLang="en-US" sz="4400" spc="3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軟正黑體"/>
                <a:ea typeface="微軟正黑體"/>
                <a:cs typeface="微軟正黑體"/>
              </a:rPr>
              <a:t>家政群</a:t>
            </a:r>
            <a:endParaRPr lang="zh-TW" altLang="en-US" sz="4400" spc="3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軟正黑體"/>
              <a:ea typeface="微軟正黑體"/>
              <a:cs typeface="微軟正黑體"/>
            </a:endParaRPr>
          </a:p>
        </p:txBody>
      </p:sp>
      <p:pic>
        <p:nvPicPr>
          <p:cNvPr id="20" name="Picture 2"/>
          <p:cNvPicPr>
            <a:picLocks noChangeAspect="1" noChangeArrowheads="1"/>
          </p:cNvPicPr>
          <p:nvPr/>
        </p:nvPicPr>
        <p:blipFill>
          <a:blip r:embed="rId8"/>
          <a:stretch>
            <a:fillRect/>
          </a:stretch>
        </p:blipFill>
        <p:spPr bwMode="auto">
          <a:xfrm>
            <a:off x="368363" y="980728"/>
            <a:ext cx="744538" cy="706438"/>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4" name="圖片 5"/>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5507038" y="4132263"/>
            <a:ext cx="3636962" cy="272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08297906"/>
      </p:ext>
    </p:extLst>
  </p:cSld>
  <p:clrMapOvr>
    <a:overrideClrMapping bg1="lt1" tx1="dk1" bg2="lt2" tx2="dk2" accent1="accent1" accent2="accent2" accent3="accent3" accent4="accent4" accent5="accent5" accent6="accent6" hlink="hlink" folHlink="folHlink"/>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 calcmode="lin" valueType="num">
                                      <p:cBhvr>
                                        <p:cTn id="9" dur="500" fill="hold"/>
                                        <p:tgtEl>
                                          <p:spTgt spid="13"/>
                                        </p:tgtEl>
                                        <p:attrNameLst>
                                          <p:attrName>style.rotation</p:attrName>
                                        </p:attrNameLst>
                                      </p:cBhvr>
                                      <p:tavLst>
                                        <p:tav tm="0">
                                          <p:val>
                                            <p:fltVal val="360"/>
                                          </p:val>
                                        </p:tav>
                                        <p:tav tm="100000">
                                          <p:val>
                                            <p:fltVal val="0"/>
                                          </p:val>
                                        </p:tav>
                                      </p:tavLst>
                                    </p:anim>
                                    <p:animEffect transition="in" filter="fade">
                                      <p:cBhvr>
                                        <p:cTn id="10" dur="500"/>
                                        <p:tgtEl>
                                          <p:spTgt spid="13"/>
                                        </p:tgtEl>
                                      </p:cBhvr>
                                    </p:animEffect>
                                  </p:childTnLst>
                                </p:cTn>
                              </p:par>
                              <p:par>
                                <p:cTn id="11" presetID="23" presetClass="entr" presetSubtype="16"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fltVal val="0"/>
                                          </p:val>
                                        </p:tav>
                                        <p:tav tm="100000">
                                          <p:val>
                                            <p:strVal val="#ppt_w"/>
                                          </p:val>
                                        </p:tav>
                                      </p:tavLst>
                                    </p:anim>
                                    <p:anim calcmode="lin" valueType="num">
                                      <p:cBhvr>
                                        <p:cTn id="14" dur="500" fill="hold"/>
                                        <p:tgtEl>
                                          <p:spTgt spid="1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9" descr="Q:\01技職教育宣導媒材\群科簡報\視覺元素\家政群\16群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191000"/>
            <a:ext cx="91440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descr="Q:\01技職教育宣導媒材\群科簡報\視覺元素\家政群\原始檔\{Housefeeping}-288.png"/>
          <p:cNvPicPr>
            <a:picLocks noChangeAspect="1" noChangeArrowheads="1"/>
          </p:cNvPicPr>
          <p:nvPr/>
        </p:nvPicPr>
        <p:blipFill>
          <a:blip r:embed="rId4">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7841364" y="4196200"/>
            <a:ext cx="1292485" cy="1647285"/>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a:spLocks noChangeArrowheads="1"/>
          </p:cNvSpPr>
          <p:nvPr/>
        </p:nvSpPr>
        <p:spPr bwMode="auto">
          <a:xfrm>
            <a:off x="5959475" y="6026150"/>
            <a:ext cx="25574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kumimoji="0" lang="zh-TW" altLang="en-US" sz="2000" b="1">
                <a:solidFill>
                  <a:schemeClr val="bg1"/>
                </a:solidFill>
                <a:latin typeface="微軟正黑體" pitchFamily="34" charset="-120"/>
                <a:ea typeface="微軟正黑體" pitchFamily="34" charset="-120"/>
              </a:rPr>
              <a:t>技職教育宣導 家政群</a:t>
            </a:r>
          </a:p>
        </p:txBody>
      </p:sp>
      <p:sp>
        <p:nvSpPr>
          <p:cNvPr id="8" name="矩形 7"/>
          <p:cNvSpPr>
            <a:spLocks noChangeArrowheads="1"/>
          </p:cNvSpPr>
          <p:nvPr/>
        </p:nvSpPr>
        <p:spPr bwMode="auto">
          <a:xfrm>
            <a:off x="5965825" y="6296025"/>
            <a:ext cx="37512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kumimoji="0" lang="en-US" altLang="zh-TW" sz="2400">
                <a:solidFill>
                  <a:schemeClr val="bg1"/>
                </a:solidFill>
              </a:rPr>
              <a:t> </a:t>
            </a:r>
            <a:endParaRPr kumimoji="0" lang="en-US" altLang="zh-TW" sz="2400">
              <a:solidFill>
                <a:schemeClr val="bg1"/>
              </a:solidFill>
              <a:latin typeface="微軟正黑體" pitchFamily="34" charset="-120"/>
              <a:ea typeface="微軟正黑體" pitchFamily="34" charset="-120"/>
            </a:endParaRPr>
          </a:p>
        </p:txBody>
      </p:sp>
      <p:grpSp>
        <p:nvGrpSpPr>
          <p:cNvPr id="27" name="群組 26"/>
          <p:cNvGrpSpPr>
            <a:grpSpLocks/>
          </p:cNvGrpSpPr>
          <p:nvPr/>
        </p:nvGrpSpPr>
        <p:grpSpPr bwMode="auto">
          <a:xfrm>
            <a:off x="492125" y="469900"/>
            <a:ext cx="2332038" cy="668338"/>
            <a:chOff x="3298926" y="437200"/>
            <a:chExt cx="2331330" cy="668119"/>
          </a:xfrm>
        </p:grpSpPr>
        <p:pic>
          <p:nvPicPr>
            <p:cNvPr id="38937" name="Picture 2" descr="Q:\01技職教育宣導媒材\群科簡報\視覺元素\家政群\UI\Part3\科別\家政科.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98926" y="437200"/>
              <a:ext cx="628651" cy="63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圓角矩形 20"/>
            <p:cNvSpPr/>
            <p:nvPr/>
          </p:nvSpPr>
          <p:spPr>
            <a:xfrm>
              <a:off x="4022606" y="468940"/>
              <a:ext cx="1607650" cy="636379"/>
            </a:xfrm>
            <a:prstGeom prst="roundRect">
              <a:avLst/>
            </a:prstGeom>
            <a:solidFill>
              <a:schemeClr val="tx2">
                <a:lumMod val="60000"/>
                <a:lumOff val="40000"/>
              </a:schemeClr>
            </a:solidFill>
            <a:ln>
              <a:noFill/>
            </a:ln>
          </p:spPr>
          <p:style>
            <a:lnRef idx="2">
              <a:schemeClr val="accent6"/>
            </a:lnRef>
            <a:fillRef idx="1">
              <a:schemeClr val="lt1"/>
            </a:fillRef>
            <a:effectRef idx="0">
              <a:schemeClr val="accent6"/>
            </a:effectRef>
            <a:fontRef idx="minor">
              <a:schemeClr val="dk1"/>
            </a:fontRef>
          </p:style>
          <p:txBody>
            <a:bodyPr anchor="ctr"/>
            <a:lstStyle/>
            <a:p>
              <a:pPr algn="ctr" eaLnBrk="1" fontAlgn="auto" hangingPunct="1">
                <a:spcBef>
                  <a:spcPts val="0"/>
                </a:spcBef>
                <a:spcAft>
                  <a:spcPts val="0"/>
                </a:spcAft>
                <a:defRPr/>
              </a:pPr>
              <a:r>
                <a:rPr kumimoji="0" lang="zh-TW" altLang="en-US" sz="3200" b="1" dirty="0">
                  <a:solidFill>
                    <a:schemeClr val="bg1"/>
                  </a:solidFill>
                  <a:latin typeface="微軟正黑體" panose="020B0604030504040204" pitchFamily="34" charset="-120"/>
                  <a:ea typeface="微軟正黑體" panose="020B0604030504040204" pitchFamily="34" charset="-120"/>
                </a:rPr>
                <a:t>家政科</a:t>
              </a:r>
            </a:p>
          </p:txBody>
        </p:sp>
      </p:grpSp>
      <p:sp>
        <p:nvSpPr>
          <p:cNvPr id="24" name="矩形 23"/>
          <p:cNvSpPr/>
          <p:nvPr/>
        </p:nvSpPr>
        <p:spPr>
          <a:xfrm>
            <a:off x="1520825" y="2624138"/>
            <a:ext cx="3556000" cy="1014412"/>
          </a:xfrm>
          <a:prstGeom prst="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a:spAutoFit/>
          </a:bodyPr>
          <a:lstStyle/>
          <a:p>
            <a:pPr eaLnBrk="1" fontAlgn="auto" hangingPunct="1">
              <a:lnSpc>
                <a:spcPct val="150000"/>
              </a:lnSpc>
              <a:spcBef>
                <a:spcPts val="0"/>
              </a:spcBef>
              <a:spcAft>
                <a:spcPts val="0"/>
              </a:spcAft>
              <a:defRPr/>
            </a:pPr>
            <a:r>
              <a:rPr kumimoji="0" lang="zh-TW" altLang="zh-TW" sz="2000" dirty="0">
                <a:latin typeface="微軟正黑體" panose="020B0604030504040204" pitchFamily="34" charset="-120"/>
                <a:ea typeface="微軟正黑體" panose="020B0604030504040204" pitchFamily="34" charset="-120"/>
              </a:rPr>
              <a:t>學習與人類生活相關的學科，</a:t>
            </a:r>
            <a:r>
              <a:rPr kumimoji="0" lang="zh-TW" altLang="en-US" sz="2000" dirty="0">
                <a:latin typeface="微軟正黑體" panose="020B0604030504040204" pitchFamily="34" charset="-120"/>
                <a:ea typeface="微軟正黑體" panose="020B0604030504040204" pitchFamily="34" charset="-120"/>
              </a:rPr>
              <a:t>如：</a:t>
            </a:r>
            <a:r>
              <a:rPr kumimoji="0" lang="zh-TW" altLang="zh-TW" sz="2000" dirty="0">
                <a:latin typeface="微軟正黑體" panose="020B0604030504040204" pitchFamily="34" charset="-120"/>
                <a:ea typeface="微軟正黑體" panose="020B0604030504040204" pitchFamily="34" charset="-120"/>
              </a:rPr>
              <a:t>食、衣、住、行、育、樂</a:t>
            </a:r>
            <a:endParaRPr kumimoji="0" lang="en-US" altLang="zh-TW" sz="2000" dirty="0">
              <a:latin typeface="微軟正黑體" panose="020B0604030504040204" pitchFamily="34" charset="-120"/>
              <a:ea typeface="微軟正黑體" panose="020B0604030504040204" pitchFamily="34" charset="-120"/>
            </a:endParaRPr>
          </a:p>
        </p:txBody>
      </p:sp>
      <p:sp>
        <p:nvSpPr>
          <p:cNvPr id="25" name="矩形 24"/>
          <p:cNvSpPr/>
          <p:nvPr/>
        </p:nvSpPr>
        <p:spPr>
          <a:xfrm>
            <a:off x="600075" y="1412875"/>
            <a:ext cx="4271963" cy="1016000"/>
          </a:xfrm>
          <a:prstGeom prst="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a:spAutoFit/>
          </a:bodyPr>
          <a:lstStyle/>
          <a:p>
            <a:pPr eaLnBrk="1" fontAlgn="auto" hangingPunct="1">
              <a:lnSpc>
                <a:spcPct val="150000"/>
              </a:lnSpc>
              <a:spcBef>
                <a:spcPts val="0"/>
              </a:spcBef>
              <a:spcAft>
                <a:spcPts val="0"/>
              </a:spcAft>
              <a:defRPr/>
            </a:pPr>
            <a:r>
              <a:rPr kumimoji="0" lang="zh-TW" altLang="zh-TW" sz="2000" dirty="0">
                <a:latin typeface="微軟正黑體" panose="020B0604030504040204" pitchFamily="34" charset="-120"/>
                <a:ea typeface="微軟正黑體" panose="020B0604030504040204" pitchFamily="34" charset="-120"/>
              </a:rPr>
              <a:t>培育專業的家事技術人員，具備家政管理、家事工藝、烹飪、幼兒教育</a:t>
            </a:r>
          </a:p>
        </p:txBody>
      </p:sp>
      <p:sp>
        <p:nvSpPr>
          <p:cNvPr id="26" name="矩形 25"/>
          <p:cNvSpPr/>
          <p:nvPr/>
        </p:nvSpPr>
        <p:spPr>
          <a:xfrm>
            <a:off x="2173288" y="3841750"/>
            <a:ext cx="3457575" cy="1016000"/>
          </a:xfrm>
          <a:prstGeom prst="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a:spAutoFit/>
          </a:bodyPr>
          <a:lstStyle/>
          <a:p>
            <a:pPr eaLnBrk="1" fontAlgn="auto" hangingPunct="1">
              <a:lnSpc>
                <a:spcPct val="150000"/>
              </a:lnSpc>
              <a:spcBef>
                <a:spcPts val="0"/>
              </a:spcBef>
              <a:spcAft>
                <a:spcPts val="0"/>
              </a:spcAft>
              <a:defRPr/>
            </a:pPr>
            <a:r>
              <a:rPr kumimoji="0" lang="zh-TW" altLang="zh-TW" sz="2000" dirty="0">
                <a:latin typeface="微軟正黑體" panose="020B0604030504040204" pitchFamily="34" charset="-120"/>
                <a:ea typeface="微軟正黑體" panose="020B0604030504040204" pitchFamily="34" charset="-120"/>
              </a:rPr>
              <a:t>培養學生對相關行業的基本知能</a:t>
            </a:r>
            <a:r>
              <a:rPr kumimoji="0" lang="zh-TW" altLang="en-US" sz="2000" dirty="0">
                <a:latin typeface="微軟正黑體" panose="020B0604030504040204" pitchFamily="34" charset="-120"/>
                <a:ea typeface="微軟正黑體" panose="020B0604030504040204" pitchFamily="34" charset="-120"/>
              </a:rPr>
              <a:t>，如：</a:t>
            </a:r>
            <a:r>
              <a:rPr kumimoji="0" lang="zh-TW" altLang="zh-TW" sz="2000" dirty="0">
                <a:latin typeface="微軟正黑體" panose="020B0604030504040204" pitchFamily="34" charset="-120"/>
                <a:ea typeface="微軟正黑體" panose="020B0604030504040204" pitchFamily="34" charset="-120"/>
              </a:rPr>
              <a:t>縫紉、服飾製作</a:t>
            </a:r>
            <a:endParaRPr kumimoji="0" lang="en-US" altLang="zh-TW" sz="2000" b="1" dirty="0">
              <a:latin typeface="微軟正黑體" panose="020B0604030504040204" pitchFamily="34" charset="-120"/>
              <a:ea typeface="微軟正黑體" panose="020B0604030504040204" pitchFamily="34" charset="-120"/>
            </a:endParaRPr>
          </a:p>
        </p:txBody>
      </p:sp>
      <p:grpSp>
        <p:nvGrpSpPr>
          <p:cNvPr id="32" name="群組 31"/>
          <p:cNvGrpSpPr>
            <a:grpSpLocks/>
          </p:cNvGrpSpPr>
          <p:nvPr/>
        </p:nvGrpSpPr>
        <p:grpSpPr bwMode="auto">
          <a:xfrm>
            <a:off x="5886450" y="874713"/>
            <a:ext cx="3914775" cy="3497262"/>
            <a:chOff x="5886275" y="874892"/>
            <a:chExt cx="3914579" cy="3497285"/>
          </a:xfrm>
        </p:grpSpPr>
        <p:sp>
          <p:nvSpPr>
            <p:cNvPr id="38934" name="矩形 7"/>
            <p:cNvSpPr>
              <a:spLocks noChangeArrowheads="1"/>
            </p:cNvSpPr>
            <p:nvPr/>
          </p:nvSpPr>
          <p:spPr bwMode="auto">
            <a:xfrm rot="-1838686">
              <a:off x="7342065" y="3934383"/>
              <a:ext cx="139653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algn="ctr" eaLnBrk="1" hangingPunct="1">
                <a:spcBef>
                  <a:spcPct val="0"/>
                </a:spcBef>
                <a:buFont typeface="微軟正黑體" pitchFamily="34" charset="-120"/>
                <a:buChar char="▲"/>
              </a:pPr>
              <a:r>
                <a:rPr kumimoji="0" lang="zh-TW" altLang="en-US" sz="1800" b="1">
                  <a:latin typeface="微軟正黑體" pitchFamily="34" charset="-120"/>
                  <a:ea typeface="微軟正黑體" pitchFamily="34" charset="-120"/>
                </a:rPr>
                <a:t>烹飪課程</a:t>
              </a:r>
            </a:p>
          </p:txBody>
        </p:sp>
        <p:pic>
          <p:nvPicPr>
            <p:cNvPr id="38935" name="圖片 27"/>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rot="-1701416">
              <a:off x="5886275" y="979270"/>
              <a:ext cx="3789762" cy="284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矩形 29"/>
            <p:cNvSpPr/>
            <p:nvPr/>
          </p:nvSpPr>
          <p:spPr>
            <a:xfrm rot="3672069">
              <a:off x="6123496" y="694818"/>
              <a:ext cx="3497285" cy="3857432"/>
            </a:xfrm>
            <a:prstGeom prst="rect">
              <a:avLst/>
            </a:prstGeom>
            <a:no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kumimoji="0" lang="zh-TW" altLang="en-US"/>
            </a:p>
          </p:txBody>
        </p:sp>
      </p:grpSp>
      <p:pic>
        <p:nvPicPr>
          <p:cNvPr id="38924" name="Picture 5" descr="Q:\01技職教育宣導媒材\群科簡報\視覺元素\家政群\原始檔\{House1455檔.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08038" y="4822825"/>
            <a:ext cx="1539875"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25" name="Picture 3" descr="Q:\01技職教育宣導媒材\群科簡報\視覺元素\家政群\原始檔\{Hou44檔.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4613" y="4359275"/>
            <a:ext cx="1141412"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26" name="Picture 8" descr="Q:\01技職教育宣導媒材\群科簡報\視覺元素\家政群\原始檔\{Housekee45645檔.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8425" y="5072063"/>
            <a:ext cx="3843338"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27" name="Picture 6" descr="Q:\01技職教育宣導媒材\群科簡報\視覺元素\家政群\原始檔\{Housekeeping}-656.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04850" y="5819775"/>
            <a:ext cx="12827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28" name="Picture 7" descr="Q:\01技職教育宣導媒材\群科簡報\視覺元素\家政群\原始檔\{Housek檔.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65188" y="5103813"/>
            <a:ext cx="868362"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29" name="Picture 4" descr="Q:\01技職教育宣導媒材\群科簡報\視覺元素\家政群\原始檔\{454567.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7150" y="5154613"/>
            <a:ext cx="582613" cy="7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30" name="Picture 9" descr="Q:\01技職教育宣導媒材\群科簡報\視覺元素\家政群\原始檔\{Housek4564.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698625" y="5318125"/>
            <a:ext cx="887413" cy="69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31" name="Picture 10" descr="Q:\01技職教育宣導媒材\群科簡報\視覺元素\家政群\原始檔\{Housekeeping}-加碼物15456978檔.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252413" y="5456238"/>
            <a:ext cx="1111250" cy="1071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32" name="Picture 2" descr="Q:\01技職教育宣導媒材\群科簡報\視覺元素\家政群\原始檔\78521.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667625" y="4403725"/>
            <a:ext cx="1630363" cy="195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33" name="Picture 3" descr="Q:\01技職教育宣導媒材\群科簡報\視覺元素\家政群\原始檔\7486453.pn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019925" y="4422775"/>
            <a:ext cx="992188" cy="162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596875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250"/>
                                        <p:tgtEl>
                                          <p:spTgt spid="27"/>
                                        </p:tgtEl>
                                      </p:cBhvr>
                                    </p:animEffect>
                                    <p:anim calcmode="lin" valueType="num">
                                      <p:cBhvr>
                                        <p:cTn id="8" dur="250" fill="hold"/>
                                        <p:tgtEl>
                                          <p:spTgt spid="27"/>
                                        </p:tgtEl>
                                        <p:attrNameLst>
                                          <p:attrName>ppt_x</p:attrName>
                                        </p:attrNameLst>
                                      </p:cBhvr>
                                      <p:tavLst>
                                        <p:tav tm="0">
                                          <p:val>
                                            <p:strVal val="#ppt_x"/>
                                          </p:val>
                                        </p:tav>
                                        <p:tav tm="100000">
                                          <p:val>
                                            <p:strVal val="#ppt_x"/>
                                          </p:val>
                                        </p:tav>
                                      </p:tavLst>
                                    </p:anim>
                                    <p:anim calcmode="lin" valueType="num">
                                      <p:cBhvr>
                                        <p:cTn id="9" dur="250" fill="hold"/>
                                        <p:tgtEl>
                                          <p:spTgt spid="27"/>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250"/>
                            </p:stCondLst>
                            <p:childTnLst>
                              <p:par>
                                <p:cTn id="11" presetID="10"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250"/>
                                        <p:tgtEl>
                                          <p:spTgt spid="4"/>
                                        </p:tgtEl>
                                      </p:cBhvr>
                                    </p:animEffect>
                                  </p:childTnLst>
                                </p:cTn>
                              </p:par>
                            </p:childTnLst>
                          </p:cTn>
                        </p:par>
                        <p:par>
                          <p:cTn id="14" fill="hold" nodeType="afterGroup">
                            <p:stCondLst>
                              <p:cond delay="500"/>
                            </p:stCondLst>
                            <p:childTnLst>
                              <p:par>
                                <p:cTn id="15" presetID="10"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50"/>
                                        <p:tgtEl>
                                          <p:spTgt spid="6"/>
                                        </p:tgtEl>
                                      </p:cBhvr>
                                    </p:animEffect>
                                  </p:childTnLst>
                                </p:cTn>
                              </p:par>
                            </p:childTnLst>
                          </p:cTn>
                        </p:par>
                        <p:par>
                          <p:cTn id="18" fill="hold" nodeType="afterGroup">
                            <p:stCondLst>
                              <p:cond delay="750"/>
                            </p:stCondLst>
                            <p:childTnLst>
                              <p:par>
                                <p:cTn id="19" presetID="10"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250"/>
                                        <p:tgtEl>
                                          <p:spTgt spid="7"/>
                                        </p:tgtEl>
                                      </p:cBhvr>
                                    </p:animEffect>
                                  </p:childTnLst>
                                </p:cTn>
                              </p:par>
                            </p:childTnLst>
                          </p:cTn>
                        </p:par>
                        <p:par>
                          <p:cTn id="22" fill="hold" nodeType="afterGroup">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250"/>
                                        <p:tgtEl>
                                          <p:spTgt spid="8"/>
                                        </p:tgtEl>
                                      </p:cBhvr>
                                    </p:animEffect>
                                  </p:childTnLst>
                                </p:cTn>
                              </p:par>
                            </p:childTnLst>
                          </p:cTn>
                        </p:par>
                        <p:par>
                          <p:cTn id="26" fill="hold" nodeType="afterGroup">
                            <p:stCondLst>
                              <p:cond delay="1250"/>
                            </p:stCondLst>
                            <p:childTnLst>
                              <p:par>
                                <p:cTn id="27" presetID="23" presetClass="entr" presetSubtype="16" fill="hold" grpId="0" nodeType="after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p:cTn id="29" dur="500" fill="hold"/>
                                        <p:tgtEl>
                                          <p:spTgt spid="25"/>
                                        </p:tgtEl>
                                        <p:attrNameLst>
                                          <p:attrName>ppt_w</p:attrName>
                                        </p:attrNameLst>
                                      </p:cBhvr>
                                      <p:tavLst>
                                        <p:tav tm="0">
                                          <p:val>
                                            <p:fltVal val="0"/>
                                          </p:val>
                                        </p:tav>
                                        <p:tav tm="100000">
                                          <p:val>
                                            <p:strVal val="#ppt_w"/>
                                          </p:val>
                                        </p:tav>
                                      </p:tavLst>
                                    </p:anim>
                                    <p:anim calcmode="lin" valueType="num">
                                      <p:cBhvr>
                                        <p:cTn id="30" dur="500" fill="hold"/>
                                        <p:tgtEl>
                                          <p:spTgt spid="25"/>
                                        </p:tgtEl>
                                        <p:attrNameLst>
                                          <p:attrName>ppt_h</p:attrName>
                                        </p:attrNameLst>
                                      </p:cBhvr>
                                      <p:tavLst>
                                        <p:tav tm="0">
                                          <p:val>
                                            <p:fltVal val="0"/>
                                          </p:val>
                                        </p:tav>
                                        <p:tav tm="100000">
                                          <p:val>
                                            <p:strVal val="#ppt_h"/>
                                          </p:val>
                                        </p:tav>
                                      </p:tavLst>
                                    </p:anim>
                                  </p:childTnLst>
                                </p:cTn>
                              </p:par>
                            </p:childTnLst>
                          </p:cTn>
                        </p:par>
                        <p:par>
                          <p:cTn id="31" fill="hold" nodeType="afterGroup">
                            <p:stCondLst>
                              <p:cond delay="1750"/>
                            </p:stCondLst>
                            <p:childTnLst>
                              <p:par>
                                <p:cTn id="32" presetID="23" presetClass="entr" presetSubtype="32"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p:cTn id="34" dur="500" fill="hold"/>
                                        <p:tgtEl>
                                          <p:spTgt spid="24"/>
                                        </p:tgtEl>
                                        <p:attrNameLst>
                                          <p:attrName>ppt_w</p:attrName>
                                        </p:attrNameLst>
                                      </p:cBhvr>
                                      <p:tavLst>
                                        <p:tav tm="0">
                                          <p:val>
                                            <p:strVal val="4*#ppt_w"/>
                                          </p:val>
                                        </p:tav>
                                        <p:tav tm="100000">
                                          <p:val>
                                            <p:strVal val="#ppt_w"/>
                                          </p:val>
                                        </p:tav>
                                      </p:tavLst>
                                    </p:anim>
                                    <p:anim calcmode="lin" valueType="num">
                                      <p:cBhvr>
                                        <p:cTn id="35" dur="500" fill="hold"/>
                                        <p:tgtEl>
                                          <p:spTgt spid="24"/>
                                        </p:tgtEl>
                                        <p:attrNameLst>
                                          <p:attrName>ppt_h</p:attrName>
                                        </p:attrNameLst>
                                      </p:cBhvr>
                                      <p:tavLst>
                                        <p:tav tm="0">
                                          <p:val>
                                            <p:strVal val="4*#ppt_h"/>
                                          </p:val>
                                        </p:tav>
                                        <p:tav tm="100000">
                                          <p:val>
                                            <p:strVal val="#ppt_h"/>
                                          </p:val>
                                        </p:tav>
                                      </p:tavLst>
                                    </p:anim>
                                  </p:childTnLst>
                                </p:cTn>
                              </p:par>
                            </p:childTnLst>
                          </p:cTn>
                        </p:par>
                        <p:par>
                          <p:cTn id="36" fill="hold" nodeType="afterGroup">
                            <p:stCondLst>
                              <p:cond delay="2250"/>
                            </p:stCondLst>
                            <p:childTnLst>
                              <p:par>
                                <p:cTn id="37" presetID="23" presetClass="entr" presetSubtype="528"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p:cTn id="39" dur="500" fill="hold"/>
                                        <p:tgtEl>
                                          <p:spTgt spid="26"/>
                                        </p:tgtEl>
                                        <p:attrNameLst>
                                          <p:attrName>ppt_w</p:attrName>
                                        </p:attrNameLst>
                                      </p:cBhvr>
                                      <p:tavLst>
                                        <p:tav tm="0">
                                          <p:val>
                                            <p:fltVal val="0"/>
                                          </p:val>
                                        </p:tav>
                                        <p:tav tm="100000">
                                          <p:val>
                                            <p:strVal val="#ppt_w"/>
                                          </p:val>
                                        </p:tav>
                                      </p:tavLst>
                                    </p:anim>
                                    <p:anim calcmode="lin" valueType="num">
                                      <p:cBhvr>
                                        <p:cTn id="40" dur="500" fill="hold"/>
                                        <p:tgtEl>
                                          <p:spTgt spid="26"/>
                                        </p:tgtEl>
                                        <p:attrNameLst>
                                          <p:attrName>ppt_h</p:attrName>
                                        </p:attrNameLst>
                                      </p:cBhvr>
                                      <p:tavLst>
                                        <p:tav tm="0">
                                          <p:val>
                                            <p:fltVal val="0"/>
                                          </p:val>
                                        </p:tav>
                                        <p:tav tm="100000">
                                          <p:val>
                                            <p:strVal val="#ppt_h"/>
                                          </p:val>
                                        </p:tav>
                                      </p:tavLst>
                                    </p:anim>
                                    <p:anim calcmode="lin" valueType="num">
                                      <p:cBhvr>
                                        <p:cTn id="41" dur="500" fill="hold"/>
                                        <p:tgtEl>
                                          <p:spTgt spid="26"/>
                                        </p:tgtEl>
                                        <p:attrNameLst>
                                          <p:attrName>ppt_x</p:attrName>
                                        </p:attrNameLst>
                                      </p:cBhvr>
                                      <p:tavLst>
                                        <p:tav tm="0">
                                          <p:val>
                                            <p:fltVal val="0.5"/>
                                          </p:val>
                                        </p:tav>
                                        <p:tav tm="100000">
                                          <p:val>
                                            <p:strVal val="#ppt_x"/>
                                          </p:val>
                                        </p:tav>
                                      </p:tavLst>
                                    </p:anim>
                                    <p:anim calcmode="lin" valueType="num">
                                      <p:cBhvr>
                                        <p:cTn id="42" dur="500" fill="hold"/>
                                        <p:tgtEl>
                                          <p:spTgt spid="26"/>
                                        </p:tgtEl>
                                        <p:attrNameLst>
                                          <p:attrName>ppt_y</p:attrName>
                                        </p:attrNameLst>
                                      </p:cBhvr>
                                      <p:tavLst>
                                        <p:tav tm="0">
                                          <p:val>
                                            <p:fltVal val="0.5"/>
                                          </p:val>
                                        </p:tav>
                                        <p:tav tm="100000">
                                          <p:val>
                                            <p:strVal val="#ppt_y"/>
                                          </p:val>
                                        </p:tav>
                                      </p:tavLst>
                                    </p:anim>
                                  </p:childTnLst>
                                </p:cTn>
                              </p:par>
                            </p:childTnLst>
                          </p:cTn>
                        </p:par>
                        <p:par>
                          <p:cTn id="43" fill="hold" nodeType="afterGroup">
                            <p:stCondLst>
                              <p:cond delay="2750"/>
                            </p:stCondLst>
                            <p:childTnLst>
                              <p:par>
                                <p:cTn id="44" presetID="31" presetClass="entr" presetSubtype="0" fill="hold" nodeType="afterEffect">
                                  <p:stCondLst>
                                    <p:cond delay="0"/>
                                  </p:stCondLst>
                                  <p:childTnLst>
                                    <p:set>
                                      <p:cBhvr>
                                        <p:cTn id="45" dur="1" fill="hold">
                                          <p:stCondLst>
                                            <p:cond delay="0"/>
                                          </p:stCondLst>
                                        </p:cTn>
                                        <p:tgtEl>
                                          <p:spTgt spid="32"/>
                                        </p:tgtEl>
                                        <p:attrNameLst>
                                          <p:attrName>style.visibility</p:attrName>
                                        </p:attrNameLst>
                                      </p:cBhvr>
                                      <p:to>
                                        <p:strVal val="visible"/>
                                      </p:to>
                                    </p:set>
                                    <p:anim calcmode="lin" valueType="num">
                                      <p:cBhvr>
                                        <p:cTn id="46" dur="500" fill="hold"/>
                                        <p:tgtEl>
                                          <p:spTgt spid="32"/>
                                        </p:tgtEl>
                                        <p:attrNameLst>
                                          <p:attrName>ppt_w</p:attrName>
                                        </p:attrNameLst>
                                      </p:cBhvr>
                                      <p:tavLst>
                                        <p:tav tm="0">
                                          <p:val>
                                            <p:fltVal val="0"/>
                                          </p:val>
                                        </p:tav>
                                        <p:tav tm="100000">
                                          <p:val>
                                            <p:strVal val="#ppt_w"/>
                                          </p:val>
                                        </p:tav>
                                      </p:tavLst>
                                    </p:anim>
                                    <p:anim calcmode="lin" valueType="num">
                                      <p:cBhvr>
                                        <p:cTn id="47" dur="500" fill="hold"/>
                                        <p:tgtEl>
                                          <p:spTgt spid="32"/>
                                        </p:tgtEl>
                                        <p:attrNameLst>
                                          <p:attrName>ppt_h</p:attrName>
                                        </p:attrNameLst>
                                      </p:cBhvr>
                                      <p:tavLst>
                                        <p:tav tm="0">
                                          <p:val>
                                            <p:fltVal val="0"/>
                                          </p:val>
                                        </p:tav>
                                        <p:tav tm="100000">
                                          <p:val>
                                            <p:strVal val="#ppt_h"/>
                                          </p:val>
                                        </p:tav>
                                      </p:tavLst>
                                    </p:anim>
                                    <p:anim calcmode="lin" valueType="num">
                                      <p:cBhvr>
                                        <p:cTn id="48" dur="500" fill="hold"/>
                                        <p:tgtEl>
                                          <p:spTgt spid="32"/>
                                        </p:tgtEl>
                                        <p:attrNameLst>
                                          <p:attrName>style.rotation</p:attrName>
                                        </p:attrNameLst>
                                      </p:cBhvr>
                                      <p:tavLst>
                                        <p:tav tm="0">
                                          <p:val>
                                            <p:fltVal val="90"/>
                                          </p:val>
                                        </p:tav>
                                        <p:tav tm="100000">
                                          <p:val>
                                            <p:fltVal val="0"/>
                                          </p:val>
                                        </p:tav>
                                      </p:tavLst>
                                    </p:anim>
                                    <p:animEffect transition="in" filter="fade">
                                      <p:cBhvr>
                                        <p:cTn id="4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4" grpId="0" animBg="1"/>
      <p:bldP spid="25" grpId="0" animBg="1"/>
      <p:bldP spid="26" grpId="0" animBg="1"/>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9" descr="Q:\01技職教育宣導媒材\群科簡報\視覺元素\家政群\16群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200" y="-26988"/>
            <a:ext cx="2652713" cy="688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descr="Q:\01技職教育宣導媒材\群科簡報\視覺元素\家政群\原始檔\{Housefeeping}-288.png"/>
          <p:cNvPicPr>
            <a:picLocks noChangeAspect="1" noChangeArrowheads="1"/>
          </p:cNvPicPr>
          <p:nvPr/>
        </p:nvPicPr>
        <p:blipFill>
          <a:blip r:embed="rId4">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7783530" y="-117805"/>
            <a:ext cx="1292485" cy="1647285"/>
          </a:xfrm>
          <a:prstGeom prst="rect">
            <a:avLst/>
          </a:prstGeom>
          <a:noFill/>
          <a:extLst>
            <a:ext uri="{909E8E84-426E-40DD-AFC4-6F175D3DCCD1}">
              <a14:hiddenFill xmlns:a14="http://schemas.microsoft.com/office/drawing/2010/main">
                <a:solidFill>
                  <a:srgbClr val="FFFFFF"/>
                </a:solidFill>
              </a14:hiddenFill>
            </a:ext>
          </a:extLst>
        </p:spPr>
      </p:pic>
      <p:grpSp>
        <p:nvGrpSpPr>
          <p:cNvPr id="19" name="群組 18"/>
          <p:cNvGrpSpPr>
            <a:grpSpLocks/>
          </p:cNvGrpSpPr>
          <p:nvPr/>
        </p:nvGrpSpPr>
        <p:grpSpPr bwMode="auto">
          <a:xfrm>
            <a:off x="2335213" y="688975"/>
            <a:ext cx="2330450" cy="666750"/>
            <a:chOff x="3299527" y="437200"/>
            <a:chExt cx="2330729" cy="668119"/>
          </a:xfrm>
        </p:grpSpPr>
        <p:pic>
          <p:nvPicPr>
            <p:cNvPr id="4098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99527" y="437200"/>
              <a:ext cx="627449" cy="63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圓角矩形 20"/>
            <p:cNvSpPr/>
            <p:nvPr/>
          </p:nvSpPr>
          <p:spPr>
            <a:xfrm>
              <a:off x="4021925" y="469015"/>
              <a:ext cx="1608331" cy="636304"/>
            </a:xfrm>
            <a:prstGeom prst="roundRect">
              <a:avLst/>
            </a:prstGeom>
            <a:solidFill>
              <a:schemeClr val="tx2">
                <a:lumMod val="60000"/>
                <a:lumOff val="40000"/>
              </a:schemeClr>
            </a:solidFill>
            <a:ln>
              <a:noFill/>
            </a:ln>
          </p:spPr>
          <p:style>
            <a:lnRef idx="2">
              <a:schemeClr val="accent6"/>
            </a:lnRef>
            <a:fillRef idx="1">
              <a:schemeClr val="lt1"/>
            </a:fillRef>
            <a:effectRef idx="0">
              <a:schemeClr val="accent6"/>
            </a:effectRef>
            <a:fontRef idx="minor">
              <a:schemeClr val="dk1"/>
            </a:fontRef>
          </p:style>
          <p:txBody>
            <a:bodyPr anchor="ctr"/>
            <a:lstStyle/>
            <a:p>
              <a:pPr algn="ctr" eaLnBrk="1" fontAlgn="auto" hangingPunct="1">
                <a:spcBef>
                  <a:spcPts val="0"/>
                </a:spcBef>
                <a:spcAft>
                  <a:spcPts val="0"/>
                </a:spcAft>
                <a:defRPr/>
              </a:pPr>
              <a:r>
                <a:rPr kumimoji="0" lang="zh-TW" altLang="en-US" sz="3200" b="1" dirty="0">
                  <a:solidFill>
                    <a:schemeClr val="bg1"/>
                  </a:solidFill>
                  <a:latin typeface="微軟正黑體" panose="020B0604030504040204" pitchFamily="34" charset="-120"/>
                  <a:ea typeface="微軟正黑體" panose="020B0604030504040204" pitchFamily="34" charset="-120"/>
                </a:rPr>
                <a:t>服裝科</a:t>
              </a:r>
            </a:p>
          </p:txBody>
        </p:sp>
      </p:grpSp>
      <p:sp>
        <p:nvSpPr>
          <p:cNvPr id="40966" name="文字方塊 21"/>
          <p:cNvSpPr txBox="1">
            <a:spLocks noChangeArrowheads="1"/>
          </p:cNvSpPr>
          <p:nvPr/>
        </p:nvSpPr>
        <p:spPr bwMode="auto">
          <a:xfrm>
            <a:off x="8501063" y="258763"/>
            <a:ext cx="493712" cy="2309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kumimoji="0" lang="zh-TW" altLang="en-US" sz="2000" b="1">
                <a:solidFill>
                  <a:schemeClr val="bg1"/>
                </a:solidFill>
                <a:latin typeface="微軟正黑體" pitchFamily="34" charset="-120"/>
                <a:ea typeface="微軟正黑體" pitchFamily="34" charset="-120"/>
              </a:rPr>
              <a:t>技職教育宣導 </a:t>
            </a:r>
            <a:r>
              <a:rPr kumimoji="0" lang="zh-TW" altLang="en-US" sz="1600" b="1">
                <a:solidFill>
                  <a:schemeClr val="bg1"/>
                </a:solidFill>
                <a:latin typeface="微軟正黑體" pitchFamily="34" charset="-120"/>
                <a:ea typeface="微軟正黑體" pitchFamily="34" charset="-120"/>
              </a:rPr>
              <a:t>家政群</a:t>
            </a:r>
          </a:p>
        </p:txBody>
      </p:sp>
      <p:sp>
        <p:nvSpPr>
          <p:cNvPr id="40967" name="文字方塊 22"/>
          <p:cNvSpPr txBox="1">
            <a:spLocks noChangeArrowheads="1"/>
          </p:cNvSpPr>
          <p:nvPr/>
        </p:nvSpPr>
        <p:spPr bwMode="auto">
          <a:xfrm rot="5400000">
            <a:off x="8305800" y="973138"/>
            <a:ext cx="2365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kumimoji="0" lang="en-US" altLang="zh-TW" sz="1800">
                <a:solidFill>
                  <a:schemeClr val="bg1"/>
                </a:solidFill>
              </a:rPr>
              <a:t> </a:t>
            </a:r>
            <a:endParaRPr kumimoji="0" lang="en-US" altLang="zh-TW" sz="1800">
              <a:solidFill>
                <a:schemeClr val="bg1"/>
              </a:solidFill>
              <a:latin typeface="微軟正黑體" pitchFamily="34" charset="-120"/>
              <a:ea typeface="微軟正黑體" pitchFamily="34" charset="-120"/>
            </a:endParaRPr>
          </a:p>
        </p:txBody>
      </p:sp>
      <p:pic>
        <p:nvPicPr>
          <p:cNvPr id="4096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83530" y="2647835"/>
            <a:ext cx="1492250" cy="401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矩形 24"/>
          <p:cNvSpPr/>
          <p:nvPr/>
        </p:nvSpPr>
        <p:spPr>
          <a:xfrm>
            <a:off x="3216275" y="2908300"/>
            <a:ext cx="4098925" cy="554038"/>
          </a:xfrm>
          <a:prstGeom prst="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a:spAutoFit/>
          </a:bodyPr>
          <a:lstStyle/>
          <a:p>
            <a:pPr eaLnBrk="1" fontAlgn="auto" hangingPunct="1">
              <a:lnSpc>
                <a:spcPct val="150000"/>
              </a:lnSpc>
              <a:spcBef>
                <a:spcPts val="0"/>
              </a:spcBef>
              <a:spcAft>
                <a:spcPts val="0"/>
              </a:spcAft>
              <a:defRPr/>
            </a:pPr>
            <a:r>
              <a:rPr kumimoji="0" lang="zh-TW" altLang="zh-TW" sz="2000" dirty="0">
                <a:latin typeface="微軟正黑體" panose="020B0604030504040204" pitchFamily="34" charset="-120"/>
                <a:ea typeface="微軟正黑體" panose="020B0604030504040204" pitchFamily="34" charset="-120"/>
              </a:rPr>
              <a:t>利用電腦軟體進行服裝設計的能力</a:t>
            </a:r>
            <a:endParaRPr kumimoji="0" lang="en-US" altLang="zh-TW" sz="2000" dirty="0">
              <a:latin typeface="微軟正黑體" panose="020B0604030504040204" pitchFamily="34" charset="-120"/>
              <a:ea typeface="微軟正黑體" panose="020B0604030504040204" pitchFamily="34" charset="-120"/>
            </a:endParaRPr>
          </a:p>
        </p:txBody>
      </p:sp>
      <p:sp>
        <p:nvSpPr>
          <p:cNvPr id="26" name="矩形 25"/>
          <p:cNvSpPr/>
          <p:nvPr/>
        </p:nvSpPr>
        <p:spPr>
          <a:xfrm>
            <a:off x="2270125" y="1646238"/>
            <a:ext cx="3971925" cy="1016000"/>
          </a:xfrm>
          <a:prstGeom prst="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a:spAutoFit/>
          </a:bodyPr>
          <a:lstStyle/>
          <a:p>
            <a:pPr eaLnBrk="1" fontAlgn="auto" hangingPunct="1">
              <a:lnSpc>
                <a:spcPct val="150000"/>
              </a:lnSpc>
              <a:spcBef>
                <a:spcPts val="0"/>
              </a:spcBef>
              <a:spcAft>
                <a:spcPts val="0"/>
              </a:spcAft>
              <a:defRPr/>
            </a:pPr>
            <a:r>
              <a:rPr kumimoji="0" lang="zh-TW" altLang="zh-TW" sz="2000" dirty="0">
                <a:latin typeface="微軟正黑體" panose="020B0604030504040204" pitchFamily="34" charset="-120"/>
                <a:ea typeface="微軟正黑體" panose="020B0604030504040204" pitchFamily="34" charset="-120"/>
              </a:rPr>
              <a:t>學習服裝縫製的基本知識，並具備、熟練服裝製作的技能</a:t>
            </a:r>
          </a:p>
        </p:txBody>
      </p:sp>
      <p:sp>
        <p:nvSpPr>
          <p:cNvPr id="27" name="矩形 26"/>
          <p:cNvSpPr/>
          <p:nvPr/>
        </p:nvSpPr>
        <p:spPr>
          <a:xfrm>
            <a:off x="4256088" y="3783013"/>
            <a:ext cx="3421062" cy="1014412"/>
          </a:xfrm>
          <a:prstGeom prst="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a:spAutoFit/>
          </a:bodyPr>
          <a:lstStyle/>
          <a:p>
            <a:pPr eaLnBrk="1" fontAlgn="auto" hangingPunct="1">
              <a:lnSpc>
                <a:spcPct val="150000"/>
              </a:lnSpc>
              <a:spcBef>
                <a:spcPts val="0"/>
              </a:spcBef>
              <a:spcAft>
                <a:spcPts val="0"/>
              </a:spcAft>
              <a:defRPr/>
            </a:pPr>
            <a:r>
              <a:rPr kumimoji="0" lang="zh-TW" altLang="zh-TW" sz="2000" dirty="0">
                <a:latin typeface="微軟正黑體" panose="020B0604030504040204" pitchFamily="34" charset="-120"/>
                <a:ea typeface="微軟正黑體" panose="020B0604030504040204" pitchFamily="34" charset="-120"/>
              </a:rPr>
              <a:t>輔導學生在服裝行銷、經營方面的知能</a:t>
            </a:r>
            <a:endParaRPr kumimoji="0" lang="en-US" altLang="zh-TW" sz="2000" b="1" dirty="0">
              <a:latin typeface="微軟正黑體" panose="020B0604030504040204" pitchFamily="34" charset="-120"/>
              <a:ea typeface="微軟正黑體" panose="020B0604030504040204" pitchFamily="34" charset="-120"/>
            </a:endParaRPr>
          </a:p>
        </p:txBody>
      </p:sp>
      <p:grpSp>
        <p:nvGrpSpPr>
          <p:cNvPr id="28" name="群組 27"/>
          <p:cNvGrpSpPr>
            <a:grpSpLocks/>
          </p:cNvGrpSpPr>
          <p:nvPr/>
        </p:nvGrpSpPr>
        <p:grpSpPr bwMode="auto">
          <a:xfrm>
            <a:off x="-288924" y="3360738"/>
            <a:ext cx="3978275" cy="3497262"/>
            <a:chOff x="5943421" y="874892"/>
            <a:chExt cx="3977986" cy="3497285"/>
          </a:xfrm>
        </p:grpSpPr>
        <p:sp>
          <p:nvSpPr>
            <p:cNvPr id="40979" name="矩形 7"/>
            <p:cNvSpPr>
              <a:spLocks noChangeArrowheads="1"/>
            </p:cNvSpPr>
            <p:nvPr/>
          </p:nvSpPr>
          <p:spPr bwMode="auto">
            <a:xfrm rot="-1838686">
              <a:off x="8063205" y="3418535"/>
              <a:ext cx="185820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algn="ctr" eaLnBrk="1" hangingPunct="1">
                <a:spcBef>
                  <a:spcPct val="0"/>
                </a:spcBef>
                <a:buFont typeface="微軟正黑體" pitchFamily="34" charset="-120"/>
                <a:buChar char="▲"/>
              </a:pPr>
              <a:r>
                <a:rPr kumimoji="0" lang="zh-TW" altLang="en-US" sz="1800" b="1">
                  <a:latin typeface="微軟正黑體" pitchFamily="34" charset="-120"/>
                  <a:ea typeface="微軟正黑體" pitchFamily="34" charset="-120"/>
                </a:rPr>
                <a:t>服裝設計課程</a:t>
              </a:r>
            </a:p>
          </p:txBody>
        </p:sp>
        <p:sp>
          <p:nvSpPr>
            <p:cNvPr id="31" name="矩形 30"/>
            <p:cNvSpPr/>
            <p:nvPr/>
          </p:nvSpPr>
          <p:spPr>
            <a:xfrm rot="3672069">
              <a:off x="6123451" y="694862"/>
              <a:ext cx="3497285" cy="3857345"/>
            </a:xfrm>
            <a:prstGeom prst="rect">
              <a:avLst/>
            </a:prstGeom>
            <a:no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kumimoji="0" lang="zh-TW" altLang="en-US"/>
            </a:p>
          </p:txBody>
        </p:sp>
      </p:grpSp>
      <p:pic>
        <p:nvPicPr>
          <p:cNvPr id="22" name="Picture 2" descr="http://sphotos-h.ak.fbcdn.net/hphotos-ak-ash4/419745_409606549053992_1280635001_n.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19833262">
            <a:off x="-375907" y="3454852"/>
            <a:ext cx="3779654" cy="2834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2440689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childTnLst>
                                </p:cTn>
                              </p:par>
                            </p:childTnLst>
                          </p:cTn>
                        </p:par>
                        <p:par>
                          <p:cTn id="8" fill="hold" nodeType="afterGroup">
                            <p:stCondLst>
                              <p:cond delay="25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50"/>
                                        <p:tgtEl>
                                          <p:spTgt spid="6"/>
                                        </p:tgtEl>
                                      </p:cBhvr>
                                    </p:animEffect>
                                  </p:childTnLst>
                                </p:cTn>
                              </p:par>
                            </p:childTnLst>
                          </p:cTn>
                        </p:par>
                        <p:par>
                          <p:cTn id="12" fill="hold" nodeType="afterGroup">
                            <p:stCondLst>
                              <p:cond delay="500"/>
                            </p:stCondLst>
                            <p:childTnLst>
                              <p:par>
                                <p:cTn id="13" presetID="42" presetClass="entr" presetSubtype="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250"/>
                                        <p:tgtEl>
                                          <p:spTgt spid="19"/>
                                        </p:tgtEl>
                                      </p:cBhvr>
                                    </p:animEffect>
                                    <p:anim calcmode="lin" valueType="num">
                                      <p:cBhvr>
                                        <p:cTn id="16" dur="250" fill="hold"/>
                                        <p:tgtEl>
                                          <p:spTgt spid="19"/>
                                        </p:tgtEl>
                                        <p:attrNameLst>
                                          <p:attrName>ppt_x</p:attrName>
                                        </p:attrNameLst>
                                      </p:cBhvr>
                                      <p:tavLst>
                                        <p:tav tm="0">
                                          <p:val>
                                            <p:strVal val="#ppt_x"/>
                                          </p:val>
                                        </p:tav>
                                        <p:tav tm="100000">
                                          <p:val>
                                            <p:strVal val="#ppt_x"/>
                                          </p:val>
                                        </p:tav>
                                      </p:tavLst>
                                    </p:anim>
                                    <p:anim calcmode="lin" valueType="num">
                                      <p:cBhvr>
                                        <p:cTn id="17" dur="250" fill="hold"/>
                                        <p:tgtEl>
                                          <p:spTgt spid="19"/>
                                        </p:tgtEl>
                                        <p:attrNameLst>
                                          <p:attrName>ppt_y</p:attrName>
                                        </p:attrNameLst>
                                      </p:cBhvr>
                                      <p:tavLst>
                                        <p:tav tm="0">
                                          <p:val>
                                            <p:strVal val="#ppt_y+.1"/>
                                          </p:val>
                                        </p:tav>
                                        <p:tav tm="100000">
                                          <p:val>
                                            <p:strVal val="#ppt_y"/>
                                          </p:val>
                                        </p:tav>
                                      </p:tavLst>
                                    </p:anim>
                                  </p:childTnLst>
                                </p:cTn>
                              </p:par>
                            </p:childTnLst>
                          </p:cTn>
                        </p:par>
                        <p:par>
                          <p:cTn id="18" fill="hold" nodeType="afterGroup">
                            <p:stCondLst>
                              <p:cond delay="750"/>
                            </p:stCondLst>
                            <p:childTnLst>
                              <p:par>
                                <p:cTn id="19" presetID="23" presetClass="entr" presetSubtype="16"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p:cTn id="21" dur="500" fill="hold"/>
                                        <p:tgtEl>
                                          <p:spTgt spid="26"/>
                                        </p:tgtEl>
                                        <p:attrNameLst>
                                          <p:attrName>ppt_w</p:attrName>
                                        </p:attrNameLst>
                                      </p:cBhvr>
                                      <p:tavLst>
                                        <p:tav tm="0">
                                          <p:val>
                                            <p:fltVal val="0"/>
                                          </p:val>
                                        </p:tav>
                                        <p:tav tm="100000">
                                          <p:val>
                                            <p:strVal val="#ppt_w"/>
                                          </p:val>
                                        </p:tav>
                                      </p:tavLst>
                                    </p:anim>
                                    <p:anim calcmode="lin" valueType="num">
                                      <p:cBhvr>
                                        <p:cTn id="22" dur="500" fill="hold"/>
                                        <p:tgtEl>
                                          <p:spTgt spid="26"/>
                                        </p:tgtEl>
                                        <p:attrNameLst>
                                          <p:attrName>ppt_h</p:attrName>
                                        </p:attrNameLst>
                                      </p:cBhvr>
                                      <p:tavLst>
                                        <p:tav tm="0">
                                          <p:val>
                                            <p:fltVal val="0"/>
                                          </p:val>
                                        </p:tav>
                                        <p:tav tm="100000">
                                          <p:val>
                                            <p:strVal val="#ppt_h"/>
                                          </p:val>
                                        </p:tav>
                                      </p:tavLst>
                                    </p:anim>
                                  </p:childTnLst>
                                </p:cTn>
                              </p:par>
                            </p:childTnLst>
                          </p:cTn>
                        </p:par>
                        <p:par>
                          <p:cTn id="23" fill="hold" nodeType="afterGroup">
                            <p:stCondLst>
                              <p:cond delay="1250"/>
                            </p:stCondLst>
                            <p:childTnLst>
                              <p:par>
                                <p:cTn id="24" presetID="23" presetClass="entr" presetSubtype="32"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p:cTn id="26" dur="500" fill="hold"/>
                                        <p:tgtEl>
                                          <p:spTgt spid="25"/>
                                        </p:tgtEl>
                                        <p:attrNameLst>
                                          <p:attrName>ppt_w</p:attrName>
                                        </p:attrNameLst>
                                      </p:cBhvr>
                                      <p:tavLst>
                                        <p:tav tm="0">
                                          <p:val>
                                            <p:strVal val="4*#ppt_w"/>
                                          </p:val>
                                        </p:tav>
                                        <p:tav tm="100000">
                                          <p:val>
                                            <p:strVal val="#ppt_w"/>
                                          </p:val>
                                        </p:tav>
                                      </p:tavLst>
                                    </p:anim>
                                    <p:anim calcmode="lin" valueType="num">
                                      <p:cBhvr>
                                        <p:cTn id="27" dur="500" fill="hold"/>
                                        <p:tgtEl>
                                          <p:spTgt spid="25"/>
                                        </p:tgtEl>
                                        <p:attrNameLst>
                                          <p:attrName>ppt_h</p:attrName>
                                        </p:attrNameLst>
                                      </p:cBhvr>
                                      <p:tavLst>
                                        <p:tav tm="0">
                                          <p:val>
                                            <p:strVal val="4*#ppt_h"/>
                                          </p:val>
                                        </p:tav>
                                        <p:tav tm="100000">
                                          <p:val>
                                            <p:strVal val="#ppt_h"/>
                                          </p:val>
                                        </p:tav>
                                      </p:tavLst>
                                    </p:anim>
                                  </p:childTnLst>
                                </p:cTn>
                              </p:par>
                              <p:par>
                                <p:cTn id="28" presetID="31" presetClass="entr" presetSubtype="0" fill="hold" nodeType="with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p:cTn id="30" dur="500" fill="hold"/>
                                        <p:tgtEl>
                                          <p:spTgt spid="28"/>
                                        </p:tgtEl>
                                        <p:attrNameLst>
                                          <p:attrName>ppt_w</p:attrName>
                                        </p:attrNameLst>
                                      </p:cBhvr>
                                      <p:tavLst>
                                        <p:tav tm="0">
                                          <p:val>
                                            <p:fltVal val="0"/>
                                          </p:val>
                                        </p:tav>
                                        <p:tav tm="100000">
                                          <p:val>
                                            <p:strVal val="#ppt_w"/>
                                          </p:val>
                                        </p:tav>
                                      </p:tavLst>
                                    </p:anim>
                                    <p:anim calcmode="lin" valueType="num">
                                      <p:cBhvr>
                                        <p:cTn id="31" dur="500" fill="hold"/>
                                        <p:tgtEl>
                                          <p:spTgt spid="28"/>
                                        </p:tgtEl>
                                        <p:attrNameLst>
                                          <p:attrName>ppt_h</p:attrName>
                                        </p:attrNameLst>
                                      </p:cBhvr>
                                      <p:tavLst>
                                        <p:tav tm="0">
                                          <p:val>
                                            <p:fltVal val="0"/>
                                          </p:val>
                                        </p:tav>
                                        <p:tav tm="100000">
                                          <p:val>
                                            <p:strVal val="#ppt_h"/>
                                          </p:val>
                                        </p:tav>
                                      </p:tavLst>
                                    </p:anim>
                                    <p:anim calcmode="lin" valueType="num">
                                      <p:cBhvr>
                                        <p:cTn id="32" dur="500" fill="hold"/>
                                        <p:tgtEl>
                                          <p:spTgt spid="28"/>
                                        </p:tgtEl>
                                        <p:attrNameLst>
                                          <p:attrName>style.rotation</p:attrName>
                                        </p:attrNameLst>
                                      </p:cBhvr>
                                      <p:tavLst>
                                        <p:tav tm="0">
                                          <p:val>
                                            <p:fltVal val="90"/>
                                          </p:val>
                                        </p:tav>
                                        <p:tav tm="100000">
                                          <p:val>
                                            <p:fltVal val="0"/>
                                          </p:val>
                                        </p:tav>
                                      </p:tavLst>
                                    </p:anim>
                                    <p:animEffect transition="in" filter="fade">
                                      <p:cBhvr>
                                        <p:cTn id="33" dur="500"/>
                                        <p:tgtEl>
                                          <p:spTgt spid="28"/>
                                        </p:tgtEl>
                                      </p:cBhvr>
                                    </p:animEffect>
                                  </p:childTnLst>
                                </p:cTn>
                              </p:par>
                            </p:childTnLst>
                          </p:cTn>
                        </p:par>
                        <p:par>
                          <p:cTn id="34" fill="hold" nodeType="afterGroup">
                            <p:stCondLst>
                              <p:cond delay="1750"/>
                            </p:stCondLst>
                            <p:childTnLst>
                              <p:par>
                                <p:cTn id="35" presetID="23" presetClass="entr" presetSubtype="528"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p:cTn id="37" dur="500" fill="hold"/>
                                        <p:tgtEl>
                                          <p:spTgt spid="27"/>
                                        </p:tgtEl>
                                        <p:attrNameLst>
                                          <p:attrName>ppt_w</p:attrName>
                                        </p:attrNameLst>
                                      </p:cBhvr>
                                      <p:tavLst>
                                        <p:tav tm="0">
                                          <p:val>
                                            <p:fltVal val="0"/>
                                          </p:val>
                                        </p:tav>
                                        <p:tav tm="100000">
                                          <p:val>
                                            <p:strVal val="#ppt_w"/>
                                          </p:val>
                                        </p:tav>
                                      </p:tavLst>
                                    </p:anim>
                                    <p:anim calcmode="lin" valueType="num">
                                      <p:cBhvr>
                                        <p:cTn id="38" dur="500" fill="hold"/>
                                        <p:tgtEl>
                                          <p:spTgt spid="27"/>
                                        </p:tgtEl>
                                        <p:attrNameLst>
                                          <p:attrName>ppt_h</p:attrName>
                                        </p:attrNameLst>
                                      </p:cBhvr>
                                      <p:tavLst>
                                        <p:tav tm="0">
                                          <p:val>
                                            <p:fltVal val="0"/>
                                          </p:val>
                                        </p:tav>
                                        <p:tav tm="100000">
                                          <p:val>
                                            <p:strVal val="#ppt_h"/>
                                          </p:val>
                                        </p:tav>
                                      </p:tavLst>
                                    </p:anim>
                                    <p:anim calcmode="lin" valueType="num">
                                      <p:cBhvr>
                                        <p:cTn id="39" dur="500" fill="hold"/>
                                        <p:tgtEl>
                                          <p:spTgt spid="27"/>
                                        </p:tgtEl>
                                        <p:attrNameLst>
                                          <p:attrName>ppt_x</p:attrName>
                                        </p:attrNameLst>
                                      </p:cBhvr>
                                      <p:tavLst>
                                        <p:tav tm="0">
                                          <p:val>
                                            <p:fltVal val="0.5"/>
                                          </p:val>
                                        </p:tav>
                                        <p:tav tm="100000">
                                          <p:val>
                                            <p:strVal val="#ppt_x"/>
                                          </p:val>
                                        </p:tav>
                                      </p:tavLst>
                                    </p:anim>
                                    <p:anim calcmode="lin" valueType="num">
                                      <p:cBhvr>
                                        <p:cTn id="40" dur="500" fill="hold"/>
                                        <p:tgtEl>
                                          <p:spTgt spid="2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468313" y="0"/>
            <a:ext cx="8229600" cy="1143000"/>
          </a:xfrm>
        </p:spPr>
        <p:txBody>
          <a:bodyPr/>
          <a:lstStyle/>
          <a:p>
            <a:pPr eaLnBrk="1" hangingPunct="1"/>
            <a:r>
              <a:rPr lang="zh-TW" altLang="en-US" smtClean="0">
                <a:ea typeface="標楷體" pitchFamily="65" charset="-120"/>
              </a:rPr>
              <a:t>服裝科</a:t>
            </a:r>
          </a:p>
        </p:txBody>
      </p:sp>
      <p:sp>
        <p:nvSpPr>
          <p:cNvPr id="17411" name="Rectangle 3"/>
          <p:cNvSpPr>
            <a:spLocks noGrp="1" noChangeArrowheads="1"/>
          </p:cNvSpPr>
          <p:nvPr>
            <p:ph type="body" idx="1"/>
          </p:nvPr>
        </p:nvSpPr>
        <p:spPr>
          <a:xfrm>
            <a:off x="457200" y="1268413"/>
            <a:ext cx="8229600" cy="4968875"/>
          </a:xfrm>
        </p:spPr>
        <p:txBody>
          <a:bodyPr/>
          <a:lstStyle/>
          <a:p>
            <a:pPr eaLnBrk="1" hangingPunct="1">
              <a:lnSpc>
                <a:spcPct val="80000"/>
              </a:lnSpc>
            </a:pPr>
            <a:r>
              <a:rPr lang="zh-TW" altLang="en-US" sz="2600" b="1" smtClean="0">
                <a:solidFill>
                  <a:schemeClr val="accent2"/>
                </a:solidFill>
                <a:latin typeface="標楷體" pitchFamily="65" charset="-120"/>
                <a:ea typeface="標楷體" pitchFamily="65" charset="-120"/>
              </a:rPr>
              <a:t>專業科目：</a:t>
            </a:r>
          </a:p>
          <a:p>
            <a:pPr eaLnBrk="1" hangingPunct="1">
              <a:lnSpc>
                <a:spcPct val="80000"/>
              </a:lnSpc>
              <a:buFontTx/>
              <a:buNone/>
            </a:pPr>
            <a:r>
              <a:rPr lang="zh-TW" altLang="en-US" sz="2600" b="1" smtClean="0">
                <a:solidFill>
                  <a:srgbClr val="FF0000"/>
                </a:solidFill>
                <a:latin typeface="標楷體" pitchFamily="65" charset="-120"/>
                <a:ea typeface="標楷體" pitchFamily="65" charset="-120"/>
              </a:rPr>
              <a:t>  家政概論</a:t>
            </a:r>
            <a:r>
              <a:rPr lang="zh-TW" altLang="en-US" sz="2600" smtClean="0">
                <a:latin typeface="標楷體" pitchFamily="65" charset="-120"/>
                <a:ea typeface="標楷體" pitchFamily="65" charset="-120"/>
              </a:rPr>
              <a:t> 、</a:t>
            </a:r>
            <a:r>
              <a:rPr lang="zh-TW" altLang="en-US" sz="2600" b="1" smtClean="0">
                <a:solidFill>
                  <a:srgbClr val="FF0000"/>
                </a:solidFill>
                <a:latin typeface="標楷體" pitchFamily="65" charset="-120"/>
                <a:ea typeface="標楷體" pitchFamily="65" charset="-120"/>
              </a:rPr>
              <a:t>家庭教育、色彩概論</a:t>
            </a:r>
            <a:r>
              <a:rPr lang="zh-TW" altLang="en-US" sz="2600" smtClean="0">
                <a:latin typeface="標楷體" pitchFamily="65" charset="-120"/>
                <a:ea typeface="標楷體" pitchFamily="65" charset="-120"/>
              </a:rPr>
              <a:t> 、家政職業倫理 、家政行銷與服務、服裝設計 、家庭概論解析、家庭教育解析、流行服務品牌、服裝概論、服裝材料、色彩概論解析</a:t>
            </a:r>
          </a:p>
          <a:p>
            <a:pPr eaLnBrk="1" hangingPunct="1">
              <a:lnSpc>
                <a:spcPct val="80000"/>
              </a:lnSpc>
            </a:pPr>
            <a:r>
              <a:rPr lang="zh-TW" altLang="en-US" sz="2600" b="1" smtClean="0">
                <a:solidFill>
                  <a:schemeClr val="accent2"/>
                </a:solidFill>
                <a:latin typeface="標楷體" pitchFamily="65" charset="-120"/>
                <a:ea typeface="標楷體" pitchFamily="65" charset="-120"/>
              </a:rPr>
              <a:t>實習科目：</a:t>
            </a:r>
          </a:p>
          <a:p>
            <a:pPr eaLnBrk="1" hangingPunct="1">
              <a:lnSpc>
                <a:spcPct val="80000"/>
              </a:lnSpc>
              <a:buFontTx/>
              <a:buNone/>
            </a:pPr>
            <a:r>
              <a:rPr lang="zh-TW" altLang="en-US" sz="2600" smtClean="0">
                <a:latin typeface="標楷體" pitchFamily="65" charset="-120"/>
                <a:ea typeface="標楷體" pitchFamily="65" charset="-120"/>
              </a:rPr>
              <a:t>  美容實務 、膳食與營養實務 、</a:t>
            </a:r>
            <a:r>
              <a:rPr lang="zh-TW" altLang="en-US" sz="2600" b="1" smtClean="0">
                <a:solidFill>
                  <a:srgbClr val="FF0000"/>
                </a:solidFill>
                <a:latin typeface="標楷體" pitchFamily="65" charset="-120"/>
                <a:ea typeface="標楷體" pitchFamily="65" charset="-120"/>
              </a:rPr>
              <a:t>家政行職業衛生與安全</a:t>
            </a:r>
            <a:r>
              <a:rPr lang="zh-TW" altLang="en-US" sz="2600" smtClean="0">
                <a:latin typeface="標楷體" pitchFamily="65" charset="-120"/>
                <a:ea typeface="標楷體" pitchFamily="65" charset="-120"/>
              </a:rPr>
              <a:t> 、家庭生活管理實務 、嬰幼兒照護實務 、服飾實務、電腦數位影像設計與應用、專題製作、</a:t>
            </a:r>
            <a:r>
              <a:rPr lang="zh-TW" altLang="en-US" sz="2600" b="1" smtClean="0">
                <a:solidFill>
                  <a:schemeClr val="hlink"/>
                </a:solidFill>
                <a:latin typeface="標楷體" pitchFamily="65" charset="-120"/>
                <a:ea typeface="標楷體" pitchFamily="65" charset="-120"/>
              </a:rPr>
              <a:t>縫紉 、立體剪裁</a:t>
            </a:r>
            <a:r>
              <a:rPr lang="zh-TW" altLang="en-US" sz="2600" smtClean="0">
                <a:latin typeface="標楷體" pitchFamily="65" charset="-120"/>
                <a:ea typeface="標楷體" pitchFamily="65" charset="-120"/>
              </a:rPr>
              <a:t>、成衣、整體造型設計、美容美姿、</a:t>
            </a:r>
            <a:r>
              <a:rPr lang="zh-TW" altLang="en-US" sz="2600" b="1" smtClean="0">
                <a:solidFill>
                  <a:schemeClr val="hlink"/>
                </a:solidFill>
                <a:latin typeface="標楷體" pitchFamily="65" charset="-120"/>
                <a:ea typeface="標楷體" pitchFamily="65" charset="-120"/>
              </a:rPr>
              <a:t>服裝畫</a:t>
            </a:r>
            <a:r>
              <a:rPr lang="zh-TW" altLang="en-US" sz="2600" smtClean="0">
                <a:latin typeface="標楷體" pitchFamily="65" charset="-120"/>
                <a:ea typeface="標楷體" pitchFamily="65" charset="-120"/>
              </a:rPr>
              <a:t>、服飾工藝、服飾組合陳列、國服製作、應用剪裁</a:t>
            </a:r>
          </a:p>
          <a:p>
            <a:pPr eaLnBrk="1" hangingPunct="1">
              <a:lnSpc>
                <a:spcPct val="80000"/>
              </a:lnSpc>
            </a:pPr>
            <a:r>
              <a:rPr lang="zh-TW" altLang="en-US" sz="2600" b="1" smtClean="0">
                <a:solidFill>
                  <a:schemeClr val="accent2"/>
                </a:solidFill>
                <a:latin typeface="標楷體" pitchFamily="65" charset="-120"/>
                <a:ea typeface="標楷體" pitchFamily="65" charset="-120"/>
              </a:rPr>
              <a:t>證照：</a:t>
            </a:r>
          </a:p>
          <a:p>
            <a:pPr eaLnBrk="1" hangingPunct="1">
              <a:lnSpc>
                <a:spcPct val="80000"/>
              </a:lnSpc>
              <a:buFontTx/>
              <a:buNone/>
            </a:pPr>
            <a:r>
              <a:rPr lang="zh-TW" altLang="en-US" sz="2600" smtClean="0">
                <a:latin typeface="標楷體" pitchFamily="65" charset="-120"/>
                <a:ea typeface="標楷體" pitchFamily="65" charset="-120"/>
              </a:rPr>
              <a:t>  女裝類、國服丙級技能檢定</a:t>
            </a:r>
          </a:p>
        </p:txBody>
      </p:sp>
    </p:spTree>
    <p:extLst>
      <p:ext uri="{BB962C8B-B14F-4D97-AF65-F5344CB8AC3E}">
        <p14:creationId xmlns:p14="http://schemas.microsoft.com/office/powerpoint/2010/main" val="284109952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9" descr="Q:\01技職教育宣導媒材\群科簡報\視覺元素\家政群\16群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06533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descr="Q:\01技職教育宣導媒材\群科簡報\視覺元素\家政群\原始檔\{Housefeeping}-288.png"/>
          <p:cNvPicPr>
            <a:picLocks noChangeAspect="1" noChangeArrowheads="1"/>
          </p:cNvPicPr>
          <p:nvPr/>
        </p:nvPicPr>
        <p:blipFill>
          <a:blip r:embed="rId4">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rot="9900000">
            <a:off x="-251775" y="-117805"/>
            <a:ext cx="1292485" cy="1647285"/>
          </a:xfrm>
          <a:prstGeom prst="rect">
            <a:avLst/>
          </a:prstGeom>
          <a:noFill/>
          <a:extLst>
            <a:ext uri="{909E8E84-426E-40DD-AFC4-6F175D3DCCD1}">
              <a14:hiddenFill xmlns:a14="http://schemas.microsoft.com/office/drawing/2010/main">
                <a:solidFill>
                  <a:srgbClr val="FFFFFF"/>
                </a:solidFill>
              </a14:hiddenFill>
            </a:ext>
          </a:extLst>
        </p:spPr>
      </p:pic>
      <p:sp>
        <p:nvSpPr>
          <p:cNvPr id="43013" name="文字方塊 6"/>
          <p:cNvSpPr txBox="1">
            <a:spLocks noChangeArrowheads="1"/>
          </p:cNvSpPr>
          <p:nvPr/>
        </p:nvSpPr>
        <p:spPr bwMode="auto">
          <a:xfrm>
            <a:off x="466725" y="258763"/>
            <a:ext cx="492125" cy="2309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kumimoji="0" lang="zh-TW" altLang="en-US" sz="2000" b="1">
                <a:solidFill>
                  <a:schemeClr val="bg1"/>
                </a:solidFill>
                <a:latin typeface="微軟正黑體" pitchFamily="34" charset="-120"/>
                <a:ea typeface="微軟正黑體" pitchFamily="34" charset="-120"/>
              </a:rPr>
              <a:t>技職教育宣導 </a:t>
            </a:r>
            <a:r>
              <a:rPr kumimoji="0" lang="zh-TW" altLang="en-US" sz="1600" b="1">
                <a:solidFill>
                  <a:schemeClr val="bg1"/>
                </a:solidFill>
                <a:latin typeface="微軟正黑體" pitchFamily="34" charset="-120"/>
                <a:ea typeface="微軟正黑體" pitchFamily="34" charset="-120"/>
              </a:rPr>
              <a:t>家政群</a:t>
            </a:r>
          </a:p>
        </p:txBody>
      </p:sp>
      <p:sp>
        <p:nvSpPr>
          <p:cNvPr id="43014" name="文字方塊 7"/>
          <p:cNvSpPr txBox="1">
            <a:spLocks noChangeArrowheads="1"/>
          </p:cNvSpPr>
          <p:nvPr/>
        </p:nvSpPr>
        <p:spPr bwMode="auto">
          <a:xfrm rot="5400000">
            <a:off x="270669" y="973932"/>
            <a:ext cx="2365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kumimoji="0" lang="en-US" altLang="zh-TW" sz="1800">
                <a:solidFill>
                  <a:schemeClr val="bg1"/>
                </a:solidFill>
              </a:rPr>
              <a:t> </a:t>
            </a:r>
            <a:endParaRPr kumimoji="0" lang="en-US" altLang="zh-TW" sz="1800">
              <a:solidFill>
                <a:schemeClr val="bg1"/>
              </a:solidFill>
              <a:latin typeface="微軟正黑體" pitchFamily="34" charset="-120"/>
              <a:ea typeface="微軟正黑體" pitchFamily="34" charset="-120"/>
            </a:endParaRPr>
          </a:p>
        </p:txBody>
      </p:sp>
      <p:grpSp>
        <p:nvGrpSpPr>
          <p:cNvPr id="9" name="群組 8"/>
          <p:cNvGrpSpPr>
            <a:grpSpLocks/>
          </p:cNvGrpSpPr>
          <p:nvPr/>
        </p:nvGrpSpPr>
        <p:grpSpPr bwMode="auto">
          <a:xfrm>
            <a:off x="2335213" y="688975"/>
            <a:ext cx="3184525" cy="666750"/>
            <a:chOff x="3299527" y="437200"/>
            <a:chExt cx="3183801" cy="668119"/>
          </a:xfrm>
        </p:grpSpPr>
        <p:pic>
          <p:nvPicPr>
            <p:cNvPr id="4303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99527" y="437200"/>
              <a:ext cx="627449" cy="636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圓角矩形 10"/>
            <p:cNvSpPr/>
            <p:nvPr/>
          </p:nvSpPr>
          <p:spPr>
            <a:xfrm>
              <a:off x="4021675" y="469015"/>
              <a:ext cx="2461653" cy="636304"/>
            </a:xfrm>
            <a:prstGeom prst="roundRect">
              <a:avLst/>
            </a:prstGeom>
            <a:solidFill>
              <a:schemeClr val="tx2">
                <a:lumMod val="60000"/>
                <a:lumOff val="40000"/>
              </a:schemeClr>
            </a:solidFill>
            <a:ln>
              <a:noFill/>
            </a:ln>
          </p:spPr>
          <p:style>
            <a:lnRef idx="2">
              <a:schemeClr val="accent6"/>
            </a:lnRef>
            <a:fillRef idx="1">
              <a:schemeClr val="lt1"/>
            </a:fillRef>
            <a:effectRef idx="0">
              <a:schemeClr val="accent6"/>
            </a:effectRef>
            <a:fontRef idx="minor">
              <a:schemeClr val="dk1"/>
            </a:fontRef>
          </p:style>
          <p:txBody>
            <a:bodyPr anchor="ctr"/>
            <a:lstStyle/>
            <a:p>
              <a:pPr algn="ctr" eaLnBrk="1" fontAlgn="auto" hangingPunct="1">
                <a:spcBef>
                  <a:spcPts val="0"/>
                </a:spcBef>
                <a:spcAft>
                  <a:spcPts val="0"/>
                </a:spcAft>
                <a:defRPr/>
              </a:pPr>
              <a:r>
                <a:rPr kumimoji="0" lang="zh-TW" altLang="en-US" sz="3200" b="1" dirty="0">
                  <a:solidFill>
                    <a:schemeClr val="bg1"/>
                  </a:solidFill>
                  <a:latin typeface="微軟正黑體" panose="020B0604030504040204" pitchFamily="34" charset="-120"/>
                  <a:ea typeface="微軟正黑體" panose="020B0604030504040204" pitchFamily="34" charset="-120"/>
                </a:rPr>
                <a:t>幼兒保育科</a:t>
              </a:r>
            </a:p>
          </p:txBody>
        </p:sp>
      </p:grpSp>
      <p:sp>
        <p:nvSpPr>
          <p:cNvPr id="12" name="矩形 11"/>
          <p:cNvSpPr/>
          <p:nvPr/>
        </p:nvSpPr>
        <p:spPr>
          <a:xfrm>
            <a:off x="1033463" y="1747838"/>
            <a:ext cx="3959225" cy="1016000"/>
          </a:xfrm>
          <a:prstGeom prst="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a:spAutoFit/>
          </a:bodyPr>
          <a:lstStyle/>
          <a:p>
            <a:pPr eaLnBrk="1" fontAlgn="auto" hangingPunct="1">
              <a:lnSpc>
                <a:spcPct val="150000"/>
              </a:lnSpc>
              <a:spcBef>
                <a:spcPts val="0"/>
              </a:spcBef>
              <a:spcAft>
                <a:spcPts val="0"/>
              </a:spcAft>
              <a:defRPr/>
            </a:pPr>
            <a:r>
              <a:rPr kumimoji="0" lang="zh-TW" altLang="zh-TW" sz="2000" b="1" dirty="0">
                <a:latin typeface="微軟正黑體" panose="020B0604030504040204" pitchFamily="34" charset="-120"/>
                <a:ea typeface="微軟正黑體" panose="020B0604030504040204" pitchFamily="34" charset="-120"/>
              </a:rPr>
              <a:t>嬰幼兒照護實務課程及模擬訓練</a:t>
            </a:r>
            <a:r>
              <a:rPr kumimoji="0" lang="zh-TW" altLang="zh-TW" sz="2000" dirty="0">
                <a:latin typeface="微軟正黑體" panose="020B0604030504040204" pitchFamily="34" charset="-120"/>
                <a:ea typeface="微軟正黑體" panose="020B0604030504040204" pitchFamily="34" charset="-120"/>
              </a:rPr>
              <a:t>（照護知能）</a:t>
            </a:r>
            <a:endParaRPr kumimoji="0" lang="en-US" altLang="zh-TW" sz="2000" dirty="0">
              <a:latin typeface="微軟正黑體" panose="020B0604030504040204" pitchFamily="34" charset="-120"/>
              <a:ea typeface="微軟正黑體" panose="020B0604030504040204" pitchFamily="34" charset="-120"/>
            </a:endParaRPr>
          </a:p>
        </p:txBody>
      </p:sp>
      <p:sp>
        <p:nvSpPr>
          <p:cNvPr id="14" name="矩形 13"/>
          <p:cNvSpPr/>
          <p:nvPr/>
        </p:nvSpPr>
        <p:spPr>
          <a:xfrm>
            <a:off x="1873250" y="2989263"/>
            <a:ext cx="3421063" cy="1016000"/>
          </a:xfrm>
          <a:prstGeom prst="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a:spAutoFit/>
          </a:bodyPr>
          <a:lstStyle/>
          <a:p>
            <a:pPr eaLnBrk="1" fontAlgn="auto" hangingPunct="1">
              <a:lnSpc>
                <a:spcPct val="150000"/>
              </a:lnSpc>
              <a:spcBef>
                <a:spcPts val="0"/>
              </a:spcBef>
              <a:spcAft>
                <a:spcPts val="0"/>
              </a:spcAft>
              <a:defRPr/>
            </a:pPr>
            <a:r>
              <a:rPr kumimoji="0" lang="zh-TW" altLang="zh-TW" sz="2000" b="1" dirty="0">
                <a:latin typeface="微軟正黑體" panose="020B0604030504040204" pitchFamily="34" charset="-120"/>
                <a:ea typeface="微軟正黑體" panose="020B0604030504040204" pitchFamily="34" charset="-120"/>
              </a:rPr>
              <a:t>幼兒遊戲</a:t>
            </a:r>
            <a:r>
              <a:rPr kumimoji="0" lang="zh-TW" altLang="zh-TW" sz="2000" dirty="0">
                <a:latin typeface="微軟正黑體" panose="020B0604030504040204" pitchFamily="34" charset="-120"/>
                <a:ea typeface="微軟正黑體" panose="020B0604030504040204" pitchFamily="34" charset="-120"/>
              </a:rPr>
              <a:t>、</a:t>
            </a:r>
            <a:r>
              <a:rPr kumimoji="0" lang="zh-TW" altLang="zh-TW" sz="2000" b="1" dirty="0">
                <a:latin typeface="微軟正黑體" panose="020B0604030504040204" pitchFamily="34" charset="-120"/>
                <a:ea typeface="微軟正黑體" panose="020B0604030504040204" pitchFamily="34" charset="-120"/>
              </a:rPr>
              <a:t>樂器、讀物選讀</a:t>
            </a:r>
            <a:r>
              <a:rPr kumimoji="0" lang="zh-TW" altLang="zh-TW" sz="2000" dirty="0">
                <a:latin typeface="微軟正黑體" panose="020B0604030504040204" pitchFamily="34" charset="-120"/>
                <a:ea typeface="微軟正黑體" panose="020B0604030504040204" pitchFamily="34" charset="-120"/>
              </a:rPr>
              <a:t>（教育知能）</a:t>
            </a:r>
            <a:endParaRPr kumimoji="0" lang="en-US" altLang="zh-TW" sz="2000" b="1" dirty="0">
              <a:latin typeface="微軟正黑體" panose="020B0604030504040204" pitchFamily="34" charset="-120"/>
              <a:ea typeface="微軟正黑體" panose="020B0604030504040204" pitchFamily="34" charset="-120"/>
            </a:endParaRPr>
          </a:p>
        </p:txBody>
      </p:sp>
      <p:grpSp>
        <p:nvGrpSpPr>
          <p:cNvPr id="15" name="群組 14"/>
          <p:cNvGrpSpPr>
            <a:grpSpLocks/>
          </p:cNvGrpSpPr>
          <p:nvPr/>
        </p:nvGrpSpPr>
        <p:grpSpPr bwMode="auto">
          <a:xfrm>
            <a:off x="6024562" y="1655763"/>
            <a:ext cx="3857624" cy="3557587"/>
            <a:chOff x="5943421" y="874892"/>
            <a:chExt cx="3857433" cy="3557331"/>
          </a:xfrm>
        </p:grpSpPr>
        <p:sp>
          <p:nvSpPr>
            <p:cNvPr id="43031" name="矩形 7"/>
            <p:cNvSpPr>
              <a:spLocks noChangeArrowheads="1"/>
            </p:cNvSpPr>
            <p:nvPr/>
          </p:nvSpPr>
          <p:spPr bwMode="auto">
            <a:xfrm rot="-1838686">
              <a:off x="6827304" y="4062891"/>
              <a:ext cx="20890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algn="ctr" eaLnBrk="1" hangingPunct="1">
                <a:spcBef>
                  <a:spcPct val="0"/>
                </a:spcBef>
                <a:buFont typeface="微軟正黑體" pitchFamily="34" charset="-120"/>
                <a:buChar char="▲"/>
              </a:pPr>
              <a:r>
                <a:rPr kumimoji="0" lang="zh-TW" altLang="en-US" sz="1800" b="1">
                  <a:latin typeface="微軟正黑體" pitchFamily="34" charset="-120"/>
                  <a:ea typeface="微軟正黑體" pitchFamily="34" charset="-120"/>
                </a:rPr>
                <a:t>幼兒音樂與律動</a:t>
              </a:r>
            </a:p>
          </p:txBody>
        </p:sp>
        <p:sp>
          <p:nvSpPr>
            <p:cNvPr id="18" name="矩形 17"/>
            <p:cNvSpPr/>
            <p:nvPr/>
          </p:nvSpPr>
          <p:spPr>
            <a:xfrm rot="3672069">
              <a:off x="6123633" y="694680"/>
              <a:ext cx="3497010" cy="3857433"/>
            </a:xfrm>
            <a:prstGeom prst="rect">
              <a:avLst/>
            </a:prstGeom>
            <a:no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kumimoji="0" lang="zh-TW" altLang="en-US"/>
            </a:p>
          </p:txBody>
        </p:sp>
      </p:grpSp>
      <p:sp>
        <p:nvSpPr>
          <p:cNvPr id="19" name="矩形 18"/>
          <p:cNvSpPr/>
          <p:nvPr/>
        </p:nvSpPr>
        <p:spPr>
          <a:xfrm>
            <a:off x="2451100" y="4418013"/>
            <a:ext cx="3454400" cy="708025"/>
          </a:xfrm>
          <a:prstGeom prst="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a:spAutoFit/>
          </a:bodyPr>
          <a:lstStyle/>
          <a:p>
            <a:pPr eaLnBrk="1" fontAlgn="auto" hangingPunct="1">
              <a:spcBef>
                <a:spcPts val="0"/>
              </a:spcBef>
              <a:spcAft>
                <a:spcPts val="0"/>
              </a:spcAft>
              <a:defRPr/>
            </a:pPr>
            <a:r>
              <a:rPr kumimoji="0" lang="zh-TW" altLang="zh-TW" sz="2000" b="1" dirty="0">
                <a:latin typeface="微軟正黑體" panose="020B0604030504040204" pitchFamily="34" charset="-120"/>
                <a:ea typeface="微軟正黑體" panose="020B0604030504040204" pitchFamily="34" charset="-120"/>
              </a:rPr>
              <a:t>幼兒教保活動設計</a:t>
            </a:r>
            <a:endParaRPr kumimoji="0" lang="en-US" altLang="zh-TW" sz="2000" b="1" dirty="0">
              <a:latin typeface="微軟正黑體" panose="020B0604030504040204" pitchFamily="34" charset="-120"/>
              <a:ea typeface="微軟正黑體" panose="020B0604030504040204" pitchFamily="34" charset="-120"/>
            </a:endParaRPr>
          </a:p>
          <a:p>
            <a:pPr eaLnBrk="1" fontAlgn="auto" hangingPunct="1">
              <a:spcBef>
                <a:spcPts val="0"/>
              </a:spcBef>
              <a:spcAft>
                <a:spcPts val="0"/>
              </a:spcAft>
              <a:defRPr/>
            </a:pPr>
            <a:r>
              <a:rPr kumimoji="0" lang="zh-TW" altLang="zh-TW" sz="2000" dirty="0">
                <a:latin typeface="微軟正黑體" panose="020B0604030504040204" pitchFamily="34" charset="-120"/>
                <a:ea typeface="微軟正黑體" panose="020B0604030504040204" pitchFamily="34" charset="-120"/>
              </a:rPr>
              <a:t>（活動設計的創意與能力）</a:t>
            </a:r>
            <a:endParaRPr kumimoji="0" lang="zh-TW" altLang="en-US" sz="2000" dirty="0">
              <a:latin typeface="微軟正黑體" panose="020B0604030504040204" pitchFamily="34" charset="-120"/>
              <a:ea typeface="微軟正黑體" panose="020B0604030504040204" pitchFamily="34" charset="-120"/>
            </a:endParaRPr>
          </a:p>
        </p:txBody>
      </p:sp>
      <p:sp>
        <p:nvSpPr>
          <p:cNvPr id="20" name="矩形 19"/>
          <p:cNvSpPr/>
          <p:nvPr/>
        </p:nvSpPr>
        <p:spPr>
          <a:xfrm>
            <a:off x="3411538" y="5456238"/>
            <a:ext cx="3005137" cy="708025"/>
          </a:xfrm>
          <a:prstGeom prst="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wrap="none">
            <a:spAutoFit/>
          </a:bodyPr>
          <a:lstStyle/>
          <a:p>
            <a:pPr eaLnBrk="1" fontAlgn="auto" hangingPunct="1">
              <a:spcBef>
                <a:spcPts val="0"/>
              </a:spcBef>
              <a:spcAft>
                <a:spcPts val="0"/>
              </a:spcAft>
              <a:defRPr/>
            </a:pPr>
            <a:r>
              <a:rPr kumimoji="0" lang="zh-TW" altLang="zh-TW" sz="2000" b="1" dirty="0">
                <a:latin typeface="微軟正黑體" panose="020B0604030504040204" pitchFamily="34" charset="-120"/>
                <a:ea typeface="微軟正黑體" panose="020B0604030504040204" pitchFamily="34" charset="-120"/>
              </a:rPr>
              <a:t>教保實務課程</a:t>
            </a:r>
            <a:endParaRPr kumimoji="0" lang="en-US" altLang="zh-TW" sz="2000" b="1" dirty="0">
              <a:latin typeface="微軟正黑體" panose="020B0604030504040204" pitchFamily="34" charset="-120"/>
              <a:ea typeface="微軟正黑體" panose="020B0604030504040204" pitchFamily="34" charset="-120"/>
            </a:endParaRPr>
          </a:p>
          <a:p>
            <a:pPr eaLnBrk="1" fontAlgn="auto" hangingPunct="1">
              <a:spcBef>
                <a:spcPts val="0"/>
              </a:spcBef>
              <a:spcAft>
                <a:spcPts val="0"/>
              </a:spcAft>
              <a:defRPr/>
            </a:pPr>
            <a:r>
              <a:rPr kumimoji="0" lang="zh-TW" altLang="zh-TW" sz="2000" dirty="0">
                <a:latin typeface="微軟正黑體" panose="020B0604030504040204" pitchFamily="34" charset="-120"/>
                <a:ea typeface="微軟正黑體" panose="020B0604030504040204" pitchFamily="34" charset="-120"/>
              </a:rPr>
              <a:t>（體驗幼保工作的內容）</a:t>
            </a:r>
            <a:endParaRPr kumimoji="0" lang="zh-TW" altLang="en-US" sz="2000" dirty="0">
              <a:latin typeface="微軟正黑體" panose="020B0604030504040204" pitchFamily="34" charset="-120"/>
              <a:ea typeface="微軟正黑體" panose="020B0604030504040204" pitchFamily="34" charset="-120"/>
            </a:endParaRPr>
          </a:p>
        </p:txBody>
      </p:sp>
      <p:pic>
        <p:nvPicPr>
          <p:cNvPr id="43021" name="Picture 2" descr="Q:\01技職教育宣導媒材\群科簡報\視覺元素\家政群\原始檔\{Houseke54556檔.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988" y="3429000"/>
            <a:ext cx="1371600" cy="106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22" name="Picture 3" descr="Q:\01技職教育宣導媒材\群科簡報\視覺元素\家政群\原始檔\{Housekeeping}-4564.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890541">
            <a:off x="-96838" y="4498975"/>
            <a:ext cx="982663"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23" name="Picture 4" descr="Q:\01技職教育宣導媒材\群科簡報\視覺元素\家政群\原始檔\{Housekee12312原檔.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8650" y="5183188"/>
            <a:ext cx="808038" cy="620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24" name="Picture 5" descr="Q:\01技職教育宣導媒材\群科簡報\視覺元素\家政群\原始檔\{Ho35原檔.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1806092">
            <a:off x="704850" y="5011738"/>
            <a:ext cx="1463675" cy="180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9" descr="1685750409"/>
          <p:cNvPicPr>
            <a:picLocks noChangeAspect="1" noChangeArrowheads="1"/>
          </p:cNvPicPr>
          <p:nvPr/>
        </p:nvPicPr>
        <p:blipFill rotWithShape="1">
          <a:blip r:embed="rId10" cstate="print"/>
          <a:srcRect r="23426"/>
          <a:stretch/>
        </p:blipFill>
        <p:spPr bwMode="auto">
          <a:xfrm rot="19779431">
            <a:off x="6020066" y="1765723"/>
            <a:ext cx="3652928" cy="2971344"/>
          </a:xfrm>
          <a:prstGeom prst="rect">
            <a:avLst/>
          </a:prstGeom>
          <a:ln>
            <a:noFill/>
          </a:ln>
          <a:effectLst>
            <a:softEdge rad="112500"/>
          </a:effectLst>
        </p:spPr>
      </p:pic>
    </p:spTree>
    <p:extLst>
      <p:ext uri="{BB962C8B-B14F-4D97-AF65-F5344CB8AC3E}">
        <p14:creationId xmlns:p14="http://schemas.microsoft.com/office/powerpoint/2010/main" val="47403985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childTnLst>
                                </p:cTn>
                              </p:par>
                            </p:childTnLst>
                          </p:cTn>
                        </p:par>
                        <p:par>
                          <p:cTn id="8" fill="hold" nodeType="afterGroup">
                            <p:stCondLst>
                              <p:cond delay="25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50"/>
                                        <p:tgtEl>
                                          <p:spTgt spid="6"/>
                                        </p:tgtEl>
                                      </p:cBhvr>
                                    </p:animEffect>
                                  </p:childTnLst>
                                </p:cTn>
                              </p:par>
                            </p:childTnLst>
                          </p:cTn>
                        </p:par>
                        <p:par>
                          <p:cTn id="12" fill="hold" nodeType="afterGroup">
                            <p:stCondLst>
                              <p:cond delay="500"/>
                            </p:stCondLst>
                            <p:childTnLst>
                              <p:par>
                                <p:cTn id="13" presetID="42"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250"/>
                                        <p:tgtEl>
                                          <p:spTgt spid="9"/>
                                        </p:tgtEl>
                                      </p:cBhvr>
                                    </p:animEffect>
                                    <p:anim calcmode="lin" valueType="num">
                                      <p:cBhvr>
                                        <p:cTn id="16" dur="250" fill="hold"/>
                                        <p:tgtEl>
                                          <p:spTgt spid="9"/>
                                        </p:tgtEl>
                                        <p:attrNameLst>
                                          <p:attrName>ppt_x</p:attrName>
                                        </p:attrNameLst>
                                      </p:cBhvr>
                                      <p:tavLst>
                                        <p:tav tm="0">
                                          <p:val>
                                            <p:strVal val="#ppt_x"/>
                                          </p:val>
                                        </p:tav>
                                        <p:tav tm="100000">
                                          <p:val>
                                            <p:strVal val="#ppt_x"/>
                                          </p:val>
                                        </p:tav>
                                      </p:tavLst>
                                    </p:anim>
                                    <p:anim calcmode="lin" valueType="num">
                                      <p:cBhvr>
                                        <p:cTn id="17" dur="250" fill="hold"/>
                                        <p:tgtEl>
                                          <p:spTgt spid="9"/>
                                        </p:tgtEl>
                                        <p:attrNameLst>
                                          <p:attrName>ppt_y</p:attrName>
                                        </p:attrNameLst>
                                      </p:cBhvr>
                                      <p:tavLst>
                                        <p:tav tm="0">
                                          <p:val>
                                            <p:strVal val="#ppt_y+.1"/>
                                          </p:val>
                                        </p:tav>
                                        <p:tav tm="100000">
                                          <p:val>
                                            <p:strVal val="#ppt_y"/>
                                          </p:val>
                                        </p:tav>
                                      </p:tavLst>
                                    </p:anim>
                                  </p:childTnLst>
                                </p:cTn>
                              </p:par>
                            </p:childTnLst>
                          </p:cTn>
                        </p:par>
                        <p:par>
                          <p:cTn id="18" fill="hold" nodeType="afterGroup">
                            <p:stCondLst>
                              <p:cond delay="750"/>
                            </p:stCondLst>
                            <p:childTnLst>
                              <p:par>
                                <p:cTn id="19" presetID="23" presetClass="entr" presetSubtype="16"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childTnLst>
                                </p:cTn>
                              </p:par>
                            </p:childTnLst>
                          </p:cTn>
                        </p:par>
                        <p:par>
                          <p:cTn id="23" fill="hold" nodeType="afterGroup">
                            <p:stCondLst>
                              <p:cond delay="1250"/>
                            </p:stCondLst>
                            <p:childTnLst>
                              <p:par>
                                <p:cTn id="24" presetID="23" presetClass="entr" presetSubtype="32"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strVal val="4*#ppt_w"/>
                                          </p:val>
                                        </p:tav>
                                        <p:tav tm="100000">
                                          <p:val>
                                            <p:strVal val="#ppt_w"/>
                                          </p:val>
                                        </p:tav>
                                      </p:tavLst>
                                    </p:anim>
                                    <p:anim calcmode="lin" valueType="num">
                                      <p:cBhvr>
                                        <p:cTn id="27" dur="500" fill="hold"/>
                                        <p:tgtEl>
                                          <p:spTgt spid="14"/>
                                        </p:tgtEl>
                                        <p:attrNameLst>
                                          <p:attrName>ppt_h</p:attrName>
                                        </p:attrNameLst>
                                      </p:cBhvr>
                                      <p:tavLst>
                                        <p:tav tm="0">
                                          <p:val>
                                            <p:strVal val="4*#ppt_h"/>
                                          </p:val>
                                        </p:tav>
                                        <p:tav tm="100000">
                                          <p:val>
                                            <p:strVal val="#ppt_h"/>
                                          </p:val>
                                        </p:tav>
                                      </p:tavLst>
                                    </p:anim>
                                  </p:childTnLst>
                                </p:cTn>
                              </p:par>
                              <p:par>
                                <p:cTn id="28" presetID="31" presetClass="entr" presetSubtype="0" fill="hold" nodeType="with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p:cTn id="30" dur="500" fill="hold"/>
                                        <p:tgtEl>
                                          <p:spTgt spid="15"/>
                                        </p:tgtEl>
                                        <p:attrNameLst>
                                          <p:attrName>ppt_w</p:attrName>
                                        </p:attrNameLst>
                                      </p:cBhvr>
                                      <p:tavLst>
                                        <p:tav tm="0">
                                          <p:val>
                                            <p:fltVal val="0"/>
                                          </p:val>
                                        </p:tav>
                                        <p:tav tm="100000">
                                          <p:val>
                                            <p:strVal val="#ppt_w"/>
                                          </p:val>
                                        </p:tav>
                                      </p:tavLst>
                                    </p:anim>
                                    <p:anim calcmode="lin" valueType="num">
                                      <p:cBhvr>
                                        <p:cTn id="31" dur="500" fill="hold"/>
                                        <p:tgtEl>
                                          <p:spTgt spid="15"/>
                                        </p:tgtEl>
                                        <p:attrNameLst>
                                          <p:attrName>ppt_h</p:attrName>
                                        </p:attrNameLst>
                                      </p:cBhvr>
                                      <p:tavLst>
                                        <p:tav tm="0">
                                          <p:val>
                                            <p:fltVal val="0"/>
                                          </p:val>
                                        </p:tav>
                                        <p:tav tm="100000">
                                          <p:val>
                                            <p:strVal val="#ppt_h"/>
                                          </p:val>
                                        </p:tav>
                                      </p:tavLst>
                                    </p:anim>
                                    <p:anim calcmode="lin" valueType="num">
                                      <p:cBhvr>
                                        <p:cTn id="32" dur="500" fill="hold"/>
                                        <p:tgtEl>
                                          <p:spTgt spid="15"/>
                                        </p:tgtEl>
                                        <p:attrNameLst>
                                          <p:attrName>style.rotation</p:attrName>
                                        </p:attrNameLst>
                                      </p:cBhvr>
                                      <p:tavLst>
                                        <p:tav tm="0">
                                          <p:val>
                                            <p:fltVal val="90"/>
                                          </p:val>
                                        </p:tav>
                                        <p:tav tm="100000">
                                          <p:val>
                                            <p:fltVal val="0"/>
                                          </p:val>
                                        </p:tav>
                                      </p:tavLst>
                                    </p:anim>
                                    <p:animEffect transition="in" filter="fade">
                                      <p:cBhvr>
                                        <p:cTn id="33" dur="500"/>
                                        <p:tgtEl>
                                          <p:spTgt spid="15"/>
                                        </p:tgtEl>
                                      </p:cBhvr>
                                    </p:animEffect>
                                  </p:childTnLst>
                                </p:cTn>
                              </p:par>
                            </p:childTnLst>
                          </p:cTn>
                        </p:par>
                        <p:par>
                          <p:cTn id="34" fill="hold" nodeType="afterGroup">
                            <p:stCondLst>
                              <p:cond delay="1750"/>
                            </p:stCondLst>
                            <p:childTnLst>
                              <p:par>
                                <p:cTn id="35" presetID="23" presetClass="entr" presetSubtype="16"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ppt_w</p:attrName>
                                        </p:attrNameLst>
                                      </p:cBhvr>
                                      <p:tavLst>
                                        <p:tav tm="0">
                                          <p:val>
                                            <p:fltVal val="0"/>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childTnLst>
                                </p:cTn>
                              </p:par>
                            </p:childTnLst>
                          </p:cTn>
                        </p:par>
                        <p:par>
                          <p:cTn id="39" fill="hold" nodeType="afterGroup">
                            <p:stCondLst>
                              <p:cond delay="2250"/>
                            </p:stCondLst>
                            <p:childTnLst>
                              <p:par>
                                <p:cTn id="40" presetID="23" presetClass="entr" presetSubtype="32"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p:cTn id="42" dur="500" fill="hold"/>
                                        <p:tgtEl>
                                          <p:spTgt spid="20"/>
                                        </p:tgtEl>
                                        <p:attrNameLst>
                                          <p:attrName>ppt_w</p:attrName>
                                        </p:attrNameLst>
                                      </p:cBhvr>
                                      <p:tavLst>
                                        <p:tav tm="0">
                                          <p:val>
                                            <p:strVal val="4*#ppt_w"/>
                                          </p:val>
                                        </p:tav>
                                        <p:tav tm="100000">
                                          <p:val>
                                            <p:strVal val="#ppt_w"/>
                                          </p:val>
                                        </p:tav>
                                      </p:tavLst>
                                    </p:anim>
                                    <p:anim calcmode="lin" valueType="num">
                                      <p:cBhvr>
                                        <p:cTn id="43" dur="500" fill="hold"/>
                                        <p:tgtEl>
                                          <p:spTgt spid="20"/>
                                        </p:tgtEl>
                                        <p:attrNameLst>
                                          <p:attrName>ppt_h</p:attrName>
                                        </p:attrNameLst>
                                      </p:cBhvr>
                                      <p:tavLst>
                                        <p:tav tm="0">
                                          <p:val>
                                            <p:strVal val="4*#ppt_h"/>
                                          </p:val>
                                        </p:tav>
                                        <p:tav tm="100000">
                                          <p:val>
                                            <p:strVal val="#ppt_h"/>
                                          </p:val>
                                        </p:tav>
                                      </p:tavLst>
                                    </p:anim>
                                  </p:childTnLst>
                                </p:cTn>
                              </p:par>
                            </p:childTnLst>
                          </p:cTn>
                        </p:par>
                      </p:childTnLst>
                    </p:cTn>
                  </p:par>
                  <p:par>
                    <p:cTn id="44" fill="hold">
                      <p:stCondLst>
                        <p:cond delay="indefinite"/>
                      </p:stCondLst>
                      <p:childTnLst>
                        <p:par>
                          <p:cTn id="45" fill="hold">
                            <p:stCondLst>
                              <p:cond delay="0"/>
                            </p:stCondLst>
                            <p:childTnLst>
                              <p:par>
                                <p:cTn id="46" presetID="51" presetClass="entr" presetSubtype="0" fill="hold" nodeType="click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770" decel="100000"/>
                                        <p:tgtEl>
                                          <p:spTgt spid="26"/>
                                        </p:tgtEl>
                                      </p:cBhvr>
                                    </p:animEffect>
                                    <p:animScale>
                                      <p:cBhvr>
                                        <p:cTn id="49" dur="770" decel="100000"/>
                                        <p:tgtEl>
                                          <p:spTgt spid="26"/>
                                        </p:tgtEl>
                                      </p:cBhvr>
                                      <p:from x="10000" y="10000"/>
                                      <p:to x="200000" y="450000"/>
                                    </p:animScale>
                                    <p:animScale>
                                      <p:cBhvr>
                                        <p:cTn id="50" dur="1230" accel="100000" fill="hold">
                                          <p:stCondLst>
                                            <p:cond delay="770"/>
                                          </p:stCondLst>
                                        </p:cTn>
                                        <p:tgtEl>
                                          <p:spTgt spid="26"/>
                                        </p:tgtEl>
                                      </p:cBhvr>
                                      <p:from x="200000" y="450000"/>
                                      <p:to x="100000" y="100000"/>
                                    </p:animScale>
                                    <p:set>
                                      <p:cBhvr>
                                        <p:cTn id="51" dur="770" fill="hold"/>
                                        <p:tgtEl>
                                          <p:spTgt spid="26"/>
                                        </p:tgtEl>
                                        <p:attrNameLst>
                                          <p:attrName>ppt_x</p:attrName>
                                        </p:attrNameLst>
                                      </p:cBhvr>
                                      <p:to>
                                        <p:strVal val="(0.5)"/>
                                      </p:to>
                                    </p:set>
                                    <p:anim from="(0.5)" to="(#ppt_x)" calcmode="lin" valueType="num">
                                      <p:cBhvr>
                                        <p:cTn id="52" dur="1230" accel="100000" fill="hold">
                                          <p:stCondLst>
                                            <p:cond delay="770"/>
                                          </p:stCondLst>
                                        </p:cTn>
                                        <p:tgtEl>
                                          <p:spTgt spid="26"/>
                                        </p:tgtEl>
                                        <p:attrNameLst>
                                          <p:attrName>ppt_x</p:attrName>
                                        </p:attrNameLst>
                                      </p:cBhvr>
                                    </p:anim>
                                    <p:set>
                                      <p:cBhvr>
                                        <p:cTn id="53" dur="770" fill="hold"/>
                                        <p:tgtEl>
                                          <p:spTgt spid="26"/>
                                        </p:tgtEl>
                                        <p:attrNameLst>
                                          <p:attrName>ppt_y</p:attrName>
                                        </p:attrNameLst>
                                      </p:cBhvr>
                                      <p:to>
                                        <p:strVal val="(#ppt_y+0.4)"/>
                                      </p:to>
                                    </p:set>
                                    <p:anim from="(#ppt_y+0.4)" to="(#ppt_y)" calcmode="lin" valueType="num">
                                      <p:cBhvr>
                                        <p:cTn id="54" dur="1230" accel="100000" fill="hold">
                                          <p:stCondLst>
                                            <p:cond delay="770"/>
                                          </p:stCondLst>
                                        </p:cTn>
                                        <p:tgtEl>
                                          <p:spTgt spid="26"/>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19" grpId="0" animBg="1"/>
      <p:bldP spid="20"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zh-TW" altLang="en-US" smtClean="0">
                <a:ea typeface="標楷體" pitchFamily="65" charset="-120"/>
              </a:rPr>
              <a:t>幼保科</a:t>
            </a:r>
          </a:p>
        </p:txBody>
      </p:sp>
      <p:sp>
        <p:nvSpPr>
          <p:cNvPr id="28675" name="Rectangle 3"/>
          <p:cNvSpPr>
            <a:spLocks noGrp="1" noChangeArrowheads="1"/>
          </p:cNvSpPr>
          <p:nvPr>
            <p:ph type="body" idx="1"/>
          </p:nvPr>
        </p:nvSpPr>
        <p:spPr>
          <a:xfrm>
            <a:off x="539750" y="1341438"/>
            <a:ext cx="8229600" cy="5183187"/>
          </a:xfrm>
        </p:spPr>
        <p:txBody>
          <a:bodyPr/>
          <a:lstStyle/>
          <a:p>
            <a:pPr eaLnBrk="1" hangingPunct="1">
              <a:lnSpc>
                <a:spcPct val="80000"/>
              </a:lnSpc>
            </a:pPr>
            <a:endParaRPr lang="en-US" altLang="zh-TW" sz="2400" smtClean="0"/>
          </a:p>
          <a:p>
            <a:pPr eaLnBrk="1" hangingPunct="1">
              <a:lnSpc>
                <a:spcPct val="80000"/>
              </a:lnSpc>
            </a:pPr>
            <a:r>
              <a:rPr lang="zh-TW" altLang="en-US" sz="2400" b="1" smtClean="0">
                <a:solidFill>
                  <a:schemeClr val="accent2"/>
                </a:solidFill>
                <a:latin typeface="標楷體" pitchFamily="65" charset="-120"/>
                <a:ea typeface="標楷體" pitchFamily="65" charset="-120"/>
              </a:rPr>
              <a:t>專業科目：</a:t>
            </a:r>
          </a:p>
          <a:p>
            <a:pPr eaLnBrk="1" hangingPunct="1">
              <a:lnSpc>
                <a:spcPct val="80000"/>
              </a:lnSpc>
              <a:buFontTx/>
              <a:buNone/>
            </a:pPr>
            <a:r>
              <a:rPr lang="zh-TW" altLang="en-US" sz="2400" b="1" smtClean="0">
                <a:solidFill>
                  <a:srgbClr val="FF0000"/>
                </a:solidFill>
                <a:latin typeface="標楷體" pitchFamily="65" charset="-120"/>
                <a:ea typeface="標楷體" pitchFamily="65" charset="-120"/>
              </a:rPr>
              <a:t>  家政概論 、家庭教育、</a:t>
            </a:r>
            <a:r>
              <a:rPr lang="zh-TW" altLang="en-US" sz="2400" smtClean="0">
                <a:latin typeface="標楷體" pitchFamily="65" charset="-120"/>
                <a:ea typeface="標楷體" pitchFamily="65" charset="-120"/>
              </a:rPr>
              <a:t>色彩概論</a:t>
            </a:r>
            <a:r>
              <a:rPr lang="zh-TW" altLang="en-US" sz="2400" smtClean="0">
                <a:solidFill>
                  <a:schemeClr val="hlink"/>
                </a:solidFill>
                <a:latin typeface="標楷體" pitchFamily="65" charset="-120"/>
                <a:ea typeface="標楷體" pitchFamily="65" charset="-120"/>
              </a:rPr>
              <a:t> </a:t>
            </a:r>
            <a:r>
              <a:rPr lang="zh-TW" altLang="en-US" sz="2400" smtClean="0">
                <a:latin typeface="標楷體" pitchFamily="65" charset="-120"/>
                <a:ea typeface="標楷體" pitchFamily="65" charset="-120"/>
              </a:rPr>
              <a:t>、家政職業倫理 、家政行銷與服務 、</a:t>
            </a:r>
            <a:r>
              <a:rPr lang="zh-TW" altLang="en-US" sz="2400" b="1" smtClean="0">
                <a:solidFill>
                  <a:srgbClr val="FF0000"/>
                </a:solidFill>
                <a:latin typeface="標楷體" pitchFamily="65" charset="-120"/>
                <a:ea typeface="標楷體" pitchFamily="65" charset="-120"/>
              </a:rPr>
              <a:t>幼兒教保概論</a:t>
            </a:r>
            <a:r>
              <a:rPr lang="zh-TW" altLang="en-US" sz="2400" smtClean="0">
                <a:latin typeface="標楷體" pitchFamily="65" charset="-120"/>
                <a:ea typeface="標楷體" pitchFamily="65" charset="-120"/>
              </a:rPr>
              <a:t>、嬰幼兒發展與保育、應幼兒健康照護、兒童福利概論、幼兒行為觀察與評量、幼兒學習環境設計、幼兒文學、幼保托育經營與管理、特殊幼兒保育、社會工作概論</a:t>
            </a:r>
          </a:p>
          <a:p>
            <a:pPr eaLnBrk="1" hangingPunct="1">
              <a:lnSpc>
                <a:spcPct val="80000"/>
              </a:lnSpc>
            </a:pPr>
            <a:r>
              <a:rPr lang="zh-TW" altLang="en-US" sz="2400" b="1" smtClean="0">
                <a:solidFill>
                  <a:schemeClr val="accent2"/>
                </a:solidFill>
                <a:latin typeface="標楷體" pitchFamily="65" charset="-120"/>
                <a:ea typeface="標楷體" pitchFamily="65" charset="-120"/>
              </a:rPr>
              <a:t>實習科目：</a:t>
            </a:r>
          </a:p>
          <a:p>
            <a:pPr eaLnBrk="1" hangingPunct="1">
              <a:lnSpc>
                <a:spcPct val="80000"/>
              </a:lnSpc>
              <a:buFontTx/>
              <a:buNone/>
            </a:pPr>
            <a:r>
              <a:rPr lang="zh-TW" altLang="en-US" sz="2400" smtClean="0">
                <a:latin typeface="標楷體" pitchFamily="65" charset="-120"/>
                <a:ea typeface="標楷體" pitchFamily="65" charset="-120"/>
              </a:rPr>
              <a:t>  美容實務 、膳食與營養實務 、家政行職業衛生與安全 、家庭生活管理實務 、嬰幼兒照護實務 、服飾實務、專題製作、</a:t>
            </a:r>
            <a:r>
              <a:rPr lang="zh-TW" altLang="en-US" sz="2400" b="1" smtClean="0">
                <a:solidFill>
                  <a:srgbClr val="FF0000"/>
                </a:solidFill>
                <a:latin typeface="標楷體" pitchFamily="65" charset="-120"/>
                <a:ea typeface="標楷體" pitchFamily="65" charset="-120"/>
              </a:rPr>
              <a:t>教保實務</a:t>
            </a:r>
            <a:r>
              <a:rPr lang="zh-TW" altLang="en-US" sz="2400" smtClean="0">
                <a:latin typeface="標楷體" pitchFamily="65" charset="-120"/>
                <a:ea typeface="標楷體" pitchFamily="65" charset="-120"/>
              </a:rPr>
              <a:t>、</a:t>
            </a:r>
            <a:r>
              <a:rPr lang="zh-TW" altLang="en-US" sz="2400" b="1" smtClean="0">
                <a:solidFill>
                  <a:schemeClr val="hlink"/>
                </a:solidFill>
                <a:latin typeface="標楷體" pitchFamily="65" charset="-120"/>
                <a:ea typeface="標楷體" pitchFamily="65" charset="-120"/>
              </a:rPr>
              <a:t>幼兒教保活動設計</a:t>
            </a:r>
            <a:r>
              <a:rPr lang="zh-TW" altLang="en-US" sz="2400" smtClean="0">
                <a:latin typeface="標楷體" pitchFamily="65" charset="-120"/>
                <a:ea typeface="標楷體" pitchFamily="65" charset="-120"/>
              </a:rPr>
              <a:t>、保母技術、民俗技藝與頑童、</a:t>
            </a:r>
            <a:r>
              <a:rPr lang="zh-TW" altLang="en-US" sz="2400" b="1" smtClean="0">
                <a:solidFill>
                  <a:schemeClr val="hlink"/>
                </a:solidFill>
                <a:latin typeface="標楷體" pitchFamily="65" charset="-120"/>
                <a:ea typeface="標楷體" pitchFamily="65" charset="-120"/>
              </a:rPr>
              <a:t>器樂</a:t>
            </a:r>
            <a:r>
              <a:rPr lang="zh-TW" altLang="en-US" sz="2400" smtClean="0">
                <a:latin typeface="標楷體" pitchFamily="65" charset="-120"/>
                <a:ea typeface="標楷體" pitchFamily="65" charset="-120"/>
              </a:rPr>
              <a:t>、幼兒創意思考活動設計、</a:t>
            </a:r>
            <a:r>
              <a:rPr lang="zh-TW" altLang="en-US" sz="2400" b="1" smtClean="0">
                <a:solidFill>
                  <a:schemeClr val="hlink"/>
                </a:solidFill>
                <a:latin typeface="標楷體" pitchFamily="65" charset="-120"/>
                <a:ea typeface="標楷體" pitchFamily="65" charset="-120"/>
              </a:rPr>
              <a:t>兒童戲劇</a:t>
            </a:r>
            <a:r>
              <a:rPr lang="zh-TW" altLang="en-US" sz="2400" smtClean="0">
                <a:latin typeface="標楷體" pitchFamily="65" charset="-120"/>
                <a:ea typeface="標楷體" pitchFamily="65" charset="-120"/>
              </a:rPr>
              <a:t>、幼兒餐點設計與製作等</a:t>
            </a:r>
            <a:r>
              <a:rPr lang="zh-TW" altLang="en-US" sz="2400" smtClean="0">
                <a:solidFill>
                  <a:schemeClr val="hlink"/>
                </a:solidFill>
                <a:latin typeface="標楷體" pitchFamily="65" charset="-120"/>
                <a:ea typeface="標楷體" pitchFamily="65" charset="-120"/>
              </a:rPr>
              <a:t> </a:t>
            </a:r>
            <a:r>
              <a:rPr lang="zh-TW" altLang="en-US" sz="2000" smtClean="0">
                <a:latin typeface="標楷體" pitchFamily="65" charset="-120"/>
                <a:ea typeface="標楷體" pitchFamily="65" charset="-120"/>
              </a:rPr>
              <a:t> </a:t>
            </a:r>
          </a:p>
          <a:p>
            <a:pPr eaLnBrk="1" hangingPunct="1">
              <a:lnSpc>
                <a:spcPct val="80000"/>
              </a:lnSpc>
            </a:pPr>
            <a:r>
              <a:rPr lang="zh-TW" altLang="en-US" sz="2400" b="1" smtClean="0">
                <a:solidFill>
                  <a:schemeClr val="accent2"/>
                </a:solidFill>
                <a:latin typeface="標楷體" pitchFamily="65" charset="-120"/>
                <a:ea typeface="標楷體" pitchFamily="65" charset="-120"/>
              </a:rPr>
              <a:t>證照：</a:t>
            </a:r>
            <a:r>
              <a:rPr lang="zh-TW" altLang="en-US" sz="2400" smtClean="0">
                <a:latin typeface="標楷體" pitchFamily="65" charset="-120"/>
                <a:ea typeface="標楷體" pitchFamily="65" charset="-120"/>
              </a:rPr>
              <a:t>門市服務檢定、電腦軟體運用、</a:t>
            </a:r>
          </a:p>
          <a:p>
            <a:pPr eaLnBrk="1" hangingPunct="1">
              <a:lnSpc>
                <a:spcPct val="80000"/>
              </a:lnSpc>
              <a:buFontTx/>
              <a:buNone/>
            </a:pPr>
            <a:r>
              <a:rPr lang="zh-TW" altLang="en-US" sz="2400" smtClean="0">
                <a:latin typeface="標楷體" pitchFamily="65" charset="-120"/>
                <a:ea typeface="標楷體" pitchFamily="65" charset="-120"/>
              </a:rPr>
              <a:t>        未來可保母證照、幼教教師證照</a:t>
            </a:r>
          </a:p>
          <a:p>
            <a:pPr eaLnBrk="1" hangingPunct="1">
              <a:lnSpc>
                <a:spcPct val="80000"/>
              </a:lnSpc>
            </a:pPr>
            <a:endParaRPr lang="en-US" altLang="zh-TW" sz="2400" smtClean="0">
              <a:latin typeface="標楷體" pitchFamily="65" charset="-120"/>
              <a:ea typeface="標楷體" pitchFamily="65" charset="-120"/>
            </a:endParaRPr>
          </a:p>
        </p:txBody>
      </p:sp>
    </p:spTree>
    <p:extLst>
      <p:ext uri="{BB962C8B-B14F-4D97-AF65-F5344CB8AC3E}">
        <p14:creationId xmlns:p14="http://schemas.microsoft.com/office/powerpoint/2010/main" val="132432595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投影片編號版面配置區 5"/>
          <p:cNvSpPr txBox="1">
            <a:spLocks noGrp="1"/>
          </p:cNvSpPr>
          <p:nvPr/>
        </p:nvSpPr>
        <p:spPr bwMode="auto">
          <a:xfrm>
            <a:off x="8564563" y="6548438"/>
            <a:ext cx="461962" cy="217487"/>
          </a:xfrm>
          <a:prstGeom prst="rect">
            <a:avLst/>
          </a:prstGeom>
          <a:noFill/>
          <a:ln>
            <a:miter lim="800000"/>
            <a:headEnd/>
            <a:tailEnd/>
          </a:ln>
        </p:spPr>
        <p:txBody>
          <a:bodyPr tIns="0" bIns="0"/>
          <a:lstStyle/>
          <a:p>
            <a:pPr algn="ctr">
              <a:defRPr/>
            </a:pPr>
            <a:fld id="{7F8244B1-3DD3-4775-84B8-2D2770D63271}" type="slidenum">
              <a:rPr kumimoji="0" lang="en-US" altLang="zh-TW" sz="1600">
                <a:solidFill>
                  <a:srgbClr val="000000"/>
                </a:solidFill>
                <a:latin typeface="Arial Black" pitchFamily="34" charset="0"/>
                <a:ea typeface="+mn-ea"/>
              </a:rPr>
              <a:pPr algn="ctr">
                <a:defRPr/>
              </a:pPr>
              <a:t>4</a:t>
            </a:fld>
            <a:endParaRPr kumimoji="0" lang="en-US" altLang="zh-TW" sz="1600">
              <a:solidFill>
                <a:srgbClr val="000000"/>
              </a:solidFill>
              <a:latin typeface="Arial Black" pitchFamily="34" charset="0"/>
              <a:ea typeface="+mn-ea"/>
            </a:endParaRPr>
          </a:p>
        </p:txBody>
      </p:sp>
      <p:pic>
        <p:nvPicPr>
          <p:cNvPr id="5123" name="Picture 2" descr="MCAN03407_0000[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6877050" y="3284538"/>
            <a:ext cx="1981200" cy="335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6515" name="Rectangle 3"/>
          <p:cNvSpPr>
            <a:spLocks noGrp="1" noRot="1" noChangeArrowheads="1"/>
          </p:cNvSpPr>
          <p:nvPr>
            <p:ph type="title" idx="4294967295"/>
          </p:nvPr>
        </p:nvSpPr>
        <p:spPr>
          <a:xfrm>
            <a:off x="1476375" y="287338"/>
            <a:ext cx="5183188" cy="1125537"/>
          </a:xfrm>
        </p:spPr>
        <p:txBody>
          <a:bodyPr/>
          <a:lstStyle/>
          <a:p>
            <a:pPr eaLnBrk="1" hangingPunct="1">
              <a:defRPr/>
            </a:pPr>
            <a:r>
              <a:rPr lang="zh-TW" altLang="en-US" sz="5100" smtClean="0">
                <a:effectLst>
                  <a:outerShdw blurRad="38100" dist="38100" dir="2700000" algn="tl">
                    <a:srgbClr val="C0C0C0"/>
                  </a:outerShdw>
                </a:effectLst>
                <a:ea typeface="標楷體" pitchFamily="65" charset="-120"/>
              </a:rPr>
              <a:t>我的優勢</a:t>
            </a:r>
          </a:p>
        </p:txBody>
      </p:sp>
      <p:sp>
        <p:nvSpPr>
          <p:cNvPr id="576516" name="Rectangle 4"/>
          <p:cNvSpPr>
            <a:spLocks noGrp="1" noChangeArrowheads="1"/>
          </p:cNvSpPr>
          <p:nvPr>
            <p:ph type="body" idx="4294967295"/>
          </p:nvPr>
        </p:nvSpPr>
        <p:spPr>
          <a:xfrm>
            <a:off x="323850" y="1557338"/>
            <a:ext cx="6742113" cy="4103687"/>
          </a:xfrm>
          <a:ln>
            <a:miter lim="800000"/>
            <a:headEnd/>
            <a:tailEnd/>
          </a:ln>
        </p:spPr>
        <p:txBody>
          <a:bodyPr/>
          <a:lstStyle/>
          <a:p>
            <a:pPr eaLnBrk="1" hangingPunct="1">
              <a:spcBef>
                <a:spcPct val="50000"/>
              </a:spcBef>
              <a:defRPr/>
            </a:pPr>
            <a:r>
              <a:rPr lang="zh-TW" altLang="en-US" sz="3000" smtClean="0">
                <a:solidFill>
                  <a:srgbClr val="000000"/>
                </a:solidFill>
                <a:effectLst>
                  <a:outerShdw blurRad="38100" dist="38100" dir="2700000" algn="tl">
                    <a:srgbClr val="C0C0C0"/>
                  </a:outerShdw>
                </a:effectLst>
                <a:latin typeface="標楷體" pitchFamily="65" charset="-120"/>
                <a:ea typeface="標楷體" pitchFamily="65" charset="-120"/>
              </a:rPr>
              <a:t>你會不會看著展翅遨翔的禿鷹，說道：「我希望牠像海豚般在大海中悠遊？」</a:t>
            </a:r>
          </a:p>
          <a:p>
            <a:pPr eaLnBrk="1" hangingPunct="1">
              <a:spcBef>
                <a:spcPct val="50000"/>
              </a:spcBef>
              <a:defRPr/>
            </a:pPr>
            <a:r>
              <a:rPr lang="zh-TW" altLang="en-US" sz="3000" smtClean="0">
                <a:solidFill>
                  <a:srgbClr val="000000"/>
                </a:solidFill>
                <a:effectLst>
                  <a:outerShdw blurRad="38100" dist="38100" dir="2700000" algn="tl">
                    <a:srgbClr val="C0C0C0"/>
                  </a:outerShdw>
                </a:effectLst>
                <a:latin typeface="標楷體" pitchFamily="65" charset="-120"/>
                <a:ea typeface="標楷體" pitchFamily="65" charset="-120"/>
              </a:rPr>
              <a:t>你會不會看著一隻海豚，希望牠有一天像長頸鹿般頂天立地？</a:t>
            </a:r>
          </a:p>
          <a:p>
            <a:pPr eaLnBrk="1" hangingPunct="1">
              <a:spcBef>
                <a:spcPct val="50000"/>
              </a:spcBef>
              <a:defRPr/>
            </a:pPr>
            <a:r>
              <a:rPr lang="zh-TW" altLang="en-US" sz="3000" smtClean="0">
                <a:solidFill>
                  <a:srgbClr val="000000"/>
                </a:solidFill>
                <a:effectLst>
                  <a:outerShdw blurRad="38100" dist="38100" dir="2700000" algn="tl">
                    <a:srgbClr val="C0C0C0"/>
                  </a:outerShdw>
                </a:effectLst>
                <a:latin typeface="標楷體" pitchFamily="65" charset="-120"/>
                <a:ea typeface="標楷體" pitchFamily="65" charset="-120"/>
              </a:rPr>
              <a:t>你會不會想：獅子為什麼跑不過豹？</a:t>
            </a:r>
            <a:r>
              <a:rPr lang="zh-TW" altLang="en-US" smtClean="0">
                <a:solidFill>
                  <a:srgbClr val="000000"/>
                </a:solidFill>
                <a:effectLst>
                  <a:outerShdw blurRad="38100" dist="38100" dir="2700000" algn="tl">
                    <a:srgbClr val="C0C0C0"/>
                  </a:outerShdw>
                </a:effectLst>
                <a:latin typeface="標楷體" pitchFamily="65" charset="-120"/>
              </a:rPr>
              <a:t>       </a:t>
            </a:r>
          </a:p>
        </p:txBody>
      </p:sp>
      <p:pic>
        <p:nvPicPr>
          <p:cNvPr id="5126" name="Picture 5" descr="MCBD07394_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59563" y="765175"/>
            <a:ext cx="2106612"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6" descr="MCj0326492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36273">
            <a:off x="7091363" y="2451100"/>
            <a:ext cx="1793875" cy="1147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8" name="Picture 7" descr="獅豹爭食"/>
          <p:cNvPicPr>
            <a:picLocks noChangeAspect="1" noChangeArrowheads="1"/>
          </p:cNvPicPr>
          <p:nvPr/>
        </p:nvPicPr>
        <p:blipFill>
          <a:blip r:embed="rId5">
            <a:extLst>
              <a:ext uri="{28A0092B-C50C-407E-A947-70E740481C1C}">
                <a14:useLocalDpi xmlns:a14="http://schemas.microsoft.com/office/drawing/2010/main" val="0"/>
              </a:ext>
            </a:extLst>
          </a:blip>
          <a:srcRect b="8443"/>
          <a:stretch>
            <a:fillRect/>
          </a:stretch>
        </p:blipFill>
        <p:spPr bwMode="auto">
          <a:xfrm>
            <a:off x="4427538" y="5084763"/>
            <a:ext cx="2540000" cy="154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66085556"/>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058" name="投影片編號版面配置區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a:spcBef>
                <a:spcPct val="0"/>
              </a:spcBef>
              <a:buFontTx/>
              <a:buNone/>
            </a:pPr>
            <a:fld id="{60B21D23-EEDC-4FB6-9B74-899FA5C96D7A}" type="slidenum">
              <a:rPr lang="zh-TW" altLang="en-US" sz="1600"/>
              <a:pPr>
                <a:spcBef>
                  <a:spcPct val="0"/>
                </a:spcBef>
                <a:buFontTx/>
                <a:buNone/>
              </a:pPr>
              <a:t>40</a:t>
            </a:fld>
            <a:endParaRPr lang="zh-TW" altLang="en-US" sz="1600"/>
          </a:p>
        </p:txBody>
      </p:sp>
      <p:pic>
        <p:nvPicPr>
          <p:cNvPr id="5" name="Picture 9" descr="Q:\01技職教育宣導媒材\群科簡報\視覺元素\家政群\16群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214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a:spLocks noChangeArrowheads="1"/>
          </p:cNvSpPr>
          <p:nvPr/>
        </p:nvSpPr>
        <p:spPr bwMode="auto">
          <a:xfrm>
            <a:off x="284163" y="144463"/>
            <a:ext cx="25574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kumimoji="0" lang="zh-TW" altLang="en-US" sz="2000" b="1">
                <a:solidFill>
                  <a:schemeClr val="bg1"/>
                </a:solidFill>
                <a:latin typeface="微軟正黑體" pitchFamily="34" charset="-120"/>
                <a:ea typeface="微軟正黑體" pitchFamily="34" charset="-120"/>
              </a:rPr>
              <a:t>技職教育宣導 家政群</a:t>
            </a:r>
          </a:p>
        </p:txBody>
      </p:sp>
      <p:sp>
        <p:nvSpPr>
          <p:cNvPr id="7" name="矩形 6"/>
          <p:cNvSpPr>
            <a:spLocks noChangeArrowheads="1"/>
          </p:cNvSpPr>
          <p:nvPr/>
        </p:nvSpPr>
        <p:spPr bwMode="auto">
          <a:xfrm>
            <a:off x="290513" y="415925"/>
            <a:ext cx="37496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kumimoji="0" lang="en-US" altLang="zh-TW" sz="2400">
                <a:solidFill>
                  <a:schemeClr val="bg1"/>
                </a:solidFill>
              </a:rPr>
              <a:t> </a:t>
            </a:r>
            <a:endParaRPr kumimoji="0" lang="en-US" altLang="zh-TW" sz="2400">
              <a:solidFill>
                <a:schemeClr val="bg1"/>
              </a:solidFill>
              <a:latin typeface="微軟正黑體" pitchFamily="34" charset="-120"/>
              <a:ea typeface="微軟正黑體" pitchFamily="34" charset="-120"/>
            </a:endParaRPr>
          </a:p>
        </p:txBody>
      </p:sp>
      <p:pic>
        <p:nvPicPr>
          <p:cNvPr id="8" name="Picture 6" descr="Q:\01技職教育宣導媒材\群科簡報\視覺元素\家政群\原始檔\{Housefeeping}-288.png"/>
          <p:cNvPicPr>
            <a:picLocks noChangeAspect="1" noChangeArrowheads="1"/>
          </p:cNvPicPr>
          <p:nvPr/>
        </p:nvPicPr>
        <p:blipFill>
          <a:blip r:embed="rId4">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7883046" y="-117805"/>
            <a:ext cx="1292485" cy="1647285"/>
          </a:xfrm>
          <a:prstGeom prst="rect">
            <a:avLst/>
          </a:prstGeom>
          <a:noFill/>
          <a:extLst>
            <a:ext uri="{909E8E84-426E-40DD-AFC4-6F175D3DCCD1}">
              <a14:hiddenFill xmlns:a14="http://schemas.microsoft.com/office/drawing/2010/main">
                <a:solidFill>
                  <a:srgbClr val="FFFFFF"/>
                </a:solidFill>
              </a14:hiddenFill>
            </a:ext>
          </a:extLst>
        </p:spPr>
      </p:pic>
      <p:grpSp>
        <p:nvGrpSpPr>
          <p:cNvPr id="9" name="群組 8"/>
          <p:cNvGrpSpPr>
            <a:grpSpLocks/>
          </p:cNvGrpSpPr>
          <p:nvPr/>
        </p:nvGrpSpPr>
        <p:grpSpPr bwMode="auto">
          <a:xfrm>
            <a:off x="3614738" y="1811338"/>
            <a:ext cx="2330450" cy="668337"/>
            <a:chOff x="3299527" y="437200"/>
            <a:chExt cx="2330729" cy="668119"/>
          </a:xfrm>
        </p:grpSpPr>
        <p:pic>
          <p:nvPicPr>
            <p:cNvPr id="45081"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99527" y="437200"/>
              <a:ext cx="627449" cy="636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圓角矩形 10"/>
            <p:cNvSpPr/>
            <p:nvPr/>
          </p:nvSpPr>
          <p:spPr>
            <a:xfrm>
              <a:off x="4021925" y="468940"/>
              <a:ext cx="1608331" cy="636379"/>
            </a:xfrm>
            <a:prstGeom prst="roundRect">
              <a:avLst/>
            </a:prstGeom>
            <a:solidFill>
              <a:schemeClr val="tx2">
                <a:lumMod val="60000"/>
                <a:lumOff val="40000"/>
              </a:schemeClr>
            </a:solidFill>
            <a:ln>
              <a:noFill/>
            </a:ln>
          </p:spPr>
          <p:style>
            <a:lnRef idx="2">
              <a:schemeClr val="accent6"/>
            </a:lnRef>
            <a:fillRef idx="1">
              <a:schemeClr val="lt1"/>
            </a:fillRef>
            <a:effectRef idx="0">
              <a:schemeClr val="accent6"/>
            </a:effectRef>
            <a:fontRef idx="minor">
              <a:schemeClr val="dk1"/>
            </a:fontRef>
          </p:style>
          <p:txBody>
            <a:bodyPr anchor="ctr"/>
            <a:lstStyle/>
            <a:p>
              <a:pPr algn="ctr" eaLnBrk="1" fontAlgn="auto" hangingPunct="1">
                <a:spcBef>
                  <a:spcPts val="0"/>
                </a:spcBef>
                <a:spcAft>
                  <a:spcPts val="0"/>
                </a:spcAft>
                <a:defRPr/>
              </a:pPr>
              <a:r>
                <a:rPr kumimoji="0" lang="zh-TW" altLang="en-US" sz="3200" b="1" dirty="0">
                  <a:solidFill>
                    <a:schemeClr val="bg1"/>
                  </a:solidFill>
                  <a:latin typeface="微軟正黑體" panose="020B0604030504040204" pitchFamily="34" charset="-120"/>
                  <a:ea typeface="微軟正黑體" panose="020B0604030504040204" pitchFamily="34" charset="-120"/>
                </a:rPr>
                <a:t>美容科</a:t>
              </a:r>
            </a:p>
          </p:txBody>
        </p:sp>
      </p:grpSp>
      <p:sp>
        <p:nvSpPr>
          <p:cNvPr id="12" name="矩形 11"/>
          <p:cNvSpPr/>
          <p:nvPr/>
        </p:nvSpPr>
        <p:spPr>
          <a:xfrm>
            <a:off x="4684713" y="4206875"/>
            <a:ext cx="3846512" cy="1016000"/>
          </a:xfrm>
          <a:prstGeom prst="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a:spAutoFit/>
          </a:bodyPr>
          <a:lstStyle/>
          <a:p>
            <a:pPr eaLnBrk="1" fontAlgn="auto" hangingPunct="1">
              <a:lnSpc>
                <a:spcPct val="150000"/>
              </a:lnSpc>
              <a:spcBef>
                <a:spcPts val="0"/>
              </a:spcBef>
              <a:spcAft>
                <a:spcPts val="0"/>
              </a:spcAft>
              <a:defRPr/>
            </a:pPr>
            <a:r>
              <a:rPr kumimoji="0" lang="zh-TW" altLang="zh-TW" sz="2000" dirty="0">
                <a:latin typeface="微軟正黑體" panose="020B0604030504040204" pitchFamily="34" charset="-120"/>
                <a:ea typeface="微軟正黑體" panose="020B0604030504040204" pitchFamily="34" charset="-120"/>
              </a:rPr>
              <a:t>培養學生的美學概念並能運用在整體造型</a:t>
            </a:r>
            <a:endParaRPr kumimoji="0" lang="en-US" altLang="zh-TW" sz="2000" dirty="0">
              <a:latin typeface="微軟正黑體" panose="020B0604030504040204" pitchFamily="34" charset="-120"/>
              <a:ea typeface="微軟正黑體" panose="020B0604030504040204" pitchFamily="34" charset="-120"/>
            </a:endParaRPr>
          </a:p>
        </p:txBody>
      </p:sp>
      <p:sp>
        <p:nvSpPr>
          <p:cNvPr id="13" name="矩形 12"/>
          <p:cNvSpPr/>
          <p:nvPr/>
        </p:nvSpPr>
        <p:spPr>
          <a:xfrm>
            <a:off x="3675063" y="3287713"/>
            <a:ext cx="4319587" cy="554037"/>
          </a:xfrm>
          <a:prstGeom prst="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a:spAutoFit/>
          </a:bodyPr>
          <a:lstStyle/>
          <a:p>
            <a:pPr eaLnBrk="1" fontAlgn="auto" hangingPunct="1">
              <a:lnSpc>
                <a:spcPct val="150000"/>
              </a:lnSpc>
              <a:spcBef>
                <a:spcPts val="0"/>
              </a:spcBef>
              <a:spcAft>
                <a:spcPts val="0"/>
              </a:spcAft>
              <a:defRPr/>
            </a:pPr>
            <a:r>
              <a:rPr kumimoji="0" lang="zh-TW" altLang="zh-TW" sz="2000" dirty="0">
                <a:latin typeface="微軟正黑體" panose="020B0604030504040204" pitchFamily="34" charset="-120"/>
                <a:ea typeface="微軟正黑體" panose="020B0604030504040204" pitchFamily="34" charset="-120"/>
              </a:rPr>
              <a:t>學習美容美髮的基礎知識與實用技能</a:t>
            </a:r>
          </a:p>
        </p:txBody>
      </p:sp>
      <p:grpSp>
        <p:nvGrpSpPr>
          <p:cNvPr id="15" name="群組 14"/>
          <p:cNvGrpSpPr>
            <a:grpSpLocks/>
          </p:cNvGrpSpPr>
          <p:nvPr/>
        </p:nvGrpSpPr>
        <p:grpSpPr bwMode="auto">
          <a:xfrm>
            <a:off x="-565150" y="2859087"/>
            <a:ext cx="3857625" cy="3497262"/>
            <a:chOff x="5943423" y="874891"/>
            <a:chExt cx="3857432" cy="3497285"/>
          </a:xfrm>
        </p:grpSpPr>
        <p:sp>
          <p:nvSpPr>
            <p:cNvPr id="45078" name="矩形 7"/>
            <p:cNvSpPr>
              <a:spLocks noChangeArrowheads="1"/>
            </p:cNvSpPr>
            <p:nvPr/>
          </p:nvSpPr>
          <p:spPr bwMode="auto">
            <a:xfrm rot="-1838686">
              <a:off x="7111233" y="3934383"/>
              <a:ext cx="185820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algn="ctr" eaLnBrk="1" hangingPunct="1">
                <a:spcBef>
                  <a:spcPct val="0"/>
                </a:spcBef>
                <a:buFont typeface="微軟正黑體" pitchFamily="34" charset="-120"/>
                <a:buChar char="▲"/>
              </a:pPr>
              <a:r>
                <a:rPr kumimoji="0" lang="zh-TW" altLang="en-US" sz="1800" b="1">
                  <a:latin typeface="微軟正黑體" pitchFamily="34" charset="-120"/>
                  <a:ea typeface="微軟正黑體" pitchFamily="34" charset="-120"/>
                </a:rPr>
                <a:t>指甲彩繪課程</a:t>
              </a:r>
            </a:p>
          </p:txBody>
        </p:sp>
        <p:sp>
          <p:nvSpPr>
            <p:cNvPr id="18" name="矩形 17"/>
            <p:cNvSpPr/>
            <p:nvPr/>
          </p:nvSpPr>
          <p:spPr>
            <a:xfrm rot="3672069">
              <a:off x="6123496" y="694818"/>
              <a:ext cx="3497285" cy="3857432"/>
            </a:xfrm>
            <a:prstGeom prst="rect">
              <a:avLst/>
            </a:prstGeom>
            <a:no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kumimoji="0" lang="zh-TW" altLang="en-US"/>
            </a:p>
          </p:txBody>
        </p:sp>
      </p:grpSp>
      <p:pic>
        <p:nvPicPr>
          <p:cNvPr id="45067" name="Picture 2" descr="Q:\01技職教育宣導媒材\群科簡報\視覺元素\家政群\原始檔\{56566565-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97125" y="468313"/>
            <a:ext cx="681038"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8" name="Picture 3" descr="Q:\01技職教育宣導媒材\群科簡報\視覺元素\家政群\原始檔\{Hou1515原檔.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330762">
            <a:off x="290513" y="604838"/>
            <a:ext cx="693737" cy="103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9" name="Picture 4" descr="Q:\01技職教育宣導媒材\群科簡報\視覺元素\家政群\原始檔\{Houseke454素原檔.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7433123">
            <a:off x="1184275" y="777875"/>
            <a:ext cx="596900"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70" name="Picture 5" descr="Q:\01技職教育宣導媒材\群科簡報\視覺元素\家政群\原始檔\{Houseke1545素原檔.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318250" y="115888"/>
            <a:ext cx="581025" cy="1011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71" name="Picture 6" descr="Q:\01技職教育宣導媒材\群科簡報\視覺元素\家政群\原始檔\{Housekeep5454原檔.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608763" y="-141288"/>
            <a:ext cx="788987" cy="1682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72" name="Picture 7" descr="Q:\01技職教育宣導媒材\群科簡報\視覺元素\家政群\原始檔\545ping}-2.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605588" y="231775"/>
            <a:ext cx="1235075" cy="143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73" name="Picture 8" descr="Q:\01技職教育宣導媒材\群科簡報\視覺元素\家政群\原始檔\553件元素原檔.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300913" y="22225"/>
            <a:ext cx="41910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74" name="Picture 9" descr="Q:\01技職教育宣導媒材\群科簡報\視覺元素\家政群\原始檔\1234}-2.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rot="3220558">
            <a:off x="8206582" y="550069"/>
            <a:ext cx="833437" cy="141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75" name="Picture 11" descr="Q:\01技職教育宣導媒材\群科簡報\視覺元素\家政群\原始檔\4456354件元素原檔.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rot="-1295571">
            <a:off x="7624763" y="-92075"/>
            <a:ext cx="517525" cy="135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76" name="Picture 12" descr="Q:\01技職教育宣導媒材\群科簡報\視覺元素\家政群\原始檔\{4545檔.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rot="7822214">
            <a:off x="8180388" y="-225425"/>
            <a:ext cx="844550" cy="185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77" name="Picture 13" descr="Q:\01技職教育宣導媒材\群科簡報\視覺元素\家政群\原始檔\{547584}-2.pn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734300" y="544513"/>
            <a:ext cx="963613" cy="1344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25" descr="8217[1][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a:xfrm rot="19874102">
            <a:off x="-631540" y="2976785"/>
            <a:ext cx="3660561" cy="2745028"/>
          </a:xfrm>
          <a:prstGeom prst="rect">
            <a:avLst/>
          </a:prstGeom>
          <a:noFill/>
        </p:spPr>
      </p:pic>
    </p:spTree>
    <p:extLst>
      <p:ext uri="{BB962C8B-B14F-4D97-AF65-F5344CB8AC3E}">
        <p14:creationId xmlns:p14="http://schemas.microsoft.com/office/powerpoint/2010/main" val="110890981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childTnLst>
                                </p:cTn>
                              </p:par>
                            </p:childTnLst>
                          </p:cTn>
                        </p:par>
                        <p:par>
                          <p:cTn id="8" fill="hold" nodeType="afterGroup">
                            <p:stCondLst>
                              <p:cond delay="250"/>
                            </p:stCondLst>
                            <p:childTnLst>
                              <p:par>
                                <p:cTn id="9" presetID="42"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250"/>
                                        <p:tgtEl>
                                          <p:spTgt spid="9"/>
                                        </p:tgtEl>
                                      </p:cBhvr>
                                    </p:animEffect>
                                    <p:anim calcmode="lin" valueType="num">
                                      <p:cBhvr>
                                        <p:cTn id="12" dur="250" fill="hold"/>
                                        <p:tgtEl>
                                          <p:spTgt spid="9"/>
                                        </p:tgtEl>
                                        <p:attrNameLst>
                                          <p:attrName>ppt_x</p:attrName>
                                        </p:attrNameLst>
                                      </p:cBhvr>
                                      <p:tavLst>
                                        <p:tav tm="0">
                                          <p:val>
                                            <p:strVal val="#ppt_x"/>
                                          </p:val>
                                        </p:tav>
                                        <p:tav tm="100000">
                                          <p:val>
                                            <p:strVal val="#ppt_x"/>
                                          </p:val>
                                        </p:tav>
                                      </p:tavLst>
                                    </p:anim>
                                    <p:anim calcmode="lin" valueType="num">
                                      <p:cBhvr>
                                        <p:cTn id="13" dur="250" fill="hold"/>
                                        <p:tgtEl>
                                          <p:spTgt spid="9"/>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50"/>
                                        <p:tgtEl>
                                          <p:spTgt spid="6"/>
                                        </p:tgtEl>
                                      </p:cBhvr>
                                    </p:animEffect>
                                  </p:childTnLst>
                                </p:cTn>
                              </p:par>
                            </p:childTnLst>
                          </p:cTn>
                        </p:par>
                        <p:par>
                          <p:cTn id="18" fill="hold" nodeType="afterGroup">
                            <p:stCondLst>
                              <p:cond delay="750"/>
                            </p:stCondLst>
                            <p:childTnLst>
                              <p:par>
                                <p:cTn id="19" presetID="10"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250"/>
                                        <p:tgtEl>
                                          <p:spTgt spid="7"/>
                                        </p:tgtEl>
                                      </p:cBhvr>
                                    </p:animEffect>
                                  </p:childTnLst>
                                </p:cTn>
                              </p:par>
                            </p:childTnLst>
                          </p:cTn>
                        </p:par>
                        <p:par>
                          <p:cTn id="22" fill="hold" nodeType="afterGroup">
                            <p:stCondLst>
                              <p:cond delay="1000"/>
                            </p:stCondLst>
                            <p:childTnLst>
                              <p:par>
                                <p:cTn id="23" presetID="10"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250"/>
                                        <p:tgtEl>
                                          <p:spTgt spid="8"/>
                                        </p:tgtEl>
                                      </p:cBhvr>
                                    </p:animEffect>
                                  </p:childTnLst>
                                </p:cTn>
                              </p:par>
                            </p:childTnLst>
                          </p:cTn>
                        </p:par>
                        <p:par>
                          <p:cTn id="26" fill="hold" nodeType="afterGroup">
                            <p:stCondLst>
                              <p:cond delay="1250"/>
                            </p:stCondLst>
                            <p:childTnLst>
                              <p:par>
                                <p:cTn id="27" presetID="23" presetClass="entr" presetSubtype="16"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childTnLst>
                                </p:cTn>
                              </p:par>
                            </p:childTnLst>
                          </p:cTn>
                        </p:par>
                        <p:par>
                          <p:cTn id="31" fill="hold" nodeType="afterGroup">
                            <p:stCondLst>
                              <p:cond delay="1750"/>
                            </p:stCondLst>
                            <p:childTnLst>
                              <p:par>
                                <p:cTn id="32" presetID="23" presetClass="entr" presetSubtype="32"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strVal val="4*#ppt_w"/>
                                          </p:val>
                                        </p:tav>
                                        <p:tav tm="100000">
                                          <p:val>
                                            <p:strVal val="#ppt_w"/>
                                          </p:val>
                                        </p:tav>
                                      </p:tavLst>
                                    </p:anim>
                                    <p:anim calcmode="lin" valueType="num">
                                      <p:cBhvr>
                                        <p:cTn id="35" dur="500" fill="hold"/>
                                        <p:tgtEl>
                                          <p:spTgt spid="12"/>
                                        </p:tgtEl>
                                        <p:attrNameLst>
                                          <p:attrName>ppt_h</p:attrName>
                                        </p:attrNameLst>
                                      </p:cBhvr>
                                      <p:tavLst>
                                        <p:tav tm="0">
                                          <p:val>
                                            <p:strVal val="4*#ppt_h"/>
                                          </p:val>
                                        </p:tav>
                                        <p:tav tm="100000">
                                          <p:val>
                                            <p:strVal val="#ppt_h"/>
                                          </p:val>
                                        </p:tav>
                                      </p:tavLst>
                                    </p:anim>
                                  </p:childTnLst>
                                </p:cTn>
                              </p:par>
                            </p:childTnLst>
                          </p:cTn>
                        </p:par>
                        <p:par>
                          <p:cTn id="36" fill="hold" nodeType="afterGroup">
                            <p:stCondLst>
                              <p:cond delay="2250"/>
                            </p:stCondLst>
                            <p:childTnLst>
                              <p:par>
                                <p:cTn id="37" presetID="31" presetClass="entr" presetSubtype="0"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anim calcmode="lin" valueType="num">
                                      <p:cBhvr>
                                        <p:cTn id="41" dur="500" fill="hold"/>
                                        <p:tgtEl>
                                          <p:spTgt spid="15"/>
                                        </p:tgtEl>
                                        <p:attrNameLst>
                                          <p:attrName>style.rotation</p:attrName>
                                        </p:attrNameLst>
                                      </p:cBhvr>
                                      <p:tavLst>
                                        <p:tav tm="0">
                                          <p:val>
                                            <p:fltVal val="90"/>
                                          </p:val>
                                        </p:tav>
                                        <p:tav tm="100000">
                                          <p:val>
                                            <p:fltVal val="0"/>
                                          </p:val>
                                        </p:tav>
                                      </p:tavLst>
                                    </p:anim>
                                    <p:animEffect transition="in" filter="fade">
                                      <p:cBhvr>
                                        <p:cTn id="4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2" grpId="0" animBg="1"/>
      <p:bldP spid="13"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內容版面配置區 2"/>
          <p:cNvSpPr txBox="1">
            <a:spLocks/>
          </p:cNvSpPr>
          <p:nvPr/>
        </p:nvSpPr>
        <p:spPr>
          <a:xfrm>
            <a:off x="251520" y="1226344"/>
            <a:ext cx="4968552" cy="576064"/>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vert="horz" lIns="36000" tIns="36000" rIns="36000" bIns="36000" rtlCol="0">
            <a:normAutofit fontScale="92500" lnSpcReduction="10000"/>
          </a:bodyPr>
          <a:lstStyle/>
          <a:p>
            <a:pPr marL="342891" indent="-342891" algn="ctr" eaLnBrk="0" fontAlgn="base" hangingPunct="0">
              <a:spcBef>
                <a:spcPct val="20000"/>
              </a:spcBef>
              <a:spcAft>
                <a:spcPct val="0"/>
              </a:spcAft>
            </a:pPr>
            <a:r>
              <a:rPr lang="zh-TW" altLang="en-US" sz="3200" b="1" dirty="0" smtClean="0">
                <a:ln w="0"/>
                <a:solidFill>
                  <a:srgbClr val="0000FF"/>
                </a:solidFill>
                <a:latin typeface="標楷體" pitchFamily="65" charset="-120"/>
                <a:ea typeface="標楷體" pitchFamily="65" charset="-120"/>
                <a:cs typeface="Segoe UI" pitchFamily="34" charset="0"/>
                <a:sym typeface="Wingdings"/>
              </a:rPr>
              <a:t>◆家政</a:t>
            </a:r>
            <a:r>
              <a:rPr lang="zh-TW" altLang="en-US" sz="3700" b="1" dirty="0" smtClean="0">
                <a:ln w="0"/>
                <a:solidFill>
                  <a:srgbClr val="0000FF"/>
                </a:solidFill>
                <a:latin typeface="標楷體" pitchFamily="65" charset="-120"/>
                <a:ea typeface="標楷體" pitchFamily="65" charset="-120"/>
                <a:cs typeface="+mj-cs"/>
                <a:sym typeface="Wingdings"/>
              </a:rPr>
              <a:t>群</a:t>
            </a:r>
            <a:r>
              <a:rPr lang="en-US" altLang="zh-TW" sz="3700" b="1" dirty="0" smtClean="0">
                <a:ln w="0"/>
                <a:solidFill>
                  <a:srgbClr val="0000FF"/>
                </a:solidFill>
                <a:latin typeface="標楷體" pitchFamily="65" charset="-120"/>
                <a:ea typeface="標楷體" pitchFamily="65" charset="-120"/>
                <a:cs typeface="+mj-cs"/>
                <a:sym typeface="Wingdings"/>
              </a:rPr>
              <a:t>-</a:t>
            </a:r>
            <a:r>
              <a:rPr lang="zh-TW" altLang="en-US" sz="3700" b="1" dirty="0">
                <a:ln w="0"/>
                <a:solidFill>
                  <a:srgbClr val="C00000"/>
                </a:solidFill>
                <a:latin typeface="標楷體" pitchFamily="65" charset="-120"/>
                <a:ea typeface="標楷體" pitchFamily="65" charset="-120"/>
                <a:cs typeface="+mj-cs"/>
                <a:sym typeface="Wingdings"/>
              </a:rPr>
              <a:t>美容</a:t>
            </a:r>
            <a:r>
              <a:rPr lang="zh-TW" altLang="en-US" sz="3700" b="1" dirty="0" smtClean="0">
                <a:ln w="0"/>
                <a:solidFill>
                  <a:srgbClr val="C00000"/>
                </a:solidFill>
                <a:latin typeface="標楷體" pitchFamily="65" charset="-120"/>
                <a:ea typeface="標楷體" pitchFamily="65" charset="-120"/>
                <a:cs typeface="+mj-cs"/>
                <a:sym typeface="Wingdings"/>
              </a:rPr>
              <a:t>科</a:t>
            </a:r>
            <a:endParaRPr lang="en-US" altLang="zh-TW" sz="3700" b="1" dirty="0">
              <a:ln w="0"/>
              <a:solidFill>
                <a:srgbClr val="C00000"/>
              </a:solidFill>
              <a:latin typeface="標楷體" pitchFamily="65" charset="-120"/>
              <a:ea typeface="標楷體" pitchFamily="65" charset="-120"/>
              <a:cs typeface="+mj-cs"/>
            </a:endParaRPr>
          </a:p>
        </p:txBody>
      </p:sp>
      <p:sp>
        <p:nvSpPr>
          <p:cNvPr id="8" name="標題 1"/>
          <p:cNvSpPr txBox="1">
            <a:spLocks/>
          </p:cNvSpPr>
          <p:nvPr/>
        </p:nvSpPr>
        <p:spPr>
          <a:xfrm>
            <a:off x="457200" y="274638"/>
            <a:ext cx="8229600" cy="706090"/>
          </a:xfrm>
          <a:prstGeom prst="rect">
            <a:avLst/>
          </a:prstGeom>
        </p:spPr>
        <p:txBody>
          <a:bodyPr vert="horz" lIns="91440" tIns="0" rIns="91440" bIns="0" rtlCol="0" anchor="ctr">
            <a:normAutofit/>
            <a:scene3d>
              <a:camera prst="orthographicFront"/>
              <a:lightRig rig="threePt" dir="t"/>
            </a:scene3d>
            <a:sp3d>
              <a:bevelB w="0" h="0"/>
              <a:contourClr>
                <a:srgbClr val="1C5C90"/>
              </a:contourClr>
            </a:sp3d>
          </a:bodyPr>
          <a:lstStyle/>
          <a:p>
            <a:pPr algn="ctr">
              <a:spcBef>
                <a:spcPct val="0"/>
              </a:spcBef>
              <a:defRPr/>
            </a:pPr>
            <a:r>
              <a:rPr lang="zh-TW" altLang="en-US" sz="4400" b="1" dirty="0" smtClean="0">
                <a:solidFill>
                  <a:srgbClr val="0000FF"/>
                </a:solidFill>
                <a:effectLst>
                  <a:outerShdw blurRad="50800" dist="38100" dir="2700000" algn="tl" rotWithShape="0">
                    <a:schemeClr val="bg1">
                      <a:lumMod val="75000"/>
                      <a:alpha val="40000"/>
                    </a:schemeClr>
                  </a:outerShdw>
                </a:effectLst>
                <a:latin typeface="標楷體" pitchFamily="65" charset="-120"/>
                <a:ea typeface="標楷體" pitchFamily="65" charset="-120"/>
                <a:cs typeface="Segoe UI" pitchFamily="34" charset="0"/>
              </a:rPr>
              <a:t>家政群</a:t>
            </a:r>
            <a:r>
              <a:rPr lang="zh-TW" altLang="en-US" sz="4400" b="1" dirty="0">
                <a:solidFill>
                  <a:srgbClr val="0000FF"/>
                </a:solidFill>
                <a:effectLst>
                  <a:outerShdw blurRad="50800" dist="38100" dir="2700000" algn="tl" rotWithShape="0">
                    <a:schemeClr val="bg1">
                      <a:lumMod val="75000"/>
                      <a:alpha val="40000"/>
                    </a:schemeClr>
                  </a:outerShdw>
                </a:effectLst>
                <a:latin typeface="標楷體" pitchFamily="65" charset="-120"/>
                <a:ea typeface="標楷體" pitchFamily="65" charset="-120"/>
                <a:cs typeface="Segoe UI" pitchFamily="34" charset="0"/>
              </a:rPr>
              <a:t>類科介紹</a:t>
            </a:r>
            <a:endParaRPr kumimoji="0" lang="zh-TW" altLang="en-US" sz="4400" b="1" i="0" u="none" strike="noStrike" kern="1200" cap="none" spc="0" normalizeH="0" baseline="0" noProof="0" dirty="0">
              <a:ln>
                <a:noFill/>
              </a:ln>
              <a:solidFill>
                <a:srgbClr val="0000FF"/>
              </a:solidFill>
              <a:effectLst/>
              <a:uLnTx/>
              <a:uFillTx/>
              <a:latin typeface="標楷體" pitchFamily="65" charset="-120"/>
              <a:ea typeface="標楷體" pitchFamily="65" charset="-120"/>
              <a:cs typeface="Segoe UI" pitchFamily="34" charset="0"/>
            </a:endParaRPr>
          </a:p>
        </p:txBody>
      </p:sp>
      <p:graphicFrame>
        <p:nvGraphicFramePr>
          <p:cNvPr id="3" name="內容版面配置區 2"/>
          <p:cNvGraphicFramePr>
            <a:graphicFrameLocks noGrp="1"/>
          </p:cNvGraphicFramePr>
          <p:nvPr>
            <p:ph idx="1"/>
            <p:extLst>
              <p:ext uri="{D42A27DB-BD31-4B8C-83A1-F6EECF244321}">
                <p14:modId xmlns:p14="http://schemas.microsoft.com/office/powerpoint/2010/main" val="4123827336"/>
              </p:ext>
            </p:extLst>
          </p:nvPr>
        </p:nvGraphicFramePr>
        <p:xfrm>
          <a:off x="457200" y="980728"/>
          <a:ext cx="8579296" cy="57078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圓角矩形 3"/>
          <p:cNvSpPr/>
          <p:nvPr/>
        </p:nvSpPr>
        <p:spPr>
          <a:xfrm>
            <a:off x="611560" y="5301208"/>
            <a:ext cx="1728192" cy="1296144"/>
          </a:xfrm>
          <a:prstGeom prst="roundRect">
            <a:avLst/>
          </a:prstGeom>
          <a:gradFill>
            <a:gsLst>
              <a:gs pos="65000">
                <a:schemeClr val="accent5">
                  <a:lumMod val="20000"/>
                  <a:lumOff val="80000"/>
                </a:schemeClr>
              </a:gs>
              <a:gs pos="100000">
                <a:schemeClr val="bg1"/>
              </a:gs>
            </a:gsLst>
            <a:lin ang="162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50000"/>
              </a:spcBef>
              <a:buClr>
                <a:srgbClr val="1F3F5F"/>
              </a:buClr>
            </a:pPr>
            <a:r>
              <a:rPr lang="zh-TW" altLang="en-US" sz="2000" dirty="0">
                <a:solidFill>
                  <a:schemeClr val="tx2">
                    <a:lumMod val="75000"/>
                  </a:schemeClr>
                </a:solidFill>
                <a:latin typeface="標楷體" pitchFamily="65" charset="-120"/>
                <a:ea typeface="標楷體" pitchFamily="65" charset="-120"/>
              </a:rPr>
              <a:t>學程</a:t>
            </a:r>
            <a:r>
              <a:rPr lang="zh-TW" altLang="en-US" sz="2000" dirty="0" smtClean="0">
                <a:solidFill>
                  <a:schemeClr val="tx2">
                    <a:lumMod val="75000"/>
                  </a:schemeClr>
                </a:solidFill>
                <a:latin typeface="標楷體" pitchFamily="65" charset="-120"/>
                <a:ea typeface="標楷體" pitchFamily="65" charset="-120"/>
              </a:rPr>
              <a:t>試探</a:t>
            </a:r>
            <a:endParaRPr lang="zh-TW" altLang="en-US" sz="2000" dirty="0">
              <a:solidFill>
                <a:schemeClr val="tx2">
                  <a:lumMod val="75000"/>
                </a:schemeClr>
              </a:solidFill>
              <a:latin typeface="標楷體" pitchFamily="65" charset="-120"/>
              <a:ea typeface="標楷體" pitchFamily="65" charset="-120"/>
            </a:endParaRPr>
          </a:p>
          <a:p>
            <a:pPr>
              <a:spcBef>
                <a:spcPct val="50000"/>
              </a:spcBef>
              <a:buClr>
                <a:srgbClr val="1F3F5F"/>
              </a:buClr>
            </a:pPr>
            <a:r>
              <a:rPr lang="zh-TW" altLang="en-US" sz="2000" dirty="0" smtClean="0">
                <a:solidFill>
                  <a:schemeClr val="tx2">
                    <a:lumMod val="75000"/>
                  </a:schemeClr>
                </a:solidFill>
                <a:latin typeface="標楷體" pitchFamily="65" charset="-120"/>
                <a:ea typeface="標楷體" pitchFamily="65" charset="-120"/>
              </a:rPr>
              <a:t>美髮  美膚</a:t>
            </a:r>
            <a:endParaRPr lang="en-US" altLang="zh-TW" sz="2000" dirty="0" smtClean="0">
              <a:solidFill>
                <a:schemeClr val="tx2">
                  <a:lumMod val="75000"/>
                </a:schemeClr>
              </a:solidFill>
              <a:latin typeface="標楷體" pitchFamily="65" charset="-120"/>
              <a:ea typeface="標楷體" pitchFamily="65" charset="-120"/>
            </a:endParaRPr>
          </a:p>
          <a:p>
            <a:pPr>
              <a:spcBef>
                <a:spcPct val="50000"/>
              </a:spcBef>
              <a:buClr>
                <a:srgbClr val="1F3F5F"/>
              </a:buClr>
            </a:pPr>
            <a:r>
              <a:rPr lang="zh-TW" altLang="en-US" sz="2000" dirty="0" smtClean="0">
                <a:solidFill>
                  <a:schemeClr val="tx2">
                    <a:lumMod val="75000"/>
                  </a:schemeClr>
                </a:solidFill>
                <a:latin typeface="標楷體" pitchFamily="65" charset="-120"/>
                <a:ea typeface="標楷體" pitchFamily="65" charset="-120"/>
              </a:rPr>
              <a:t>美容</a:t>
            </a:r>
            <a:endParaRPr lang="zh-TW" altLang="en-US" sz="2000" dirty="0">
              <a:solidFill>
                <a:schemeClr val="tx2">
                  <a:lumMod val="75000"/>
                </a:schemeClr>
              </a:solidFill>
            </a:endParaRPr>
          </a:p>
        </p:txBody>
      </p:sp>
      <p:sp>
        <p:nvSpPr>
          <p:cNvPr id="12" name="圓角矩形 11"/>
          <p:cNvSpPr/>
          <p:nvPr/>
        </p:nvSpPr>
        <p:spPr>
          <a:xfrm>
            <a:off x="2411760" y="3861048"/>
            <a:ext cx="2952328" cy="1842616"/>
          </a:xfrm>
          <a:prstGeom prst="roundRect">
            <a:avLst/>
          </a:prstGeom>
          <a:gradFill>
            <a:gsLst>
              <a:gs pos="65000">
                <a:schemeClr val="accent2">
                  <a:lumMod val="20000"/>
                  <a:lumOff val="80000"/>
                </a:schemeClr>
              </a:gs>
              <a:gs pos="100000">
                <a:schemeClr val="bg1"/>
              </a:gs>
            </a:gsLst>
            <a:lin ang="162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Clr>
                <a:srgbClr val="1F3F5F"/>
              </a:buClr>
            </a:pPr>
            <a:r>
              <a:rPr lang="zh-TW" altLang="en-US" sz="2000" dirty="0">
                <a:solidFill>
                  <a:schemeClr val="tx2">
                    <a:lumMod val="75000"/>
                  </a:schemeClr>
                </a:solidFill>
                <a:latin typeface="標楷體" pitchFamily="65" charset="-120"/>
                <a:ea typeface="標楷體" pitchFamily="65" charset="-120"/>
              </a:rPr>
              <a:t>美髮 </a:t>
            </a:r>
            <a:r>
              <a:rPr lang="zh-TW" altLang="en-US" sz="2000" dirty="0" smtClean="0">
                <a:solidFill>
                  <a:schemeClr val="tx2">
                    <a:lumMod val="75000"/>
                  </a:schemeClr>
                </a:solidFill>
                <a:latin typeface="標楷體" pitchFamily="65" charset="-120"/>
                <a:ea typeface="標楷體" pitchFamily="65" charset="-120"/>
              </a:rPr>
              <a:t>  美顏   美</a:t>
            </a:r>
            <a:r>
              <a:rPr lang="zh-TW" altLang="en-US" sz="2000" dirty="0">
                <a:solidFill>
                  <a:schemeClr val="tx2">
                    <a:lumMod val="75000"/>
                  </a:schemeClr>
                </a:solidFill>
                <a:latin typeface="標楷體" pitchFamily="65" charset="-120"/>
                <a:ea typeface="標楷體" pitchFamily="65" charset="-120"/>
              </a:rPr>
              <a:t>膚       </a:t>
            </a:r>
            <a:r>
              <a:rPr lang="zh-TW" altLang="en-US" sz="2000" dirty="0" smtClean="0">
                <a:solidFill>
                  <a:schemeClr val="tx2">
                    <a:lumMod val="75000"/>
                  </a:schemeClr>
                </a:solidFill>
                <a:latin typeface="標楷體" pitchFamily="65" charset="-120"/>
                <a:ea typeface="標楷體" pitchFamily="65" charset="-120"/>
              </a:rPr>
              <a:t>家庭教育  專題製作</a:t>
            </a:r>
            <a:endParaRPr lang="en-US" altLang="zh-TW" sz="2000" dirty="0" smtClean="0">
              <a:solidFill>
                <a:schemeClr val="tx2">
                  <a:lumMod val="75000"/>
                </a:schemeClr>
              </a:solidFill>
              <a:latin typeface="標楷體" pitchFamily="65" charset="-120"/>
              <a:ea typeface="標楷體" pitchFamily="65" charset="-120"/>
            </a:endParaRPr>
          </a:p>
          <a:p>
            <a:pPr>
              <a:buClr>
                <a:srgbClr val="1F3F5F"/>
              </a:buClr>
            </a:pPr>
            <a:r>
              <a:rPr lang="zh-TW" altLang="en-US" sz="2000" dirty="0" smtClean="0">
                <a:solidFill>
                  <a:schemeClr val="tx2">
                    <a:lumMod val="75000"/>
                  </a:schemeClr>
                </a:solidFill>
                <a:latin typeface="標楷體" pitchFamily="65" charset="-120"/>
                <a:ea typeface="標楷體" pitchFamily="65" charset="-120"/>
              </a:rPr>
              <a:t>美</a:t>
            </a:r>
            <a:r>
              <a:rPr lang="zh-TW" altLang="en-US" sz="2000" dirty="0">
                <a:solidFill>
                  <a:schemeClr val="tx2">
                    <a:lumMod val="75000"/>
                  </a:schemeClr>
                </a:solidFill>
                <a:latin typeface="標楷體" pitchFamily="65" charset="-120"/>
                <a:ea typeface="標楷體" pitchFamily="65" charset="-120"/>
              </a:rPr>
              <a:t>膚</a:t>
            </a:r>
            <a:r>
              <a:rPr lang="zh-TW" altLang="en-US" sz="2000" dirty="0" smtClean="0">
                <a:solidFill>
                  <a:schemeClr val="tx2">
                    <a:lumMod val="75000"/>
                  </a:schemeClr>
                </a:solidFill>
                <a:latin typeface="標楷體" pitchFamily="65" charset="-120"/>
                <a:ea typeface="標楷體" pitchFamily="65" charset="-120"/>
              </a:rPr>
              <a:t>實務  美</a:t>
            </a:r>
            <a:r>
              <a:rPr lang="zh-TW" altLang="en-US" sz="2000" dirty="0">
                <a:solidFill>
                  <a:schemeClr val="tx2">
                    <a:lumMod val="75000"/>
                  </a:schemeClr>
                </a:solidFill>
                <a:latin typeface="標楷體" pitchFamily="65" charset="-120"/>
                <a:ea typeface="標楷體" pitchFamily="65" charset="-120"/>
              </a:rPr>
              <a:t>顏</a:t>
            </a:r>
            <a:r>
              <a:rPr lang="zh-TW" altLang="en-US" sz="2000" dirty="0" smtClean="0">
                <a:solidFill>
                  <a:schemeClr val="tx2">
                    <a:lumMod val="75000"/>
                  </a:schemeClr>
                </a:solidFill>
                <a:latin typeface="標楷體" pitchFamily="65" charset="-120"/>
                <a:ea typeface="標楷體" pitchFamily="65" charset="-120"/>
              </a:rPr>
              <a:t>實務</a:t>
            </a:r>
            <a:endParaRPr lang="en-US" altLang="zh-TW" sz="2000" dirty="0" smtClean="0">
              <a:solidFill>
                <a:schemeClr val="tx2">
                  <a:lumMod val="75000"/>
                </a:schemeClr>
              </a:solidFill>
              <a:latin typeface="標楷體" pitchFamily="65" charset="-120"/>
              <a:ea typeface="標楷體" pitchFamily="65" charset="-120"/>
            </a:endParaRPr>
          </a:p>
          <a:p>
            <a:pPr>
              <a:buClr>
                <a:srgbClr val="1F3F5F"/>
              </a:buClr>
            </a:pPr>
            <a:r>
              <a:rPr lang="zh-TW" altLang="en-US" sz="2000" dirty="0" smtClean="0">
                <a:solidFill>
                  <a:schemeClr val="tx2">
                    <a:lumMod val="75000"/>
                  </a:schemeClr>
                </a:solidFill>
                <a:latin typeface="標楷體" pitchFamily="65" charset="-120"/>
                <a:ea typeface="標楷體" pitchFamily="65" charset="-120"/>
              </a:rPr>
              <a:t>服飾實務  家政概論</a:t>
            </a:r>
            <a:endParaRPr lang="en-US" altLang="zh-TW" sz="2000" dirty="0" smtClean="0">
              <a:solidFill>
                <a:schemeClr val="tx2">
                  <a:lumMod val="75000"/>
                </a:schemeClr>
              </a:solidFill>
              <a:latin typeface="標楷體" pitchFamily="65" charset="-120"/>
              <a:ea typeface="標楷體" pitchFamily="65" charset="-120"/>
            </a:endParaRPr>
          </a:p>
          <a:p>
            <a:pPr>
              <a:buClr>
                <a:srgbClr val="1F3F5F"/>
              </a:buClr>
            </a:pPr>
            <a:r>
              <a:rPr lang="zh-TW" altLang="en-US" sz="2000" dirty="0" smtClean="0">
                <a:solidFill>
                  <a:schemeClr val="tx2">
                    <a:lumMod val="75000"/>
                  </a:schemeClr>
                </a:solidFill>
                <a:latin typeface="標楷體" pitchFamily="65" charset="-120"/>
                <a:ea typeface="標楷體" pitchFamily="65" charset="-120"/>
              </a:rPr>
              <a:t>色彩概論  人體生理學</a:t>
            </a:r>
            <a:endParaRPr lang="en-US" altLang="zh-TW" sz="2000" dirty="0" smtClean="0">
              <a:solidFill>
                <a:schemeClr val="tx2">
                  <a:lumMod val="75000"/>
                </a:schemeClr>
              </a:solidFill>
              <a:latin typeface="標楷體" pitchFamily="65" charset="-120"/>
              <a:ea typeface="標楷體" pitchFamily="65" charset="-120"/>
            </a:endParaRPr>
          </a:p>
          <a:p>
            <a:pPr>
              <a:buClr>
                <a:srgbClr val="1F3F5F"/>
              </a:buClr>
            </a:pPr>
            <a:r>
              <a:rPr lang="zh-TW" altLang="en-US" sz="2000" dirty="0" smtClean="0">
                <a:solidFill>
                  <a:schemeClr val="tx2">
                    <a:lumMod val="75000"/>
                  </a:schemeClr>
                </a:solidFill>
                <a:latin typeface="標楷體" pitchFamily="65" charset="-120"/>
                <a:ea typeface="標楷體" pitchFamily="65" charset="-120"/>
              </a:rPr>
              <a:t>家政</a:t>
            </a:r>
            <a:r>
              <a:rPr lang="zh-TW" altLang="en-US" sz="2000" dirty="0">
                <a:solidFill>
                  <a:schemeClr val="tx2">
                    <a:lumMod val="75000"/>
                  </a:schemeClr>
                </a:solidFill>
                <a:latin typeface="標楷體" pitchFamily="65" charset="-120"/>
                <a:ea typeface="標楷體" pitchFamily="65" charset="-120"/>
              </a:rPr>
              <a:t>行職業衛生與安全</a:t>
            </a:r>
          </a:p>
        </p:txBody>
      </p:sp>
      <p:sp>
        <p:nvSpPr>
          <p:cNvPr id="13" name="圓角矩形 12"/>
          <p:cNvSpPr/>
          <p:nvPr/>
        </p:nvSpPr>
        <p:spPr>
          <a:xfrm>
            <a:off x="5580112" y="3284984"/>
            <a:ext cx="2304256" cy="2664296"/>
          </a:xfrm>
          <a:prstGeom prst="roundRect">
            <a:avLst/>
          </a:prstGeom>
          <a:gradFill>
            <a:gsLst>
              <a:gs pos="65000">
                <a:schemeClr val="accent3">
                  <a:lumMod val="40000"/>
                  <a:lumOff val="60000"/>
                </a:schemeClr>
              </a:gs>
              <a:gs pos="100000">
                <a:schemeClr val="bg1"/>
              </a:gs>
            </a:gsLst>
            <a:lin ang="162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Clr>
                <a:srgbClr val="1F3F5F"/>
              </a:buClr>
            </a:pPr>
            <a:r>
              <a:rPr lang="zh-TW" altLang="en-US" sz="2000" dirty="0" smtClean="0">
                <a:solidFill>
                  <a:schemeClr val="tx2">
                    <a:lumMod val="75000"/>
                  </a:schemeClr>
                </a:solidFill>
                <a:latin typeface="標楷體" pitchFamily="65" charset="-120"/>
                <a:ea typeface="標楷體" pitchFamily="65" charset="-120"/>
              </a:rPr>
              <a:t>美髮  髮型梳理</a:t>
            </a:r>
            <a:endParaRPr lang="en-US" altLang="zh-TW" sz="2000" dirty="0" smtClean="0">
              <a:solidFill>
                <a:schemeClr val="tx2">
                  <a:lumMod val="75000"/>
                </a:schemeClr>
              </a:solidFill>
              <a:latin typeface="標楷體" pitchFamily="65" charset="-120"/>
              <a:ea typeface="標楷體" pitchFamily="65" charset="-120"/>
            </a:endParaRPr>
          </a:p>
          <a:p>
            <a:pPr>
              <a:buClr>
                <a:srgbClr val="1F3F5F"/>
              </a:buClr>
            </a:pPr>
            <a:r>
              <a:rPr lang="zh-TW" altLang="en-US" sz="2000" dirty="0" smtClean="0">
                <a:solidFill>
                  <a:schemeClr val="tx2">
                    <a:lumMod val="75000"/>
                  </a:schemeClr>
                </a:solidFill>
                <a:latin typeface="標楷體" pitchFamily="65" charset="-120"/>
                <a:ea typeface="標楷體" pitchFamily="65" charset="-120"/>
              </a:rPr>
              <a:t>職業倫理</a:t>
            </a:r>
            <a:r>
              <a:rPr lang="zh-TW" altLang="en-US" sz="2000" dirty="0">
                <a:solidFill>
                  <a:schemeClr val="tx2">
                    <a:lumMod val="75000"/>
                  </a:schemeClr>
                </a:solidFill>
                <a:latin typeface="標楷體" pitchFamily="65" charset="-120"/>
                <a:ea typeface="標楷體" pitchFamily="65" charset="-120"/>
              </a:rPr>
              <a:t>美顏</a:t>
            </a:r>
            <a:endParaRPr lang="en-US" altLang="zh-TW" sz="2000" dirty="0" smtClean="0">
              <a:solidFill>
                <a:schemeClr val="tx2">
                  <a:lumMod val="75000"/>
                </a:schemeClr>
              </a:solidFill>
              <a:latin typeface="標楷體" pitchFamily="65" charset="-120"/>
              <a:ea typeface="標楷體" pitchFamily="65" charset="-120"/>
            </a:endParaRPr>
          </a:p>
          <a:p>
            <a:pPr>
              <a:buClr>
                <a:srgbClr val="1F3F5F"/>
              </a:buClr>
            </a:pPr>
            <a:r>
              <a:rPr lang="zh-TW" altLang="en-US" sz="2000" dirty="0" smtClean="0">
                <a:solidFill>
                  <a:schemeClr val="tx2">
                    <a:lumMod val="75000"/>
                  </a:schemeClr>
                </a:solidFill>
                <a:latin typeface="標楷體" pitchFamily="65" charset="-120"/>
                <a:ea typeface="標楷體" pitchFamily="65" charset="-120"/>
              </a:rPr>
              <a:t>化妝造型</a:t>
            </a:r>
            <a:endParaRPr lang="en-US" altLang="zh-TW" sz="2000" dirty="0" smtClean="0">
              <a:solidFill>
                <a:schemeClr val="tx2">
                  <a:lumMod val="75000"/>
                </a:schemeClr>
              </a:solidFill>
              <a:latin typeface="標楷體" pitchFamily="65" charset="-120"/>
              <a:ea typeface="標楷體" pitchFamily="65" charset="-120"/>
            </a:endParaRPr>
          </a:p>
          <a:p>
            <a:pPr>
              <a:buClr>
                <a:srgbClr val="1F3F5F"/>
              </a:buClr>
            </a:pPr>
            <a:r>
              <a:rPr lang="zh-TW" altLang="en-US" sz="2000" dirty="0" smtClean="0">
                <a:solidFill>
                  <a:schemeClr val="tx2">
                    <a:lumMod val="75000"/>
                  </a:schemeClr>
                </a:solidFill>
                <a:latin typeface="標楷體" pitchFamily="65" charset="-120"/>
                <a:ea typeface="標楷體" pitchFamily="65" charset="-120"/>
              </a:rPr>
              <a:t>化妝</a:t>
            </a:r>
            <a:r>
              <a:rPr lang="zh-TW" altLang="en-US" sz="2000" dirty="0">
                <a:solidFill>
                  <a:schemeClr val="tx2">
                    <a:lumMod val="75000"/>
                  </a:schemeClr>
                </a:solidFill>
                <a:latin typeface="標楷體" pitchFamily="65" charset="-120"/>
                <a:ea typeface="標楷體" pitchFamily="65" charset="-120"/>
              </a:rPr>
              <a:t>品學</a:t>
            </a:r>
            <a:r>
              <a:rPr lang="zh-TW" altLang="en-US" sz="2000" dirty="0" smtClean="0">
                <a:solidFill>
                  <a:schemeClr val="tx2">
                    <a:lumMod val="75000"/>
                  </a:schemeClr>
                </a:solidFill>
                <a:latin typeface="標楷體" pitchFamily="65" charset="-120"/>
                <a:ea typeface="標楷體" pitchFamily="65" charset="-120"/>
              </a:rPr>
              <a:t>概論</a:t>
            </a:r>
            <a:endParaRPr lang="zh-TW" altLang="en-US" sz="2000" dirty="0">
              <a:solidFill>
                <a:schemeClr val="tx2">
                  <a:lumMod val="75000"/>
                </a:schemeClr>
              </a:solidFill>
              <a:latin typeface="標楷體" pitchFamily="65" charset="-120"/>
              <a:ea typeface="標楷體" pitchFamily="65" charset="-120"/>
            </a:endParaRPr>
          </a:p>
          <a:p>
            <a:pPr>
              <a:buClr>
                <a:srgbClr val="1F3F5F"/>
              </a:buClr>
            </a:pPr>
            <a:r>
              <a:rPr lang="zh-TW" altLang="en-US" sz="2000" dirty="0">
                <a:solidFill>
                  <a:schemeClr val="tx2">
                    <a:lumMod val="75000"/>
                  </a:schemeClr>
                </a:solidFill>
                <a:latin typeface="標楷體" pitchFamily="65" charset="-120"/>
                <a:ea typeface="標楷體" pitchFamily="65" charset="-120"/>
              </a:rPr>
              <a:t>職業</a:t>
            </a:r>
            <a:r>
              <a:rPr lang="zh-TW" altLang="en-US" sz="2000" dirty="0" smtClean="0">
                <a:solidFill>
                  <a:schemeClr val="tx2">
                    <a:lumMod val="75000"/>
                  </a:schemeClr>
                </a:solidFill>
                <a:latin typeface="標楷體" pitchFamily="65" charset="-120"/>
                <a:ea typeface="標楷體" pitchFamily="65" charset="-120"/>
              </a:rPr>
              <a:t>倫理</a:t>
            </a:r>
            <a:endParaRPr lang="en-US" altLang="zh-TW" sz="2000" dirty="0" smtClean="0">
              <a:solidFill>
                <a:schemeClr val="tx2">
                  <a:lumMod val="75000"/>
                </a:schemeClr>
              </a:solidFill>
              <a:latin typeface="標楷體" pitchFamily="65" charset="-120"/>
              <a:ea typeface="標楷體" pitchFamily="65" charset="-120"/>
            </a:endParaRPr>
          </a:p>
          <a:p>
            <a:pPr>
              <a:buClr>
                <a:srgbClr val="1F3F5F"/>
              </a:buClr>
            </a:pPr>
            <a:r>
              <a:rPr lang="zh-TW" altLang="en-US" sz="2000" dirty="0" smtClean="0">
                <a:solidFill>
                  <a:schemeClr val="tx2">
                    <a:lumMod val="75000"/>
                  </a:schemeClr>
                </a:solidFill>
                <a:latin typeface="標楷體" pitchFamily="65" charset="-120"/>
                <a:ea typeface="標楷體" pitchFamily="65" charset="-120"/>
              </a:rPr>
              <a:t>行銷</a:t>
            </a:r>
            <a:r>
              <a:rPr lang="zh-TW" altLang="en-US" sz="2000" dirty="0">
                <a:solidFill>
                  <a:schemeClr val="tx2">
                    <a:lumMod val="75000"/>
                  </a:schemeClr>
                </a:solidFill>
                <a:latin typeface="標楷體" pitchFamily="65" charset="-120"/>
                <a:ea typeface="標楷體" pitchFamily="65" charset="-120"/>
              </a:rPr>
              <a:t>與服務</a:t>
            </a:r>
          </a:p>
          <a:p>
            <a:pPr>
              <a:buClr>
                <a:srgbClr val="1F3F5F"/>
              </a:buClr>
            </a:pPr>
            <a:r>
              <a:rPr lang="zh-TW" altLang="en-US" sz="2000" dirty="0">
                <a:solidFill>
                  <a:schemeClr val="tx2">
                    <a:lumMod val="75000"/>
                  </a:schemeClr>
                </a:solidFill>
                <a:latin typeface="標楷體" pitchFamily="65" charset="-120"/>
                <a:ea typeface="標楷體" pitchFamily="65" charset="-120"/>
              </a:rPr>
              <a:t>家政</a:t>
            </a:r>
            <a:r>
              <a:rPr lang="zh-TW" altLang="en-US" sz="2000" dirty="0" smtClean="0">
                <a:solidFill>
                  <a:schemeClr val="tx2">
                    <a:lumMod val="75000"/>
                  </a:schemeClr>
                </a:solidFill>
                <a:latin typeface="標楷體" pitchFamily="65" charset="-120"/>
                <a:ea typeface="標楷體" pitchFamily="65" charset="-120"/>
              </a:rPr>
              <a:t>教育</a:t>
            </a:r>
            <a:r>
              <a:rPr lang="zh-TW" altLang="en-US" sz="2000" dirty="0">
                <a:solidFill>
                  <a:schemeClr val="tx2">
                    <a:lumMod val="75000"/>
                  </a:schemeClr>
                </a:solidFill>
                <a:latin typeface="標楷體" pitchFamily="65" charset="-120"/>
                <a:ea typeface="標楷體" pitchFamily="65" charset="-120"/>
              </a:rPr>
              <a:t>進階</a:t>
            </a:r>
          </a:p>
          <a:p>
            <a:pPr>
              <a:buClr>
                <a:srgbClr val="1F3F5F"/>
              </a:buClr>
            </a:pPr>
            <a:r>
              <a:rPr lang="zh-TW" altLang="en-US" sz="2000" dirty="0" smtClean="0">
                <a:solidFill>
                  <a:schemeClr val="tx2">
                    <a:lumMod val="75000"/>
                  </a:schemeClr>
                </a:solidFill>
                <a:latin typeface="標楷體" pitchFamily="65" charset="-120"/>
                <a:ea typeface="標楷體" pitchFamily="65" charset="-120"/>
              </a:rPr>
              <a:t>色彩概論進階</a:t>
            </a:r>
            <a:endParaRPr lang="zh-TW" altLang="en-US" sz="2000" dirty="0">
              <a:solidFill>
                <a:schemeClr val="tx2">
                  <a:lumMod val="75000"/>
                </a:schemeClr>
              </a:solidFill>
              <a:latin typeface="標楷體" pitchFamily="65" charset="-120"/>
              <a:ea typeface="標楷體" pitchFamily="65" charset="-120"/>
            </a:endParaRPr>
          </a:p>
        </p:txBody>
      </p:sp>
    </p:spTree>
    <p:extLst>
      <p:ext uri="{BB962C8B-B14F-4D97-AF65-F5344CB8AC3E}">
        <p14:creationId xmlns:p14="http://schemas.microsoft.com/office/powerpoint/2010/main" val="41216319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標題 1"/>
          <p:cNvSpPr txBox="1">
            <a:spLocks/>
          </p:cNvSpPr>
          <p:nvPr/>
        </p:nvSpPr>
        <p:spPr>
          <a:xfrm>
            <a:off x="457200" y="274638"/>
            <a:ext cx="8229600" cy="706090"/>
          </a:xfrm>
          <a:prstGeom prst="rect">
            <a:avLst/>
          </a:prstGeom>
        </p:spPr>
        <p:txBody>
          <a:bodyPr vert="horz" lIns="91440" tIns="0" rIns="91440" bIns="0" rtlCol="0" anchor="ctr">
            <a:normAutofit/>
            <a:scene3d>
              <a:camera prst="orthographicFront"/>
              <a:lightRig rig="threePt" dir="t"/>
            </a:scene3d>
            <a:sp3d>
              <a:bevelB w="0" h="0"/>
              <a:contourClr>
                <a:srgbClr val="1C5C90"/>
              </a:contourClr>
            </a:sp3d>
          </a:bodyPr>
          <a:lstStyle/>
          <a:p>
            <a:pPr algn="ctr">
              <a:spcBef>
                <a:spcPct val="0"/>
              </a:spcBef>
              <a:defRPr/>
            </a:pPr>
            <a:r>
              <a:rPr lang="zh-TW" altLang="en-US" sz="4400" b="1" dirty="0" smtClean="0">
                <a:solidFill>
                  <a:srgbClr val="0000FF"/>
                </a:solidFill>
                <a:effectLst>
                  <a:outerShdw blurRad="50800" dist="38100" dir="2700000" algn="tl" rotWithShape="0">
                    <a:schemeClr val="bg1">
                      <a:lumMod val="75000"/>
                      <a:alpha val="40000"/>
                    </a:schemeClr>
                  </a:outerShdw>
                </a:effectLst>
                <a:latin typeface="標楷體" pitchFamily="65" charset="-120"/>
                <a:ea typeface="標楷體" pitchFamily="65" charset="-120"/>
                <a:cs typeface="Segoe UI" pitchFamily="34" charset="0"/>
              </a:rPr>
              <a:t>家政群</a:t>
            </a:r>
            <a:r>
              <a:rPr lang="zh-TW" altLang="en-US" sz="4400" b="1" dirty="0">
                <a:solidFill>
                  <a:srgbClr val="0000FF"/>
                </a:solidFill>
                <a:effectLst>
                  <a:outerShdw blurRad="50800" dist="38100" dir="2700000" algn="tl" rotWithShape="0">
                    <a:schemeClr val="bg1">
                      <a:lumMod val="75000"/>
                      <a:alpha val="40000"/>
                    </a:schemeClr>
                  </a:outerShdw>
                </a:effectLst>
                <a:latin typeface="標楷體" pitchFamily="65" charset="-120"/>
                <a:ea typeface="標楷體" pitchFamily="65" charset="-120"/>
                <a:cs typeface="Segoe UI" pitchFamily="34" charset="0"/>
              </a:rPr>
              <a:t>類科介紹</a:t>
            </a:r>
            <a:endParaRPr kumimoji="0" lang="zh-TW" altLang="en-US" sz="4400" b="1" i="0" u="none" strike="noStrike" kern="1200" cap="none" spc="0" normalizeH="0" baseline="0" noProof="0" dirty="0">
              <a:ln>
                <a:noFill/>
              </a:ln>
              <a:solidFill>
                <a:srgbClr val="0000FF"/>
              </a:solidFill>
              <a:effectLst/>
              <a:uLnTx/>
              <a:uFillTx/>
              <a:latin typeface="標楷體" pitchFamily="65" charset="-120"/>
              <a:ea typeface="標楷體" pitchFamily="65" charset="-120"/>
              <a:cs typeface="Segoe UI" pitchFamily="34" charset="0"/>
            </a:endParaRPr>
          </a:p>
        </p:txBody>
      </p:sp>
      <p:pic>
        <p:nvPicPr>
          <p:cNvPr id="8" name="Picture 3"/>
          <p:cNvPicPr>
            <a:picLocks noChangeAspect="1" noChangeArrowheads="1"/>
          </p:cNvPicPr>
          <p:nvPr/>
        </p:nvPicPr>
        <p:blipFill>
          <a:blip r:embed="rId2" cstate="print">
            <a:clrChange>
              <a:clrFrom>
                <a:srgbClr val="FFFFFF"/>
              </a:clrFrom>
              <a:clrTo>
                <a:srgbClr val="FFFFFF">
                  <a:alpha val="0"/>
                </a:srgbClr>
              </a:clrTo>
            </a:clrChange>
            <a:lum bright="-42000"/>
            <a:extLst>
              <a:ext uri="{28A0092B-C50C-407E-A947-70E740481C1C}">
                <a14:useLocalDpi xmlns:a14="http://schemas.microsoft.com/office/drawing/2010/main" val="0"/>
              </a:ext>
            </a:extLst>
          </a:blip>
          <a:srcRect/>
          <a:stretch>
            <a:fillRect/>
          </a:stretch>
        </p:blipFill>
        <p:spPr bwMode="auto">
          <a:xfrm>
            <a:off x="7308304" y="5517232"/>
            <a:ext cx="1728192" cy="117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圖片 1"/>
          <p:cNvPicPr>
            <a:picLocks noChangeAspect="1"/>
          </p:cNvPicPr>
          <p:nvPr/>
        </p:nvPicPr>
        <p:blipFill rotWithShape="1">
          <a:blip r:embed="rId3">
            <a:extLst>
              <a:ext uri="{28A0092B-C50C-407E-A947-70E740481C1C}">
                <a14:useLocalDpi xmlns:a14="http://schemas.microsoft.com/office/drawing/2010/main" val="0"/>
              </a:ext>
            </a:extLst>
          </a:blip>
          <a:srcRect t="28480" r="4730" b="451"/>
          <a:stretch/>
        </p:blipFill>
        <p:spPr bwMode="auto">
          <a:xfrm>
            <a:off x="4408558" y="1340768"/>
            <a:ext cx="4780280" cy="5517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內容版面配置區 4"/>
          <p:cNvGraphicFramePr>
            <a:graphicFrameLocks noGrp="1"/>
          </p:cNvGraphicFramePr>
          <p:nvPr>
            <p:ph idx="1"/>
            <p:extLst>
              <p:ext uri="{D42A27DB-BD31-4B8C-83A1-F6EECF244321}">
                <p14:modId xmlns:p14="http://schemas.microsoft.com/office/powerpoint/2010/main" val="473541175"/>
              </p:ext>
            </p:extLst>
          </p:nvPr>
        </p:nvGraphicFramePr>
        <p:xfrm>
          <a:off x="107504" y="1628800"/>
          <a:ext cx="4536504" cy="505982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內容版面配置區 2"/>
          <p:cNvSpPr txBox="1">
            <a:spLocks/>
          </p:cNvSpPr>
          <p:nvPr/>
        </p:nvSpPr>
        <p:spPr>
          <a:xfrm>
            <a:off x="611560" y="1052736"/>
            <a:ext cx="4968552" cy="576064"/>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vert="horz" lIns="36000" tIns="36000" rIns="36000" bIns="36000" rtlCol="0">
            <a:normAutofit/>
          </a:bodyPr>
          <a:lstStyle/>
          <a:p>
            <a:pPr marL="342891" indent="-342891" algn="ctr" eaLnBrk="0" fontAlgn="base" hangingPunct="0">
              <a:spcBef>
                <a:spcPct val="20000"/>
              </a:spcBef>
              <a:spcAft>
                <a:spcPct val="0"/>
              </a:spcAft>
            </a:pPr>
            <a:r>
              <a:rPr lang="zh-TW" altLang="en-US" sz="2400" b="1" dirty="0" smtClean="0">
                <a:ln w="0"/>
                <a:solidFill>
                  <a:srgbClr val="0000FF"/>
                </a:solidFill>
                <a:latin typeface="標楷體" pitchFamily="65" charset="-120"/>
                <a:ea typeface="標楷體" pitchFamily="65" charset="-120"/>
                <a:cs typeface="Segoe UI" pitchFamily="34" charset="0"/>
                <a:sym typeface="Wingdings"/>
              </a:rPr>
              <a:t>◆</a:t>
            </a:r>
            <a:r>
              <a:rPr lang="zh-TW" altLang="en-US" sz="3200" b="1" dirty="0" smtClean="0">
                <a:ln w="0"/>
                <a:solidFill>
                  <a:srgbClr val="0000FF"/>
                </a:solidFill>
                <a:latin typeface="標楷體" pitchFamily="65" charset="-120"/>
                <a:ea typeface="標楷體" pitchFamily="65" charset="-120"/>
                <a:sym typeface="Wingdings"/>
              </a:rPr>
              <a:t>家政群</a:t>
            </a:r>
            <a:r>
              <a:rPr lang="en-US" altLang="zh-TW" sz="3200" b="1" dirty="0" smtClean="0">
                <a:ln w="0"/>
                <a:solidFill>
                  <a:srgbClr val="0000FF"/>
                </a:solidFill>
                <a:latin typeface="標楷體" pitchFamily="65" charset="-120"/>
                <a:ea typeface="標楷體" pitchFamily="65" charset="-120"/>
                <a:sym typeface="Wingdings"/>
              </a:rPr>
              <a:t>-</a:t>
            </a:r>
            <a:r>
              <a:rPr lang="zh-TW" altLang="en-US" sz="3200" b="1" dirty="0" smtClean="0">
                <a:ln w="0"/>
                <a:solidFill>
                  <a:srgbClr val="C00000"/>
                </a:solidFill>
                <a:latin typeface="標楷體" pitchFamily="65" charset="-120"/>
                <a:ea typeface="標楷體" pitchFamily="65" charset="-120"/>
                <a:sym typeface="Wingdings"/>
              </a:rPr>
              <a:t>美容科</a:t>
            </a:r>
            <a:endParaRPr lang="en-US" altLang="zh-TW" sz="3200" b="1" dirty="0">
              <a:ln w="0"/>
              <a:solidFill>
                <a:srgbClr val="C00000"/>
              </a:solidFill>
              <a:latin typeface="標楷體" pitchFamily="65" charset="-120"/>
              <a:ea typeface="標楷體" pitchFamily="65" charset="-120"/>
            </a:endParaRPr>
          </a:p>
        </p:txBody>
      </p:sp>
    </p:spTree>
    <p:extLst>
      <p:ext uri="{BB962C8B-B14F-4D97-AF65-F5344CB8AC3E}">
        <p14:creationId xmlns:p14="http://schemas.microsoft.com/office/powerpoint/2010/main" val="42919476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9" descr="Q:\01技職教育宣導媒材\群科簡報\視覺元素\家政群\16群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200" y="-26988"/>
            <a:ext cx="2652713" cy="688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descr="Q:\01技職教育宣導媒材\群科簡報\視覺元素\家政群\原始檔\{Housefeeping}-288.png"/>
          <p:cNvPicPr>
            <a:picLocks noChangeAspect="1" noChangeArrowheads="1"/>
          </p:cNvPicPr>
          <p:nvPr/>
        </p:nvPicPr>
        <p:blipFill>
          <a:blip r:embed="rId4">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7962419" y="-135319"/>
            <a:ext cx="1292485" cy="1647285"/>
          </a:xfrm>
          <a:prstGeom prst="rect">
            <a:avLst/>
          </a:prstGeom>
          <a:noFill/>
          <a:extLst>
            <a:ext uri="{909E8E84-426E-40DD-AFC4-6F175D3DCCD1}">
              <a14:hiddenFill xmlns:a14="http://schemas.microsoft.com/office/drawing/2010/main">
                <a:solidFill>
                  <a:srgbClr val="FFFFFF"/>
                </a:solidFill>
              </a14:hiddenFill>
            </a:ext>
          </a:extLst>
        </p:spPr>
      </p:pic>
      <p:grpSp>
        <p:nvGrpSpPr>
          <p:cNvPr id="19" name="群組 18"/>
          <p:cNvGrpSpPr>
            <a:grpSpLocks/>
          </p:cNvGrpSpPr>
          <p:nvPr/>
        </p:nvGrpSpPr>
        <p:grpSpPr bwMode="auto">
          <a:xfrm>
            <a:off x="2335213" y="688975"/>
            <a:ext cx="3398837" cy="666750"/>
            <a:chOff x="3299527" y="437200"/>
            <a:chExt cx="3398475" cy="668119"/>
          </a:xfrm>
        </p:grpSpPr>
        <p:pic>
          <p:nvPicPr>
            <p:cNvPr id="491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99527" y="437200"/>
              <a:ext cx="627449" cy="636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圓角矩形 20"/>
            <p:cNvSpPr/>
            <p:nvPr/>
          </p:nvSpPr>
          <p:spPr>
            <a:xfrm>
              <a:off x="4021762" y="469015"/>
              <a:ext cx="2676240" cy="636304"/>
            </a:xfrm>
            <a:prstGeom prst="roundRect">
              <a:avLst/>
            </a:prstGeom>
            <a:solidFill>
              <a:schemeClr val="tx2">
                <a:lumMod val="60000"/>
                <a:lumOff val="40000"/>
              </a:schemeClr>
            </a:solidFill>
            <a:ln>
              <a:noFill/>
            </a:ln>
          </p:spPr>
          <p:style>
            <a:lnRef idx="2">
              <a:schemeClr val="accent6"/>
            </a:lnRef>
            <a:fillRef idx="1">
              <a:schemeClr val="lt1"/>
            </a:fillRef>
            <a:effectRef idx="0">
              <a:schemeClr val="accent6"/>
            </a:effectRef>
            <a:fontRef idx="minor">
              <a:schemeClr val="dk1"/>
            </a:fontRef>
          </p:style>
          <p:txBody>
            <a:bodyPr anchor="ctr"/>
            <a:lstStyle/>
            <a:p>
              <a:pPr algn="ctr" eaLnBrk="1" fontAlgn="auto" hangingPunct="1">
                <a:spcBef>
                  <a:spcPts val="0"/>
                </a:spcBef>
                <a:spcAft>
                  <a:spcPts val="0"/>
                </a:spcAft>
                <a:defRPr/>
              </a:pPr>
              <a:r>
                <a:rPr kumimoji="0" lang="zh-TW" altLang="en-US" sz="3200" b="1" dirty="0">
                  <a:solidFill>
                    <a:schemeClr val="bg1"/>
                  </a:solidFill>
                  <a:latin typeface="微軟正黑體" panose="020B0604030504040204" pitchFamily="34" charset="-120"/>
                  <a:ea typeface="微軟正黑體" panose="020B0604030504040204" pitchFamily="34" charset="-120"/>
                </a:rPr>
                <a:t>流行服飾科</a:t>
              </a:r>
            </a:p>
          </p:txBody>
        </p:sp>
      </p:grpSp>
      <p:sp>
        <p:nvSpPr>
          <p:cNvPr id="49158" name="文字方塊 21"/>
          <p:cNvSpPr txBox="1">
            <a:spLocks noChangeArrowheads="1"/>
          </p:cNvSpPr>
          <p:nvPr/>
        </p:nvSpPr>
        <p:spPr bwMode="auto">
          <a:xfrm>
            <a:off x="8501063" y="258763"/>
            <a:ext cx="493712" cy="2309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kumimoji="0" lang="zh-TW" altLang="en-US" sz="2000" b="1">
                <a:solidFill>
                  <a:schemeClr val="bg1"/>
                </a:solidFill>
                <a:latin typeface="微軟正黑體" pitchFamily="34" charset="-120"/>
                <a:ea typeface="微軟正黑體" pitchFamily="34" charset="-120"/>
              </a:rPr>
              <a:t>技職教育宣導 </a:t>
            </a:r>
            <a:r>
              <a:rPr kumimoji="0" lang="zh-TW" altLang="en-US" sz="1600" b="1">
                <a:solidFill>
                  <a:schemeClr val="bg1"/>
                </a:solidFill>
                <a:latin typeface="微軟正黑體" pitchFamily="34" charset="-120"/>
                <a:ea typeface="微軟正黑體" pitchFamily="34" charset="-120"/>
              </a:rPr>
              <a:t>家政群</a:t>
            </a:r>
          </a:p>
        </p:txBody>
      </p:sp>
      <p:sp>
        <p:nvSpPr>
          <p:cNvPr id="49159" name="文字方塊 22"/>
          <p:cNvSpPr txBox="1">
            <a:spLocks noChangeArrowheads="1"/>
          </p:cNvSpPr>
          <p:nvPr/>
        </p:nvSpPr>
        <p:spPr bwMode="auto">
          <a:xfrm rot="5400000">
            <a:off x="8305800" y="973138"/>
            <a:ext cx="2365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kumimoji="0" lang="en-US" altLang="zh-TW" sz="1800">
                <a:solidFill>
                  <a:schemeClr val="bg1"/>
                </a:solidFill>
              </a:rPr>
              <a:t> </a:t>
            </a:r>
            <a:endParaRPr kumimoji="0" lang="en-US" altLang="zh-TW" sz="1800">
              <a:solidFill>
                <a:schemeClr val="bg1"/>
              </a:solidFill>
              <a:latin typeface="微軟正黑體" pitchFamily="34" charset="-120"/>
              <a:ea typeface="微軟正黑體" pitchFamily="34" charset="-120"/>
            </a:endParaRPr>
          </a:p>
        </p:txBody>
      </p:sp>
      <p:pic>
        <p:nvPicPr>
          <p:cNvPr id="4916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77943" y="2576700"/>
            <a:ext cx="1492250" cy="401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矩形 24"/>
          <p:cNvSpPr/>
          <p:nvPr/>
        </p:nvSpPr>
        <p:spPr>
          <a:xfrm>
            <a:off x="3578225" y="2630488"/>
            <a:ext cx="3359150" cy="554037"/>
          </a:xfrm>
          <a:prstGeom prst="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a:spAutoFit/>
          </a:bodyPr>
          <a:lstStyle/>
          <a:p>
            <a:pPr eaLnBrk="1" fontAlgn="auto" hangingPunct="1">
              <a:lnSpc>
                <a:spcPct val="150000"/>
              </a:lnSpc>
              <a:spcBef>
                <a:spcPts val="0"/>
              </a:spcBef>
              <a:spcAft>
                <a:spcPts val="0"/>
              </a:spcAft>
              <a:defRPr/>
            </a:pPr>
            <a:r>
              <a:rPr kumimoji="0" lang="zh-TW" altLang="zh-TW" sz="2000" dirty="0">
                <a:latin typeface="微軟正黑體" panose="020B0604030504040204" pitchFamily="34" charset="-120"/>
                <a:ea typeface="微軟正黑體" panose="020B0604030504040204" pitchFamily="34" charset="-120"/>
              </a:rPr>
              <a:t>培養學生的美感及創造能力</a:t>
            </a:r>
            <a:endParaRPr kumimoji="0" lang="en-US" altLang="zh-TW" sz="2000" dirty="0">
              <a:latin typeface="微軟正黑體" panose="020B0604030504040204" pitchFamily="34" charset="-120"/>
              <a:ea typeface="微軟正黑體" panose="020B0604030504040204" pitchFamily="34" charset="-120"/>
            </a:endParaRPr>
          </a:p>
        </p:txBody>
      </p:sp>
      <p:sp>
        <p:nvSpPr>
          <p:cNvPr id="26" name="矩形 25"/>
          <p:cNvSpPr/>
          <p:nvPr/>
        </p:nvSpPr>
        <p:spPr>
          <a:xfrm>
            <a:off x="2441575" y="1779588"/>
            <a:ext cx="4772025" cy="554037"/>
          </a:xfrm>
          <a:prstGeom prst="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a:spAutoFit/>
          </a:bodyPr>
          <a:lstStyle/>
          <a:p>
            <a:pPr eaLnBrk="1" fontAlgn="auto" hangingPunct="1">
              <a:lnSpc>
                <a:spcPct val="150000"/>
              </a:lnSpc>
              <a:spcBef>
                <a:spcPts val="0"/>
              </a:spcBef>
              <a:spcAft>
                <a:spcPts val="0"/>
              </a:spcAft>
              <a:defRPr/>
            </a:pPr>
            <a:r>
              <a:rPr kumimoji="0" lang="zh-TW" altLang="zh-TW" sz="2000" dirty="0">
                <a:latin typeface="微軟正黑體" panose="020B0604030504040204" pitchFamily="34" charset="-120"/>
                <a:ea typeface="微軟正黑體" panose="020B0604030504040204" pitchFamily="34" charset="-120"/>
              </a:rPr>
              <a:t>主要學習服飾設計及製作技巧等實用技能</a:t>
            </a:r>
          </a:p>
        </p:txBody>
      </p:sp>
      <p:sp>
        <p:nvSpPr>
          <p:cNvPr id="27" name="矩形 26"/>
          <p:cNvSpPr/>
          <p:nvPr/>
        </p:nvSpPr>
        <p:spPr>
          <a:xfrm>
            <a:off x="4459288" y="3505200"/>
            <a:ext cx="3254375" cy="554038"/>
          </a:xfrm>
          <a:prstGeom prst="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a:spAutoFit/>
          </a:bodyPr>
          <a:lstStyle/>
          <a:p>
            <a:pPr eaLnBrk="1" fontAlgn="auto" hangingPunct="1">
              <a:lnSpc>
                <a:spcPct val="150000"/>
              </a:lnSpc>
              <a:spcBef>
                <a:spcPts val="0"/>
              </a:spcBef>
              <a:spcAft>
                <a:spcPts val="0"/>
              </a:spcAft>
              <a:defRPr/>
            </a:pPr>
            <a:r>
              <a:rPr kumimoji="0" lang="zh-TW" altLang="en-US" sz="2000" dirty="0">
                <a:latin typeface="微軟正黑體" panose="020B0604030504040204" pitchFamily="34" charset="-120"/>
                <a:ea typeface="微軟正黑體" panose="020B0604030504040204" pitchFamily="34" charset="-120"/>
              </a:rPr>
              <a:t>訓練</a:t>
            </a:r>
            <a:r>
              <a:rPr kumimoji="0" lang="zh-TW" altLang="zh-TW" sz="2000" dirty="0">
                <a:latin typeface="微軟正黑體" panose="020B0604030504040204" pitchFamily="34" charset="-120"/>
                <a:ea typeface="微軟正黑體" panose="020B0604030504040204" pitchFamily="34" charset="-120"/>
              </a:rPr>
              <a:t>服飾行銷與經營的能力</a:t>
            </a:r>
            <a:endParaRPr kumimoji="0" lang="en-US" altLang="zh-TW" sz="2000" b="1" dirty="0">
              <a:latin typeface="微軟正黑體" panose="020B0604030504040204" pitchFamily="34" charset="-120"/>
              <a:ea typeface="微軟正黑體" panose="020B0604030504040204" pitchFamily="34" charset="-120"/>
            </a:endParaRPr>
          </a:p>
        </p:txBody>
      </p:sp>
      <p:grpSp>
        <p:nvGrpSpPr>
          <p:cNvPr id="28" name="群組 27"/>
          <p:cNvGrpSpPr>
            <a:grpSpLocks/>
          </p:cNvGrpSpPr>
          <p:nvPr/>
        </p:nvGrpSpPr>
        <p:grpSpPr bwMode="auto">
          <a:xfrm>
            <a:off x="-619125" y="3224213"/>
            <a:ext cx="3914775" cy="3497262"/>
            <a:chOff x="5886275" y="874892"/>
            <a:chExt cx="3914579" cy="3497285"/>
          </a:xfrm>
        </p:grpSpPr>
        <p:sp>
          <p:nvSpPr>
            <p:cNvPr id="49171" name="矩形 7"/>
            <p:cNvSpPr>
              <a:spLocks noChangeArrowheads="1"/>
            </p:cNvSpPr>
            <p:nvPr/>
          </p:nvSpPr>
          <p:spPr bwMode="auto">
            <a:xfrm rot="-1838686">
              <a:off x="7925484" y="3574109"/>
              <a:ext cx="13965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algn="ctr" eaLnBrk="1" hangingPunct="1">
                <a:spcBef>
                  <a:spcPct val="0"/>
                </a:spcBef>
                <a:buFont typeface="微軟正黑體" pitchFamily="34" charset="-120"/>
                <a:buChar char="▲"/>
              </a:pPr>
              <a:r>
                <a:rPr kumimoji="0" lang="zh-TW" altLang="en-US" sz="1800" b="1">
                  <a:latin typeface="微軟正黑體" pitchFamily="34" charset="-120"/>
                  <a:ea typeface="微軟正黑體" pitchFamily="34" charset="-120"/>
                </a:rPr>
                <a:t>縫紉課程</a:t>
              </a:r>
            </a:p>
          </p:txBody>
        </p:sp>
        <p:pic>
          <p:nvPicPr>
            <p:cNvPr id="49172" name="圖片 29">
              <a:hlinkClick r:id="rId7" action="ppaction://hlinkfile"/>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rot="-1701416">
              <a:off x="5886275" y="979270"/>
              <a:ext cx="3789762" cy="2842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矩形 30"/>
            <p:cNvSpPr/>
            <p:nvPr/>
          </p:nvSpPr>
          <p:spPr>
            <a:xfrm rot="3672069">
              <a:off x="6123496" y="694818"/>
              <a:ext cx="3497285" cy="3857432"/>
            </a:xfrm>
            <a:prstGeom prst="rect">
              <a:avLst/>
            </a:prstGeom>
            <a:no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kumimoji="0" lang="zh-TW" altLang="en-US"/>
            </a:p>
          </p:txBody>
        </p:sp>
      </p:grpSp>
    </p:spTree>
    <p:extLst>
      <p:ext uri="{BB962C8B-B14F-4D97-AF65-F5344CB8AC3E}">
        <p14:creationId xmlns:p14="http://schemas.microsoft.com/office/powerpoint/2010/main" val="18282987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childTnLst>
                                </p:cTn>
                              </p:par>
                            </p:childTnLst>
                          </p:cTn>
                        </p:par>
                        <p:par>
                          <p:cTn id="8" fill="hold" nodeType="afterGroup">
                            <p:stCondLst>
                              <p:cond delay="25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50"/>
                                        <p:tgtEl>
                                          <p:spTgt spid="6"/>
                                        </p:tgtEl>
                                      </p:cBhvr>
                                    </p:animEffect>
                                  </p:childTnLst>
                                </p:cTn>
                              </p:par>
                            </p:childTnLst>
                          </p:cTn>
                        </p:par>
                        <p:par>
                          <p:cTn id="12" fill="hold" nodeType="afterGroup">
                            <p:stCondLst>
                              <p:cond delay="500"/>
                            </p:stCondLst>
                            <p:childTnLst>
                              <p:par>
                                <p:cTn id="13" presetID="42" presetClass="entr" presetSubtype="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250"/>
                                        <p:tgtEl>
                                          <p:spTgt spid="19"/>
                                        </p:tgtEl>
                                      </p:cBhvr>
                                    </p:animEffect>
                                    <p:anim calcmode="lin" valueType="num">
                                      <p:cBhvr>
                                        <p:cTn id="16" dur="250" fill="hold"/>
                                        <p:tgtEl>
                                          <p:spTgt spid="19"/>
                                        </p:tgtEl>
                                        <p:attrNameLst>
                                          <p:attrName>ppt_x</p:attrName>
                                        </p:attrNameLst>
                                      </p:cBhvr>
                                      <p:tavLst>
                                        <p:tav tm="0">
                                          <p:val>
                                            <p:strVal val="#ppt_x"/>
                                          </p:val>
                                        </p:tav>
                                        <p:tav tm="100000">
                                          <p:val>
                                            <p:strVal val="#ppt_x"/>
                                          </p:val>
                                        </p:tav>
                                      </p:tavLst>
                                    </p:anim>
                                    <p:anim calcmode="lin" valueType="num">
                                      <p:cBhvr>
                                        <p:cTn id="17" dur="250" fill="hold"/>
                                        <p:tgtEl>
                                          <p:spTgt spid="19"/>
                                        </p:tgtEl>
                                        <p:attrNameLst>
                                          <p:attrName>ppt_y</p:attrName>
                                        </p:attrNameLst>
                                      </p:cBhvr>
                                      <p:tavLst>
                                        <p:tav tm="0">
                                          <p:val>
                                            <p:strVal val="#ppt_y+.1"/>
                                          </p:val>
                                        </p:tav>
                                        <p:tav tm="100000">
                                          <p:val>
                                            <p:strVal val="#ppt_y"/>
                                          </p:val>
                                        </p:tav>
                                      </p:tavLst>
                                    </p:anim>
                                  </p:childTnLst>
                                </p:cTn>
                              </p:par>
                            </p:childTnLst>
                          </p:cTn>
                        </p:par>
                        <p:par>
                          <p:cTn id="18" fill="hold" nodeType="afterGroup">
                            <p:stCondLst>
                              <p:cond delay="750"/>
                            </p:stCondLst>
                            <p:childTnLst>
                              <p:par>
                                <p:cTn id="19" presetID="23" presetClass="entr" presetSubtype="16"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p:cTn id="21" dur="500" fill="hold"/>
                                        <p:tgtEl>
                                          <p:spTgt spid="26"/>
                                        </p:tgtEl>
                                        <p:attrNameLst>
                                          <p:attrName>ppt_w</p:attrName>
                                        </p:attrNameLst>
                                      </p:cBhvr>
                                      <p:tavLst>
                                        <p:tav tm="0">
                                          <p:val>
                                            <p:fltVal val="0"/>
                                          </p:val>
                                        </p:tav>
                                        <p:tav tm="100000">
                                          <p:val>
                                            <p:strVal val="#ppt_w"/>
                                          </p:val>
                                        </p:tav>
                                      </p:tavLst>
                                    </p:anim>
                                    <p:anim calcmode="lin" valueType="num">
                                      <p:cBhvr>
                                        <p:cTn id="22" dur="500" fill="hold"/>
                                        <p:tgtEl>
                                          <p:spTgt spid="26"/>
                                        </p:tgtEl>
                                        <p:attrNameLst>
                                          <p:attrName>ppt_h</p:attrName>
                                        </p:attrNameLst>
                                      </p:cBhvr>
                                      <p:tavLst>
                                        <p:tav tm="0">
                                          <p:val>
                                            <p:fltVal val="0"/>
                                          </p:val>
                                        </p:tav>
                                        <p:tav tm="100000">
                                          <p:val>
                                            <p:strVal val="#ppt_h"/>
                                          </p:val>
                                        </p:tav>
                                      </p:tavLst>
                                    </p:anim>
                                  </p:childTnLst>
                                </p:cTn>
                              </p:par>
                            </p:childTnLst>
                          </p:cTn>
                        </p:par>
                        <p:par>
                          <p:cTn id="23" fill="hold" nodeType="afterGroup">
                            <p:stCondLst>
                              <p:cond delay="1250"/>
                            </p:stCondLst>
                            <p:childTnLst>
                              <p:par>
                                <p:cTn id="24" presetID="23" presetClass="entr" presetSubtype="32"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p:cTn id="26" dur="500" fill="hold"/>
                                        <p:tgtEl>
                                          <p:spTgt spid="25"/>
                                        </p:tgtEl>
                                        <p:attrNameLst>
                                          <p:attrName>ppt_w</p:attrName>
                                        </p:attrNameLst>
                                      </p:cBhvr>
                                      <p:tavLst>
                                        <p:tav tm="0">
                                          <p:val>
                                            <p:strVal val="4*#ppt_w"/>
                                          </p:val>
                                        </p:tav>
                                        <p:tav tm="100000">
                                          <p:val>
                                            <p:strVal val="#ppt_w"/>
                                          </p:val>
                                        </p:tav>
                                      </p:tavLst>
                                    </p:anim>
                                    <p:anim calcmode="lin" valueType="num">
                                      <p:cBhvr>
                                        <p:cTn id="27" dur="500" fill="hold"/>
                                        <p:tgtEl>
                                          <p:spTgt spid="25"/>
                                        </p:tgtEl>
                                        <p:attrNameLst>
                                          <p:attrName>ppt_h</p:attrName>
                                        </p:attrNameLst>
                                      </p:cBhvr>
                                      <p:tavLst>
                                        <p:tav tm="0">
                                          <p:val>
                                            <p:strVal val="4*#ppt_h"/>
                                          </p:val>
                                        </p:tav>
                                        <p:tav tm="100000">
                                          <p:val>
                                            <p:strVal val="#ppt_h"/>
                                          </p:val>
                                        </p:tav>
                                      </p:tavLst>
                                    </p:anim>
                                  </p:childTnLst>
                                </p:cTn>
                              </p:par>
                              <p:par>
                                <p:cTn id="28" presetID="31" presetClass="entr" presetSubtype="0" fill="hold" nodeType="with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p:cTn id="30" dur="500" fill="hold"/>
                                        <p:tgtEl>
                                          <p:spTgt spid="28"/>
                                        </p:tgtEl>
                                        <p:attrNameLst>
                                          <p:attrName>ppt_w</p:attrName>
                                        </p:attrNameLst>
                                      </p:cBhvr>
                                      <p:tavLst>
                                        <p:tav tm="0">
                                          <p:val>
                                            <p:fltVal val="0"/>
                                          </p:val>
                                        </p:tav>
                                        <p:tav tm="100000">
                                          <p:val>
                                            <p:strVal val="#ppt_w"/>
                                          </p:val>
                                        </p:tav>
                                      </p:tavLst>
                                    </p:anim>
                                    <p:anim calcmode="lin" valueType="num">
                                      <p:cBhvr>
                                        <p:cTn id="31" dur="500" fill="hold"/>
                                        <p:tgtEl>
                                          <p:spTgt spid="28"/>
                                        </p:tgtEl>
                                        <p:attrNameLst>
                                          <p:attrName>ppt_h</p:attrName>
                                        </p:attrNameLst>
                                      </p:cBhvr>
                                      <p:tavLst>
                                        <p:tav tm="0">
                                          <p:val>
                                            <p:fltVal val="0"/>
                                          </p:val>
                                        </p:tav>
                                        <p:tav tm="100000">
                                          <p:val>
                                            <p:strVal val="#ppt_h"/>
                                          </p:val>
                                        </p:tav>
                                      </p:tavLst>
                                    </p:anim>
                                    <p:anim calcmode="lin" valueType="num">
                                      <p:cBhvr>
                                        <p:cTn id="32" dur="500" fill="hold"/>
                                        <p:tgtEl>
                                          <p:spTgt spid="28"/>
                                        </p:tgtEl>
                                        <p:attrNameLst>
                                          <p:attrName>style.rotation</p:attrName>
                                        </p:attrNameLst>
                                      </p:cBhvr>
                                      <p:tavLst>
                                        <p:tav tm="0">
                                          <p:val>
                                            <p:fltVal val="90"/>
                                          </p:val>
                                        </p:tav>
                                        <p:tav tm="100000">
                                          <p:val>
                                            <p:fltVal val="0"/>
                                          </p:val>
                                        </p:tav>
                                      </p:tavLst>
                                    </p:anim>
                                    <p:animEffect transition="in" filter="fade">
                                      <p:cBhvr>
                                        <p:cTn id="33" dur="500"/>
                                        <p:tgtEl>
                                          <p:spTgt spid="28"/>
                                        </p:tgtEl>
                                      </p:cBhvr>
                                    </p:animEffect>
                                  </p:childTnLst>
                                </p:cTn>
                              </p:par>
                            </p:childTnLst>
                          </p:cTn>
                        </p:par>
                        <p:par>
                          <p:cTn id="34" fill="hold" nodeType="afterGroup">
                            <p:stCondLst>
                              <p:cond delay="1750"/>
                            </p:stCondLst>
                            <p:childTnLst>
                              <p:par>
                                <p:cTn id="35" presetID="23" presetClass="entr" presetSubtype="528"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p:cTn id="37" dur="500" fill="hold"/>
                                        <p:tgtEl>
                                          <p:spTgt spid="27"/>
                                        </p:tgtEl>
                                        <p:attrNameLst>
                                          <p:attrName>ppt_w</p:attrName>
                                        </p:attrNameLst>
                                      </p:cBhvr>
                                      <p:tavLst>
                                        <p:tav tm="0">
                                          <p:val>
                                            <p:fltVal val="0"/>
                                          </p:val>
                                        </p:tav>
                                        <p:tav tm="100000">
                                          <p:val>
                                            <p:strVal val="#ppt_w"/>
                                          </p:val>
                                        </p:tav>
                                      </p:tavLst>
                                    </p:anim>
                                    <p:anim calcmode="lin" valueType="num">
                                      <p:cBhvr>
                                        <p:cTn id="38" dur="500" fill="hold"/>
                                        <p:tgtEl>
                                          <p:spTgt spid="27"/>
                                        </p:tgtEl>
                                        <p:attrNameLst>
                                          <p:attrName>ppt_h</p:attrName>
                                        </p:attrNameLst>
                                      </p:cBhvr>
                                      <p:tavLst>
                                        <p:tav tm="0">
                                          <p:val>
                                            <p:fltVal val="0"/>
                                          </p:val>
                                        </p:tav>
                                        <p:tav tm="100000">
                                          <p:val>
                                            <p:strVal val="#ppt_h"/>
                                          </p:val>
                                        </p:tav>
                                      </p:tavLst>
                                    </p:anim>
                                    <p:anim calcmode="lin" valueType="num">
                                      <p:cBhvr>
                                        <p:cTn id="39" dur="500" fill="hold"/>
                                        <p:tgtEl>
                                          <p:spTgt spid="27"/>
                                        </p:tgtEl>
                                        <p:attrNameLst>
                                          <p:attrName>ppt_x</p:attrName>
                                        </p:attrNameLst>
                                      </p:cBhvr>
                                      <p:tavLst>
                                        <p:tav tm="0">
                                          <p:val>
                                            <p:fltVal val="0.5"/>
                                          </p:val>
                                        </p:tav>
                                        <p:tav tm="100000">
                                          <p:val>
                                            <p:strVal val="#ppt_x"/>
                                          </p:val>
                                        </p:tav>
                                      </p:tavLst>
                                    </p:anim>
                                    <p:anim calcmode="lin" valueType="num">
                                      <p:cBhvr>
                                        <p:cTn id="40" dur="500" fill="hold"/>
                                        <p:tgtEl>
                                          <p:spTgt spid="2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2" descr="Q:\01技職教育宣導媒材\群科簡報\視覺元素\家政群\原始檔\232-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0338"/>
            <a:ext cx="9144000" cy="2514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a:spLocks noChangeArrowheads="1"/>
          </p:cNvSpPr>
          <p:nvPr/>
        </p:nvSpPr>
        <p:spPr bwMode="auto">
          <a:xfrm>
            <a:off x="5942013" y="1055688"/>
            <a:ext cx="25574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kumimoji="0" lang="zh-TW" altLang="en-US" sz="2000" b="1">
                <a:solidFill>
                  <a:schemeClr val="bg1"/>
                </a:solidFill>
                <a:latin typeface="微軟正黑體" pitchFamily="34" charset="-120"/>
                <a:ea typeface="微軟正黑體" pitchFamily="34" charset="-120"/>
              </a:rPr>
              <a:t>技職教育宣導 家政群</a:t>
            </a:r>
          </a:p>
        </p:txBody>
      </p:sp>
      <p:sp>
        <p:nvSpPr>
          <p:cNvPr id="7" name="矩形 6"/>
          <p:cNvSpPr>
            <a:spLocks noChangeArrowheads="1"/>
          </p:cNvSpPr>
          <p:nvPr/>
        </p:nvSpPr>
        <p:spPr bwMode="auto">
          <a:xfrm>
            <a:off x="5948363" y="1327150"/>
            <a:ext cx="37496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kumimoji="0" lang="en-US" altLang="zh-TW" sz="2400">
                <a:solidFill>
                  <a:schemeClr val="bg1"/>
                </a:solidFill>
              </a:rPr>
              <a:t> </a:t>
            </a:r>
            <a:endParaRPr kumimoji="0" lang="en-US" altLang="zh-TW" sz="2400">
              <a:solidFill>
                <a:schemeClr val="bg1"/>
              </a:solidFill>
              <a:latin typeface="微軟正黑體" pitchFamily="34" charset="-120"/>
              <a:ea typeface="微軟正黑體" pitchFamily="34" charset="-120"/>
            </a:endParaRPr>
          </a:p>
        </p:txBody>
      </p:sp>
      <p:grpSp>
        <p:nvGrpSpPr>
          <p:cNvPr id="8" name="群組 7"/>
          <p:cNvGrpSpPr>
            <a:grpSpLocks/>
          </p:cNvGrpSpPr>
          <p:nvPr/>
        </p:nvGrpSpPr>
        <p:grpSpPr bwMode="auto">
          <a:xfrm>
            <a:off x="3514725" y="2317750"/>
            <a:ext cx="3398838" cy="668338"/>
            <a:chOff x="3299527" y="437200"/>
            <a:chExt cx="3398475" cy="668119"/>
          </a:xfrm>
        </p:grpSpPr>
        <p:pic>
          <p:nvPicPr>
            <p:cNvPr id="5122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99527" y="437200"/>
              <a:ext cx="627449" cy="636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圓角矩形 9"/>
            <p:cNvSpPr/>
            <p:nvPr/>
          </p:nvSpPr>
          <p:spPr>
            <a:xfrm>
              <a:off x="4021763" y="468940"/>
              <a:ext cx="2676239" cy="636379"/>
            </a:xfrm>
            <a:prstGeom prst="roundRect">
              <a:avLst/>
            </a:prstGeom>
            <a:solidFill>
              <a:schemeClr val="tx2">
                <a:lumMod val="60000"/>
                <a:lumOff val="40000"/>
              </a:schemeClr>
            </a:solidFill>
            <a:ln>
              <a:noFill/>
            </a:ln>
          </p:spPr>
          <p:style>
            <a:lnRef idx="2">
              <a:schemeClr val="accent6"/>
            </a:lnRef>
            <a:fillRef idx="1">
              <a:schemeClr val="lt1"/>
            </a:fillRef>
            <a:effectRef idx="0">
              <a:schemeClr val="accent6"/>
            </a:effectRef>
            <a:fontRef idx="minor">
              <a:schemeClr val="dk1"/>
            </a:fontRef>
          </p:style>
          <p:txBody>
            <a:bodyPr anchor="ctr"/>
            <a:lstStyle/>
            <a:p>
              <a:pPr algn="ctr" eaLnBrk="1" fontAlgn="auto" hangingPunct="1">
                <a:spcBef>
                  <a:spcPts val="0"/>
                </a:spcBef>
                <a:spcAft>
                  <a:spcPts val="0"/>
                </a:spcAft>
                <a:defRPr/>
              </a:pPr>
              <a:r>
                <a:rPr kumimoji="0" lang="zh-TW" altLang="en-US" sz="3200" b="1" dirty="0">
                  <a:solidFill>
                    <a:schemeClr val="bg1"/>
                  </a:solidFill>
                  <a:latin typeface="微軟正黑體" panose="020B0604030504040204" pitchFamily="34" charset="-120"/>
                  <a:ea typeface="微軟正黑體" panose="020B0604030504040204" pitchFamily="34" charset="-120"/>
                </a:rPr>
                <a:t>時尚造型科</a:t>
              </a:r>
            </a:p>
          </p:txBody>
        </p:sp>
      </p:grpSp>
      <p:sp>
        <p:nvSpPr>
          <p:cNvPr id="11" name="矩形 10"/>
          <p:cNvSpPr/>
          <p:nvPr/>
        </p:nvSpPr>
        <p:spPr>
          <a:xfrm>
            <a:off x="4759325" y="4432300"/>
            <a:ext cx="3767138" cy="1016000"/>
          </a:xfrm>
          <a:prstGeom prst="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a:spAutoFit/>
          </a:bodyPr>
          <a:lstStyle/>
          <a:p>
            <a:pPr eaLnBrk="1" fontAlgn="auto" hangingPunct="1">
              <a:lnSpc>
                <a:spcPct val="150000"/>
              </a:lnSpc>
              <a:spcBef>
                <a:spcPts val="0"/>
              </a:spcBef>
              <a:spcAft>
                <a:spcPts val="0"/>
              </a:spcAft>
              <a:defRPr/>
            </a:pPr>
            <a:r>
              <a:rPr kumimoji="0" lang="zh-TW" altLang="zh-TW" sz="2000" dirty="0">
                <a:latin typeface="微軟正黑體" panose="020B0604030504040204" pitchFamily="34" charset="-120"/>
                <a:ea typeface="微軟正黑體" panose="020B0604030504040204" pitchFamily="34" charset="-120"/>
              </a:rPr>
              <a:t>培養學生對時尚造型、搭配整體造型設計的專業能力</a:t>
            </a:r>
            <a:endParaRPr kumimoji="0" lang="en-US" altLang="zh-TW" sz="2000" dirty="0">
              <a:latin typeface="微軟正黑體" panose="020B0604030504040204" pitchFamily="34" charset="-120"/>
              <a:ea typeface="微軟正黑體" panose="020B0604030504040204" pitchFamily="34" charset="-120"/>
            </a:endParaRPr>
          </a:p>
        </p:txBody>
      </p:sp>
      <p:sp>
        <p:nvSpPr>
          <p:cNvPr id="12" name="矩形 11"/>
          <p:cNvSpPr/>
          <p:nvPr/>
        </p:nvSpPr>
        <p:spPr>
          <a:xfrm>
            <a:off x="4184650" y="3409950"/>
            <a:ext cx="3035300" cy="554038"/>
          </a:xfrm>
          <a:prstGeom prst="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a:spAutoFit/>
          </a:bodyPr>
          <a:lstStyle/>
          <a:p>
            <a:pPr eaLnBrk="1" fontAlgn="auto" hangingPunct="1">
              <a:lnSpc>
                <a:spcPct val="150000"/>
              </a:lnSpc>
              <a:spcBef>
                <a:spcPts val="0"/>
              </a:spcBef>
              <a:spcAft>
                <a:spcPts val="0"/>
              </a:spcAft>
              <a:defRPr/>
            </a:pPr>
            <a:r>
              <a:rPr kumimoji="0" lang="zh-TW" altLang="zh-TW" sz="2000" dirty="0">
                <a:latin typeface="微軟正黑體" panose="020B0604030504040204" pitchFamily="34" charset="-120"/>
                <a:ea typeface="微軟正黑體" panose="020B0604030504040204" pitchFamily="34" charset="-120"/>
              </a:rPr>
              <a:t>美容美髮的專業知能</a:t>
            </a:r>
            <a:r>
              <a:rPr kumimoji="0" lang="zh-TW" altLang="en-US" sz="2000" dirty="0">
                <a:latin typeface="微軟正黑體" panose="020B0604030504040204" pitchFamily="34" charset="-120"/>
                <a:ea typeface="微軟正黑體" panose="020B0604030504040204" pitchFamily="34" charset="-120"/>
              </a:rPr>
              <a:t>訓練</a:t>
            </a:r>
            <a:endParaRPr kumimoji="0" lang="zh-TW" altLang="zh-TW" sz="2000" dirty="0">
              <a:latin typeface="微軟正黑體" panose="020B0604030504040204" pitchFamily="34" charset="-120"/>
              <a:ea typeface="微軟正黑體" panose="020B0604030504040204" pitchFamily="34" charset="-120"/>
            </a:endParaRPr>
          </a:p>
        </p:txBody>
      </p:sp>
      <p:grpSp>
        <p:nvGrpSpPr>
          <p:cNvPr id="14" name="群組 13"/>
          <p:cNvGrpSpPr>
            <a:grpSpLocks/>
          </p:cNvGrpSpPr>
          <p:nvPr/>
        </p:nvGrpSpPr>
        <p:grpSpPr bwMode="auto">
          <a:xfrm>
            <a:off x="-365125" y="3409950"/>
            <a:ext cx="3965575" cy="3497263"/>
            <a:chOff x="5835398" y="874892"/>
            <a:chExt cx="3965456" cy="3497285"/>
          </a:xfrm>
        </p:grpSpPr>
        <p:sp>
          <p:nvSpPr>
            <p:cNvPr id="51221" name="矩形 7"/>
            <p:cNvSpPr>
              <a:spLocks noChangeArrowheads="1"/>
            </p:cNvSpPr>
            <p:nvPr/>
          </p:nvSpPr>
          <p:spPr bwMode="auto">
            <a:xfrm rot="-1838686">
              <a:off x="7868430" y="3343261"/>
              <a:ext cx="13965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algn="ctr" eaLnBrk="1" hangingPunct="1">
                <a:spcBef>
                  <a:spcPct val="0"/>
                </a:spcBef>
                <a:buFont typeface="微軟正黑體" pitchFamily="34" charset="-120"/>
                <a:buChar char="▲"/>
              </a:pPr>
              <a:r>
                <a:rPr kumimoji="0" lang="zh-TW" altLang="en-US" sz="1800" b="1">
                  <a:latin typeface="微軟正黑體" pitchFamily="34" charset="-120"/>
                  <a:ea typeface="微軟正黑體" pitchFamily="34" charset="-120"/>
                </a:rPr>
                <a:t>美髮實務</a:t>
              </a:r>
            </a:p>
          </p:txBody>
        </p:sp>
        <p:pic>
          <p:nvPicPr>
            <p:cNvPr id="51222" name="圖片 15">
              <a:hlinkClick r:id="rId5" action="ppaction://hlinkfile"/>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rot="-1701416">
              <a:off x="5835398" y="968889"/>
              <a:ext cx="3789762" cy="2490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矩形 16"/>
            <p:cNvSpPr/>
            <p:nvPr/>
          </p:nvSpPr>
          <p:spPr>
            <a:xfrm rot="3672069">
              <a:off x="6123457" y="694780"/>
              <a:ext cx="3497285" cy="3857509"/>
            </a:xfrm>
            <a:prstGeom prst="rect">
              <a:avLst/>
            </a:prstGeom>
            <a:no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kumimoji="0" lang="zh-TW" altLang="en-US"/>
            </a:p>
          </p:txBody>
        </p:sp>
      </p:grpSp>
      <p:pic>
        <p:nvPicPr>
          <p:cNvPr id="18" name="Picture 4" descr="Q:\01技職教育宣導媒材\群科簡報\視覺元素\家政群\原始檔\{Hou1212原檔.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8788" y="350838"/>
            <a:ext cx="1471612" cy="149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11" name="Picture 2" descr="Q:\01技職教育宣導媒材\群科簡報\視覺元素\家政群\原始檔\{56566565-2.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86800" y="447675"/>
            <a:ext cx="681038"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12" name="Picture 3" descr="Q:\01技職教育宣導媒材\群科簡報\視覺元素\家政群\原始檔\{Hou1515原檔.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330762">
            <a:off x="8543925" y="-303213"/>
            <a:ext cx="692150" cy="1035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13" name="Picture 7" descr="Q:\01技職教育宣導媒材\群科簡報\視覺元素\家政群\原始檔\545ping}-2.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908925" y="139700"/>
            <a:ext cx="1235075" cy="143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14" name="Picture 12" descr="Q:\01技職教育宣導媒材\群科簡報\視覺元素\家政群\原始檔\{4545檔.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rot="7822214">
            <a:off x="8380413" y="890588"/>
            <a:ext cx="842962" cy="185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683499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50"/>
                                        <p:tgtEl>
                                          <p:spTgt spid="6"/>
                                        </p:tgtEl>
                                      </p:cBhvr>
                                    </p:animEffect>
                                  </p:childTnLst>
                                </p:cTn>
                              </p:par>
                            </p:childTnLst>
                          </p:cTn>
                        </p:par>
                        <p:par>
                          <p:cTn id="8" fill="hold" nodeType="afterGroup">
                            <p:stCondLst>
                              <p:cond delay="25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250"/>
                                        <p:tgtEl>
                                          <p:spTgt spid="7"/>
                                        </p:tgtEl>
                                      </p:cBhvr>
                                    </p:animEffect>
                                  </p:childTnLst>
                                </p:cTn>
                              </p:par>
                            </p:childTnLst>
                          </p:cTn>
                        </p:par>
                        <p:par>
                          <p:cTn id="12" fill="hold" nodeType="afterGroup">
                            <p:stCondLst>
                              <p:cond delay="500"/>
                            </p:stCondLst>
                            <p:childTnLst>
                              <p:par>
                                <p:cTn id="13" presetID="42"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250"/>
                                        <p:tgtEl>
                                          <p:spTgt spid="8"/>
                                        </p:tgtEl>
                                      </p:cBhvr>
                                    </p:animEffect>
                                    <p:anim calcmode="lin" valueType="num">
                                      <p:cBhvr>
                                        <p:cTn id="16" dur="250" fill="hold"/>
                                        <p:tgtEl>
                                          <p:spTgt spid="8"/>
                                        </p:tgtEl>
                                        <p:attrNameLst>
                                          <p:attrName>ppt_x</p:attrName>
                                        </p:attrNameLst>
                                      </p:cBhvr>
                                      <p:tavLst>
                                        <p:tav tm="0">
                                          <p:val>
                                            <p:strVal val="#ppt_x"/>
                                          </p:val>
                                        </p:tav>
                                        <p:tav tm="100000">
                                          <p:val>
                                            <p:strVal val="#ppt_x"/>
                                          </p:val>
                                        </p:tav>
                                      </p:tavLst>
                                    </p:anim>
                                    <p:anim calcmode="lin" valueType="num">
                                      <p:cBhvr>
                                        <p:cTn id="17" dur="250" fill="hold"/>
                                        <p:tgtEl>
                                          <p:spTgt spid="8"/>
                                        </p:tgtEl>
                                        <p:attrNameLst>
                                          <p:attrName>ppt_y</p:attrName>
                                        </p:attrNameLst>
                                      </p:cBhvr>
                                      <p:tavLst>
                                        <p:tav tm="0">
                                          <p:val>
                                            <p:strVal val="#ppt_y+.1"/>
                                          </p:val>
                                        </p:tav>
                                        <p:tav tm="100000">
                                          <p:val>
                                            <p:strVal val="#ppt_y"/>
                                          </p:val>
                                        </p:tav>
                                      </p:tavLst>
                                    </p:anim>
                                  </p:childTnLst>
                                </p:cTn>
                              </p:par>
                            </p:childTnLst>
                          </p:cTn>
                        </p:par>
                        <p:par>
                          <p:cTn id="18" fill="hold" nodeType="afterGroup">
                            <p:stCondLst>
                              <p:cond delay="750"/>
                            </p:stCondLst>
                            <p:childTnLst>
                              <p:par>
                                <p:cTn id="19" presetID="10" presetClass="entr" presetSubtype="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par>
                          <p:cTn id="22" fill="hold" nodeType="afterGroup">
                            <p:stCondLst>
                              <p:cond delay="1250"/>
                            </p:stCondLst>
                            <p:childTnLst>
                              <p:par>
                                <p:cTn id="23" presetID="23" presetClass="entr" presetSubtype="16"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childTnLst>
                                </p:cTn>
                              </p:par>
                              <p:par>
                                <p:cTn id="27" presetID="31" presetClass="entr" presetSubtype="0"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ppt_w</p:attrName>
                                        </p:attrNameLst>
                                      </p:cBhvr>
                                      <p:tavLst>
                                        <p:tav tm="0">
                                          <p:val>
                                            <p:fltVal val="0"/>
                                          </p:val>
                                        </p:tav>
                                        <p:tav tm="100000">
                                          <p:val>
                                            <p:strVal val="#ppt_w"/>
                                          </p:val>
                                        </p:tav>
                                      </p:tavLst>
                                    </p:anim>
                                    <p:anim calcmode="lin" valueType="num">
                                      <p:cBhvr>
                                        <p:cTn id="30" dur="500" fill="hold"/>
                                        <p:tgtEl>
                                          <p:spTgt spid="14"/>
                                        </p:tgtEl>
                                        <p:attrNameLst>
                                          <p:attrName>ppt_h</p:attrName>
                                        </p:attrNameLst>
                                      </p:cBhvr>
                                      <p:tavLst>
                                        <p:tav tm="0">
                                          <p:val>
                                            <p:fltVal val="0"/>
                                          </p:val>
                                        </p:tav>
                                        <p:tav tm="100000">
                                          <p:val>
                                            <p:strVal val="#ppt_h"/>
                                          </p:val>
                                        </p:tav>
                                      </p:tavLst>
                                    </p:anim>
                                    <p:anim calcmode="lin" valueType="num">
                                      <p:cBhvr>
                                        <p:cTn id="31" dur="500" fill="hold"/>
                                        <p:tgtEl>
                                          <p:spTgt spid="14"/>
                                        </p:tgtEl>
                                        <p:attrNameLst>
                                          <p:attrName>style.rotation</p:attrName>
                                        </p:attrNameLst>
                                      </p:cBhvr>
                                      <p:tavLst>
                                        <p:tav tm="0">
                                          <p:val>
                                            <p:fltVal val="90"/>
                                          </p:val>
                                        </p:tav>
                                        <p:tav tm="100000">
                                          <p:val>
                                            <p:fltVal val="0"/>
                                          </p:val>
                                        </p:tav>
                                      </p:tavLst>
                                    </p:anim>
                                    <p:animEffect transition="in" filter="fade">
                                      <p:cBhvr>
                                        <p:cTn id="32" dur="500"/>
                                        <p:tgtEl>
                                          <p:spTgt spid="14"/>
                                        </p:tgtEl>
                                      </p:cBhvr>
                                    </p:animEffect>
                                  </p:childTnLst>
                                </p:cTn>
                              </p:par>
                            </p:childTnLst>
                          </p:cTn>
                        </p:par>
                        <p:par>
                          <p:cTn id="33" fill="hold" nodeType="afterGroup">
                            <p:stCondLst>
                              <p:cond delay="1750"/>
                            </p:stCondLst>
                            <p:childTnLst>
                              <p:par>
                                <p:cTn id="34" presetID="23" presetClass="entr" presetSubtype="32"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strVal val="4*#ppt_w"/>
                                          </p:val>
                                        </p:tav>
                                        <p:tav tm="100000">
                                          <p:val>
                                            <p:strVal val="#ppt_w"/>
                                          </p:val>
                                        </p:tav>
                                      </p:tavLst>
                                    </p:anim>
                                    <p:anim calcmode="lin" valueType="num">
                                      <p:cBhvr>
                                        <p:cTn id="37" dur="500" fill="hold"/>
                                        <p:tgtEl>
                                          <p:spTgt spid="11"/>
                                        </p:tgtEl>
                                        <p:attrNameLst>
                                          <p:attrName>ppt_h</p:attrName>
                                        </p:attrNameLst>
                                      </p:cBhvr>
                                      <p:tavLst>
                                        <p:tav tm="0">
                                          <p:val>
                                            <p:strVal val="4*#ppt_h"/>
                                          </p:val>
                                        </p:tav>
                                        <p:tav tm="100000">
                                          <p:val>
                                            <p:strVal val="#ppt_h"/>
                                          </p:val>
                                        </p:tav>
                                      </p:tavLst>
                                    </p:anim>
                                  </p:childTnLst>
                                </p:cTn>
                              </p:par>
                            </p:childTnLst>
                          </p:cTn>
                        </p:par>
                        <p:par>
                          <p:cTn id="38" fill="hold" nodeType="afterGroup">
                            <p:stCondLst>
                              <p:cond delay="2250"/>
                            </p:stCondLst>
                            <p:childTnLst>
                              <p:par>
                                <p:cTn id="39" presetID="10" presetClass="entr" presetSubtype="0" fill="hold"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animBg="1"/>
      <p:bldP spid="12" grpId="0" animBg="1"/>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8" name="內容版面配置區 11"/>
          <p:cNvGraphicFramePr>
            <a:graphicFrameLocks noGrp="1"/>
          </p:cNvGraphicFramePr>
          <p:nvPr>
            <p:ph idx="1"/>
            <p:extLst>
              <p:ext uri="{D42A27DB-BD31-4B8C-83A1-F6EECF244321}">
                <p14:modId xmlns:p14="http://schemas.microsoft.com/office/powerpoint/2010/main" val="3494580023"/>
              </p:ext>
            </p:extLst>
          </p:nvPr>
        </p:nvGraphicFramePr>
        <p:xfrm>
          <a:off x="388022" y="1844823"/>
          <a:ext cx="3823938" cy="4885638"/>
        </p:xfrm>
        <a:graphic>
          <a:graphicData uri="http://schemas.openxmlformats.org/drawingml/2006/table">
            <a:tbl>
              <a:tblPr firstRow="1" bandRow="1">
                <a:tableStyleId>{00A15C55-8517-42AA-B614-E9B94910E393}</a:tableStyleId>
              </a:tblPr>
              <a:tblGrid>
                <a:gridCol w="3823938"/>
              </a:tblGrid>
              <a:tr h="324091">
                <a:tc>
                  <a:txBody>
                    <a:bodyPr/>
                    <a:lstStyle/>
                    <a:p>
                      <a:pPr algn="ctr"/>
                      <a:r>
                        <a:rPr lang="zh-TW" altLang="en-US" sz="2400" dirty="0" smtClean="0">
                          <a:latin typeface="標楷體" panose="03000509000000000000" pitchFamily="65" charset="-120"/>
                          <a:ea typeface="標楷體" panose="03000509000000000000" pitchFamily="65" charset="-120"/>
                        </a:rPr>
                        <a:t>專業技能及證照</a:t>
                      </a:r>
                    </a:p>
                  </a:txBody>
                  <a:tcPr/>
                </a:tc>
              </a:tr>
              <a:tr h="4428438">
                <a:tc>
                  <a:txBody>
                    <a:bodyPr/>
                    <a:lstStyle/>
                    <a:p>
                      <a:pPr algn="l">
                        <a:spcBef>
                          <a:spcPts val="600"/>
                        </a:spcBef>
                      </a:pPr>
                      <a:r>
                        <a:rPr lang="zh-TW" altLang="en-US" sz="2000" b="1" dirty="0" smtClean="0">
                          <a:solidFill>
                            <a:srgbClr val="C00000"/>
                          </a:solidFill>
                          <a:latin typeface="標楷體" panose="03000509000000000000" pitchFamily="65" charset="-120"/>
                          <a:ea typeface="標楷體" panose="03000509000000000000" pitchFamily="65" charset="-120"/>
                        </a:rPr>
                        <a:t>專業技能：</a:t>
                      </a:r>
                    </a:p>
                    <a:p>
                      <a:pPr marL="342900" indent="-342900" eaLnBrk="0" fontAlgn="base" hangingPunct="0">
                        <a:spcBef>
                          <a:spcPts val="0"/>
                        </a:spcBef>
                        <a:spcAft>
                          <a:spcPct val="0"/>
                        </a:spcAft>
                        <a:buFont typeface="Wingdings" panose="05000000000000000000" pitchFamily="2" charset="2"/>
                        <a:buChar char="u"/>
                      </a:pPr>
                      <a:r>
                        <a:rPr lang="zh-TW" altLang="en-US" sz="2000" b="1" dirty="0" smtClean="0">
                          <a:solidFill>
                            <a:srgbClr val="C00000"/>
                          </a:solidFill>
                          <a:latin typeface="標楷體" panose="03000509000000000000" pitchFamily="65" charset="-120"/>
                          <a:ea typeface="標楷體" panose="03000509000000000000" pitchFamily="65" charset="-120"/>
                        </a:rPr>
                        <a:t>具備手工藝、烹飪、服裝製作、幼兒保育、美容、美髮、舞臺表演等專長</a:t>
                      </a:r>
                    </a:p>
                    <a:p>
                      <a:pPr marL="342900" marR="0" indent="-342900" algn="l" defTabSz="914400" rtl="0" eaLnBrk="0" fontAlgn="base" latinLnBrk="0" hangingPunct="0">
                        <a:lnSpc>
                          <a:spcPct val="100000"/>
                        </a:lnSpc>
                        <a:spcBef>
                          <a:spcPts val="0"/>
                        </a:spcBef>
                        <a:spcAft>
                          <a:spcPct val="0"/>
                        </a:spcAft>
                        <a:buClrTx/>
                        <a:buSzTx/>
                        <a:buFont typeface="Wingdings" panose="05000000000000000000" pitchFamily="2" charset="2"/>
                        <a:buChar char="u"/>
                        <a:tabLst/>
                        <a:defRPr/>
                      </a:pPr>
                      <a:r>
                        <a:rPr lang="zh-TW" altLang="en-US" sz="2000" b="1" kern="1200" dirty="0" smtClean="0">
                          <a:solidFill>
                            <a:srgbClr val="C00000"/>
                          </a:solidFill>
                          <a:latin typeface="標楷體" panose="03000509000000000000" pitchFamily="65" charset="-120"/>
                          <a:ea typeface="標楷體" panose="03000509000000000000" pitchFamily="65" charset="-120"/>
                          <a:cs typeface="+mn-cs"/>
                        </a:rPr>
                        <a:t>色彩知能</a:t>
                      </a:r>
                    </a:p>
                    <a:p>
                      <a:pPr marL="342900" marR="0" indent="-342900" algn="l" defTabSz="914400" rtl="0" eaLnBrk="0" fontAlgn="base" latinLnBrk="0" hangingPunct="0">
                        <a:lnSpc>
                          <a:spcPct val="100000"/>
                        </a:lnSpc>
                        <a:spcBef>
                          <a:spcPts val="0"/>
                        </a:spcBef>
                        <a:spcAft>
                          <a:spcPct val="0"/>
                        </a:spcAft>
                        <a:buClrTx/>
                        <a:buSzTx/>
                        <a:buFont typeface="Wingdings" panose="05000000000000000000" pitchFamily="2" charset="2"/>
                        <a:buChar char="u"/>
                        <a:tabLst/>
                        <a:defRPr/>
                      </a:pPr>
                      <a:r>
                        <a:rPr lang="zh-TW" altLang="en-US" sz="2000" b="1" kern="1200" dirty="0" smtClean="0">
                          <a:solidFill>
                            <a:srgbClr val="C00000"/>
                          </a:solidFill>
                          <a:latin typeface="標楷體" panose="03000509000000000000" pitchFamily="65" charset="-120"/>
                          <a:ea typeface="標楷體" panose="03000509000000000000" pitchFamily="65" charset="-120"/>
                          <a:cs typeface="+mn-cs"/>
                        </a:rPr>
                        <a:t>衛生安全知能的能力</a:t>
                      </a:r>
                    </a:p>
                    <a:p>
                      <a:pPr marL="342900" marR="0" indent="-342900" algn="l" defTabSz="914400" rtl="0" eaLnBrk="0" fontAlgn="base" latinLnBrk="0" hangingPunct="0">
                        <a:lnSpc>
                          <a:spcPct val="100000"/>
                        </a:lnSpc>
                        <a:spcBef>
                          <a:spcPts val="0"/>
                        </a:spcBef>
                        <a:spcAft>
                          <a:spcPct val="0"/>
                        </a:spcAft>
                        <a:buClrTx/>
                        <a:buSzTx/>
                        <a:buFont typeface="Wingdings" panose="05000000000000000000" pitchFamily="2" charset="2"/>
                        <a:buChar char="u"/>
                        <a:tabLst/>
                        <a:defRPr/>
                      </a:pPr>
                      <a:r>
                        <a:rPr lang="zh-TW" altLang="en-US" sz="2000" b="1" kern="1200" dirty="0" smtClean="0">
                          <a:solidFill>
                            <a:srgbClr val="C00000"/>
                          </a:solidFill>
                          <a:latin typeface="標楷體" panose="03000509000000000000" pitchFamily="65" charset="-120"/>
                          <a:ea typeface="標楷體" panose="03000509000000000000" pitchFamily="65" charset="-120"/>
                          <a:cs typeface="+mn-cs"/>
                        </a:rPr>
                        <a:t>家庭生活技巧、關懷家庭活動的素養及經營家庭的知能</a:t>
                      </a:r>
                      <a:endParaRPr lang="en-US" altLang="zh-TW" sz="2000" b="1" kern="1200" dirty="0" smtClean="0">
                        <a:solidFill>
                          <a:srgbClr val="C00000"/>
                        </a:solidFill>
                        <a:latin typeface="標楷體" panose="03000509000000000000" pitchFamily="65" charset="-120"/>
                        <a:ea typeface="標楷體" panose="03000509000000000000" pitchFamily="65" charset="-120"/>
                        <a:cs typeface="+mn-cs"/>
                      </a:endParaRPr>
                    </a:p>
                    <a:p>
                      <a:pPr algn="l">
                        <a:spcBef>
                          <a:spcPts val="600"/>
                        </a:spcBef>
                      </a:pPr>
                      <a:r>
                        <a:rPr lang="zh-TW" altLang="en-US" sz="2000" b="1" dirty="0" smtClean="0">
                          <a:solidFill>
                            <a:srgbClr val="0070C0"/>
                          </a:solidFill>
                          <a:latin typeface="標楷體" panose="03000509000000000000" pitchFamily="65" charset="-120"/>
                          <a:ea typeface="標楷體" panose="03000509000000000000" pitchFamily="65" charset="-120"/>
                        </a:rPr>
                        <a:t>證照：</a:t>
                      </a:r>
                    </a:p>
                    <a:p>
                      <a:pPr marL="342900" indent="-342900" eaLnBrk="0" fontAlgn="base" hangingPunct="0">
                        <a:spcBef>
                          <a:spcPts val="0"/>
                        </a:spcBef>
                        <a:spcAft>
                          <a:spcPct val="0"/>
                        </a:spcAft>
                        <a:buFont typeface="Wingdings" panose="05000000000000000000" pitchFamily="2" charset="2"/>
                        <a:buChar char="u"/>
                      </a:pPr>
                      <a:r>
                        <a:rPr lang="zh-TW" altLang="en-US" sz="2000" b="1" kern="1200" dirty="0" smtClean="0">
                          <a:solidFill>
                            <a:srgbClr val="0070C0"/>
                          </a:solidFill>
                          <a:latin typeface="標楷體" panose="03000509000000000000" pitchFamily="65" charset="-120"/>
                          <a:ea typeface="標楷體" panose="03000509000000000000" pitchFamily="65" charset="-120"/>
                          <a:cs typeface="+mn-cs"/>
                        </a:rPr>
                        <a:t>中餐烹飪、飲料調製、女裝、美容、美髮、保母人員、照顧服務員</a:t>
                      </a:r>
                    </a:p>
                  </a:txBody>
                  <a:tcPr/>
                </a:tc>
              </a:tr>
            </a:tbl>
          </a:graphicData>
        </a:graphic>
      </p:graphicFrame>
      <p:graphicFrame>
        <p:nvGraphicFramePr>
          <p:cNvPr id="23" name="內容版面配置區 11"/>
          <p:cNvGraphicFramePr>
            <a:graphicFrameLocks/>
          </p:cNvGraphicFramePr>
          <p:nvPr>
            <p:extLst>
              <p:ext uri="{D42A27DB-BD31-4B8C-83A1-F6EECF244321}">
                <p14:modId xmlns:p14="http://schemas.microsoft.com/office/powerpoint/2010/main" val="3686064778"/>
              </p:ext>
            </p:extLst>
          </p:nvPr>
        </p:nvGraphicFramePr>
        <p:xfrm>
          <a:off x="4355976" y="1827249"/>
          <a:ext cx="2304256" cy="4486923"/>
        </p:xfrm>
        <a:graphic>
          <a:graphicData uri="http://schemas.openxmlformats.org/drawingml/2006/table">
            <a:tbl>
              <a:tblPr firstRow="1" bandRow="1">
                <a:tableStyleId>{F5AB1C69-6EDB-4FF4-983F-18BD219EF322}</a:tableStyleId>
              </a:tblPr>
              <a:tblGrid>
                <a:gridCol w="2304256"/>
              </a:tblGrid>
              <a:tr h="525811">
                <a:tc>
                  <a:txBody>
                    <a:bodyPr/>
                    <a:lstStyle/>
                    <a:p>
                      <a:pPr algn="ctr"/>
                      <a:r>
                        <a:rPr lang="zh-TW" altLang="en-US" sz="2400" dirty="0" smtClean="0">
                          <a:latin typeface="標楷體" panose="03000509000000000000" pitchFamily="65" charset="-120"/>
                          <a:ea typeface="標楷體" panose="03000509000000000000" pitchFamily="65" charset="-120"/>
                        </a:rPr>
                        <a:t>升學主要相關</a:t>
                      </a:r>
                    </a:p>
                  </a:txBody>
                  <a:tcPr/>
                </a:tc>
              </a:tr>
              <a:tr h="3961112">
                <a:tc>
                  <a:txBody>
                    <a:bodyPr/>
                    <a:lstStyle/>
                    <a:p>
                      <a:pPr algn="l"/>
                      <a:r>
                        <a:rPr lang="zh-TW" altLang="en-US" sz="2000" kern="1200" dirty="0" smtClean="0">
                          <a:solidFill>
                            <a:schemeClr val="dk1"/>
                          </a:solidFill>
                          <a:latin typeface="標楷體" panose="03000509000000000000" pitchFamily="65" charset="-120"/>
                          <a:ea typeface="標楷體" panose="03000509000000000000" pitchFamily="65" charset="-120"/>
                          <a:cs typeface="+mn-cs"/>
                        </a:rPr>
                        <a:t>家政系</a:t>
                      </a:r>
                      <a:endParaRPr lang="en-US" altLang="zh-TW" sz="2000" kern="1200" dirty="0" smtClean="0">
                        <a:solidFill>
                          <a:schemeClr val="dk1"/>
                        </a:solidFill>
                        <a:latin typeface="標楷體" panose="03000509000000000000" pitchFamily="65" charset="-120"/>
                        <a:ea typeface="標楷體" panose="03000509000000000000" pitchFamily="65" charset="-120"/>
                        <a:cs typeface="+mn-cs"/>
                      </a:endParaRPr>
                    </a:p>
                    <a:p>
                      <a:pPr algn="l"/>
                      <a:r>
                        <a:rPr lang="zh-TW" altLang="en-US" sz="2000" kern="1200" dirty="0" smtClean="0">
                          <a:solidFill>
                            <a:schemeClr val="dk1"/>
                          </a:solidFill>
                          <a:latin typeface="標楷體" panose="03000509000000000000" pitchFamily="65" charset="-120"/>
                          <a:ea typeface="標楷體" panose="03000509000000000000" pitchFamily="65" charset="-120"/>
                          <a:cs typeface="+mn-cs"/>
                        </a:rPr>
                        <a:t>化妝品應用管理系</a:t>
                      </a:r>
                      <a:endParaRPr lang="en-US" altLang="zh-TW" sz="2000" kern="1200" dirty="0" smtClean="0">
                        <a:solidFill>
                          <a:schemeClr val="dk1"/>
                        </a:solidFill>
                        <a:latin typeface="標楷體" panose="03000509000000000000" pitchFamily="65" charset="-120"/>
                        <a:ea typeface="標楷體" panose="03000509000000000000" pitchFamily="65" charset="-120"/>
                        <a:cs typeface="+mn-cs"/>
                      </a:endParaRPr>
                    </a:p>
                    <a:p>
                      <a:pPr algn="l"/>
                      <a:r>
                        <a:rPr lang="zh-TW" altLang="en-US" sz="2000" kern="1200" dirty="0" smtClean="0">
                          <a:solidFill>
                            <a:schemeClr val="dk1"/>
                          </a:solidFill>
                          <a:latin typeface="標楷體" panose="03000509000000000000" pitchFamily="65" charset="-120"/>
                          <a:ea typeface="標楷體" panose="03000509000000000000" pitchFamily="65" charset="-120"/>
                          <a:cs typeface="+mn-cs"/>
                        </a:rPr>
                        <a:t>美容造型設計系</a:t>
                      </a:r>
                      <a:endParaRPr lang="en-US" altLang="zh-TW" sz="2000" kern="1200" dirty="0" smtClean="0">
                        <a:solidFill>
                          <a:schemeClr val="dk1"/>
                        </a:solidFill>
                        <a:latin typeface="標楷體" panose="03000509000000000000" pitchFamily="65" charset="-120"/>
                        <a:ea typeface="標楷體" panose="03000509000000000000" pitchFamily="65" charset="-120"/>
                        <a:cs typeface="+mn-cs"/>
                      </a:endParaRPr>
                    </a:p>
                    <a:p>
                      <a:pPr algn="l"/>
                      <a:r>
                        <a:rPr lang="zh-TW" altLang="en-US" sz="2000" kern="1200" dirty="0" smtClean="0">
                          <a:solidFill>
                            <a:schemeClr val="dk1"/>
                          </a:solidFill>
                          <a:latin typeface="標楷體" panose="03000509000000000000" pitchFamily="65" charset="-120"/>
                          <a:ea typeface="標楷體" panose="03000509000000000000" pitchFamily="65" charset="-120"/>
                          <a:cs typeface="+mn-cs"/>
                        </a:rPr>
                        <a:t>流行設計系</a:t>
                      </a:r>
                      <a:endParaRPr lang="en-US" altLang="zh-TW" sz="2000" kern="1200" dirty="0" smtClean="0">
                        <a:solidFill>
                          <a:schemeClr val="dk1"/>
                        </a:solidFill>
                        <a:latin typeface="標楷體" panose="03000509000000000000" pitchFamily="65" charset="-120"/>
                        <a:ea typeface="標楷體" panose="03000509000000000000" pitchFamily="65" charset="-120"/>
                        <a:cs typeface="+mn-cs"/>
                      </a:endParaRPr>
                    </a:p>
                    <a:p>
                      <a:pPr algn="l"/>
                      <a:r>
                        <a:rPr lang="zh-TW" altLang="en-US" sz="2000" kern="1200" dirty="0" smtClean="0">
                          <a:solidFill>
                            <a:schemeClr val="dk1"/>
                          </a:solidFill>
                          <a:latin typeface="標楷體" panose="03000509000000000000" pitchFamily="65" charset="-120"/>
                          <a:ea typeface="標楷體" panose="03000509000000000000" pitchFamily="65" charset="-120"/>
                          <a:cs typeface="+mn-cs"/>
                        </a:rPr>
                        <a:t>生活應用科學系</a:t>
                      </a:r>
                      <a:endParaRPr lang="en-US" altLang="zh-TW" sz="2000" kern="1200" dirty="0" smtClean="0">
                        <a:solidFill>
                          <a:schemeClr val="dk1"/>
                        </a:solidFill>
                        <a:latin typeface="標楷體" panose="03000509000000000000" pitchFamily="65" charset="-120"/>
                        <a:ea typeface="標楷體" panose="03000509000000000000" pitchFamily="65" charset="-120"/>
                        <a:cs typeface="+mn-cs"/>
                      </a:endParaRPr>
                    </a:p>
                    <a:p>
                      <a:pPr algn="l"/>
                      <a:r>
                        <a:rPr lang="zh-TW" altLang="en-US" sz="2000" kern="1200" dirty="0" smtClean="0">
                          <a:solidFill>
                            <a:schemeClr val="dk1"/>
                          </a:solidFill>
                          <a:latin typeface="標楷體" panose="03000509000000000000" pitchFamily="65" charset="-120"/>
                          <a:ea typeface="標楷體" panose="03000509000000000000" pitchFamily="65" charset="-120"/>
                          <a:cs typeface="+mn-cs"/>
                        </a:rPr>
                        <a:t>護理科系</a:t>
                      </a:r>
                      <a:endParaRPr lang="en-US" altLang="zh-TW" sz="2000" kern="1200" dirty="0" smtClean="0">
                        <a:solidFill>
                          <a:schemeClr val="dk1"/>
                        </a:solidFill>
                        <a:latin typeface="標楷體" panose="03000509000000000000" pitchFamily="65" charset="-120"/>
                        <a:ea typeface="標楷體" panose="03000509000000000000" pitchFamily="65" charset="-120"/>
                        <a:cs typeface="+mn-cs"/>
                      </a:endParaRPr>
                    </a:p>
                    <a:p>
                      <a:pPr algn="l"/>
                      <a:r>
                        <a:rPr lang="zh-TW" altLang="en-US" sz="2000" kern="1200" dirty="0" smtClean="0">
                          <a:solidFill>
                            <a:schemeClr val="dk1"/>
                          </a:solidFill>
                          <a:latin typeface="標楷體" panose="03000509000000000000" pitchFamily="65" charset="-120"/>
                          <a:ea typeface="標楷體" panose="03000509000000000000" pitchFamily="65" charset="-120"/>
                          <a:cs typeface="+mn-cs"/>
                        </a:rPr>
                        <a:t>幼兒教育系</a:t>
                      </a:r>
                      <a:endParaRPr lang="en-US" altLang="zh-TW" sz="2000" kern="1200" dirty="0" smtClean="0">
                        <a:solidFill>
                          <a:schemeClr val="dk1"/>
                        </a:solidFill>
                        <a:latin typeface="標楷體" panose="03000509000000000000" pitchFamily="65" charset="-120"/>
                        <a:ea typeface="標楷體" panose="03000509000000000000" pitchFamily="65" charset="-120"/>
                        <a:cs typeface="+mn-cs"/>
                      </a:endParaRPr>
                    </a:p>
                    <a:p>
                      <a:pPr algn="l"/>
                      <a:r>
                        <a:rPr lang="zh-TW" altLang="en-US" sz="2000" kern="1200" dirty="0" smtClean="0">
                          <a:solidFill>
                            <a:schemeClr val="dk1"/>
                          </a:solidFill>
                          <a:latin typeface="標楷體" panose="03000509000000000000" pitchFamily="65" charset="-120"/>
                          <a:ea typeface="標楷體" panose="03000509000000000000" pitchFamily="65" charset="-120"/>
                          <a:cs typeface="+mn-cs"/>
                        </a:rPr>
                        <a:t>社會工作系</a:t>
                      </a:r>
                    </a:p>
                    <a:p>
                      <a:pPr algn="l"/>
                      <a:endParaRPr lang="zh-TW" altLang="en-US" sz="2000" dirty="0" smtClean="0">
                        <a:latin typeface="標楷體" panose="03000509000000000000" pitchFamily="65" charset="-120"/>
                        <a:ea typeface="標楷體" panose="03000509000000000000" pitchFamily="65" charset="-120"/>
                      </a:endParaRPr>
                    </a:p>
                    <a:p>
                      <a:pPr algn="l"/>
                      <a:r>
                        <a:rPr lang="zh-TW" altLang="en-US" sz="2000" dirty="0" smtClean="0">
                          <a:latin typeface="標楷體" panose="03000509000000000000" pitchFamily="65" charset="-120"/>
                          <a:ea typeface="標楷體" panose="03000509000000000000" pitchFamily="65" charset="-120"/>
                        </a:rPr>
                        <a:t>其他家政群相關系</a:t>
                      </a:r>
                    </a:p>
                  </a:txBody>
                  <a:tcPr/>
                </a:tc>
              </a:tr>
            </a:tbl>
          </a:graphicData>
        </a:graphic>
      </p:graphicFrame>
      <p:graphicFrame>
        <p:nvGraphicFramePr>
          <p:cNvPr id="24" name="內容版面配置區 11"/>
          <p:cNvGraphicFramePr>
            <a:graphicFrameLocks/>
          </p:cNvGraphicFramePr>
          <p:nvPr>
            <p:extLst>
              <p:ext uri="{D42A27DB-BD31-4B8C-83A1-F6EECF244321}">
                <p14:modId xmlns:p14="http://schemas.microsoft.com/office/powerpoint/2010/main" val="37859395"/>
              </p:ext>
            </p:extLst>
          </p:nvPr>
        </p:nvGraphicFramePr>
        <p:xfrm>
          <a:off x="6876256" y="1827251"/>
          <a:ext cx="2088232" cy="4487147"/>
        </p:xfrm>
        <a:graphic>
          <a:graphicData uri="http://schemas.openxmlformats.org/drawingml/2006/table">
            <a:tbl>
              <a:tblPr firstRow="1" bandRow="1">
                <a:tableStyleId>{7DF18680-E054-41AD-8BC1-D1AEF772440D}</a:tableStyleId>
              </a:tblPr>
              <a:tblGrid>
                <a:gridCol w="2088232"/>
              </a:tblGrid>
              <a:tr h="455653">
                <a:tc>
                  <a:txBody>
                    <a:bodyPr/>
                    <a:lstStyle/>
                    <a:p>
                      <a:pPr algn="ctr"/>
                      <a:r>
                        <a:rPr lang="zh-TW" altLang="en-US" sz="2400" dirty="0" smtClean="0">
                          <a:latin typeface="標楷體" panose="03000509000000000000" pitchFamily="65" charset="-120"/>
                          <a:ea typeface="標楷體" panose="03000509000000000000" pitchFamily="65" charset="-120"/>
                        </a:rPr>
                        <a:t>未來主要從事</a:t>
                      </a:r>
                    </a:p>
                  </a:txBody>
                  <a:tcPr/>
                </a:tc>
              </a:tr>
              <a:tr h="4029947">
                <a:tc>
                  <a:txBody>
                    <a:bodyPr/>
                    <a:lstStyle/>
                    <a:p>
                      <a:pPr algn="l"/>
                      <a:endParaRPr lang="zh-TW" altLang="en-US" sz="2000" b="1" dirty="0" smtClean="0">
                        <a:solidFill>
                          <a:srgbClr val="FF0000"/>
                        </a:solidFill>
                        <a:latin typeface="標楷體" panose="03000509000000000000" pitchFamily="65" charset="-120"/>
                        <a:ea typeface="標楷體" panose="03000509000000000000" pitchFamily="65" charset="-120"/>
                      </a:endParaRPr>
                    </a:p>
                  </a:txBody>
                  <a:tcPr/>
                </a:tc>
              </a:tr>
            </a:tbl>
          </a:graphicData>
        </a:graphic>
      </p:graphicFrame>
      <p:sp>
        <p:nvSpPr>
          <p:cNvPr id="19" name="矩形 12"/>
          <p:cNvSpPr>
            <a:spLocks noChangeArrowheads="1"/>
          </p:cNvSpPr>
          <p:nvPr/>
        </p:nvSpPr>
        <p:spPr bwMode="auto">
          <a:xfrm rot="40065">
            <a:off x="1069975" y="765175"/>
            <a:ext cx="2206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lang="en-US" altLang="zh-TW" sz="1200">
                <a:solidFill>
                  <a:schemeClr val="bg1"/>
                </a:solidFill>
              </a:rPr>
              <a:t> </a:t>
            </a:r>
            <a:endParaRPr lang="zh-TW" altLang="en-US" sz="1200" baseline="-25000">
              <a:solidFill>
                <a:schemeClr val="bg1"/>
              </a:solidFill>
              <a:latin typeface="微軟正黑體" pitchFamily="34" charset="-120"/>
              <a:ea typeface="微軟正黑體" pitchFamily="34" charset="-120"/>
            </a:endParaRPr>
          </a:p>
        </p:txBody>
      </p:sp>
      <p:grpSp>
        <p:nvGrpSpPr>
          <p:cNvPr id="20" name="群組 19"/>
          <p:cNvGrpSpPr>
            <a:grpSpLocks/>
          </p:cNvGrpSpPr>
          <p:nvPr/>
        </p:nvGrpSpPr>
        <p:grpSpPr bwMode="auto">
          <a:xfrm>
            <a:off x="-461962" y="-603448"/>
            <a:ext cx="6985000" cy="2328863"/>
            <a:chOff x="761430" y="1976951"/>
            <a:chExt cx="6985792" cy="2328597"/>
          </a:xfrm>
        </p:grpSpPr>
        <p:pic>
          <p:nvPicPr>
            <p:cNvPr id="21" name="圖片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61430" y="1976951"/>
              <a:ext cx="6985792" cy="2328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文字方塊 5"/>
            <p:cNvSpPr txBox="1">
              <a:spLocks noChangeArrowheads="1"/>
            </p:cNvSpPr>
            <p:nvPr/>
          </p:nvSpPr>
          <p:spPr bwMode="auto">
            <a:xfrm>
              <a:off x="1545387" y="2780928"/>
              <a:ext cx="8002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宋体" pitchFamily="2" charset="-122"/>
                </a:defRPr>
              </a:lvl1pPr>
              <a:lvl2pPr marL="742950" indent="-285750">
                <a:spcBef>
                  <a:spcPct val="20000"/>
                </a:spcBef>
                <a:buFont typeface="Arial" charset="0"/>
                <a:buChar char="–"/>
                <a:defRPr sz="2800">
                  <a:solidFill>
                    <a:schemeClr val="tx1"/>
                  </a:solidFill>
                  <a:latin typeface="Calibri" pitchFamily="34" charset="0"/>
                  <a:ea typeface="宋体" pitchFamily="2" charset="-122"/>
                </a:defRPr>
              </a:lvl2pPr>
              <a:lvl3pPr marL="1143000" indent="-228600">
                <a:spcBef>
                  <a:spcPct val="20000"/>
                </a:spcBef>
                <a:buFont typeface="Arial" charset="0"/>
                <a:buChar char="•"/>
                <a:defRPr sz="2400">
                  <a:solidFill>
                    <a:schemeClr val="tx1"/>
                  </a:solidFill>
                  <a:latin typeface="Calibri" pitchFamily="34" charset="0"/>
                  <a:ea typeface="宋体" pitchFamily="2" charset="-122"/>
                </a:defRPr>
              </a:lvl3pPr>
              <a:lvl4pPr marL="1600200" indent="-228600">
                <a:spcBef>
                  <a:spcPct val="20000"/>
                </a:spcBef>
                <a:buFont typeface="Arial" charset="0"/>
                <a:buChar char="–"/>
                <a:defRPr sz="2000">
                  <a:solidFill>
                    <a:schemeClr val="tx1"/>
                  </a:solidFill>
                  <a:latin typeface="Calibri" pitchFamily="34" charset="0"/>
                  <a:ea typeface="宋体" pitchFamily="2" charset="-122"/>
                </a:defRPr>
              </a:lvl4pPr>
              <a:lvl5pPr marL="2057400" indent="-228600">
                <a:spcBef>
                  <a:spcPct val="20000"/>
                </a:spcBef>
                <a:buFont typeface="Arial" charset="0"/>
                <a:buChar char="»"/>
                <a:defRPr sz="2000">
                  <a:solidFill>
                    <a:schemeClr val="tx1"/>
                  </a:solidFill>
                  <a:latin typeface="Calibri" pitchFamily="34" charset="0"/>
                  <a:ea typeface="宋体" pitchFamily="2" charset="-122"/>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zh-TW" altLang="en-US" sz="2400" b="1">
                  <a:solidFill>
                    <a:srgbClr val="008000"/>
                  </a:solidFill>
                  <a:latin typeface="微軟正黑體" pitchFamily="34" charset="-120"/>
                  <a:ea typeface="微軟正黑體" pitchFamily="34" charset="-120"/>
                </a:rPr>
                <a:t>高職</a:t>
              </a:r>
            </a:p>
            <a:p>
              <a:pPr eaLnBrk="1" hangingPunct="1">
                <a:spcBef>
                  <a:spcPct val="0"/>
                </a:spcBef>
                <a:buFontTx/>
                <a:buNone/>
              </a:pPr>
              <a:r>
                <a:rPr lang="zh-TW" altLang="en-US" sz="2400" b="1">
                  <a:solidFill>
                    <a:srgbClr val="008000"/>
                  </a:solidFill>
                  <a:latin typeface="微軟正黑體" pitchFamily="34" charset="-120"/>
                  <a:ea typeface="微軟正黑體" pitchFamily="34" charset="-120"/>
                </a:rPr>
                <a:t>群科</a:t>
              </a:r>
            </a:p>
          </p:txBody>
        </p:sp>
      </p:grpSp>
      <p:sp>
        <p:nvSpPr>
          <p:cNvPr id="27" name="圓角矩形 26"/>
          <p:cNvSpPr/>
          <p:nvPr/>
        </p:nvSpPr>
        <p:spPr bwMode="auto">
          <a:xfrm>
            <a:off x="1140935" y="1087204"/>
            <a:ext cx="3816471" cy="575981"/>
          </a:xfrm>
          <a:prstGeom prst="roundRect">
            <a:avLst/>
          </a:prstGeom>
          <a:gradFill>
            <a:gsLst>
              <a:gs pos="33747">
                <a:schemeClr val="accent2">
                  <a:lumMod val="20000"/>
                  <a:lumOff val="80000"/>
                </a:schemeClr>
              </a:gs>
              <a:gs pos="81000">
                <a:srgbClr val="FF0000">
                  <a:alpha val="57000"/>
                </a:srgbClr>
              </a:gs>
              <a:gs pos="13000">
                <a:srgbClr val="FF0000">
                  <a:alpha val="54000"/>
                </a:srgbClr>
              </a:gs>
              <a:gs pos="3332">
                <a:srgbClr val="FF0000"/>
              </a:gs>
              <a:gs pos="50000">
                <a:srgbClr val="FF0000">
                  <a:lumMod val="27000"/>
                  <a:lumOff val="73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TW" altLang="en-US" sz="2400" dirty="0" smtClean="0">
                <a:latin typeface="微軟正黑體" pitchFamily="34" charset="-120"/>
                <a:ea typeface="微軟正黑體" pitchFamily="34" charset="-120"/>
              </a:rPr>
              <a:t>專業技能與升學就業進路</a:t>
            </a:r>
            <a:endParaRPr lang="zh-TW" altLang="en-US" sz="2400" dirty="0">
              <a:latin typeface="微軟正黑體" pitchFamily="34" charset="-120"/>
              <a:ea typeface="微軟正黑體" pitchFamily="34" charset="-120"/>
            </a:endParaRPr>
          </a:p>
        </p:txBody>
      </p:sp>
      <p:sp>
        <p:nvSpPr>
          <p:cNvPr id="29" name="文字方塊 28"/>
          <p:cNvSpPr txBox="1"/>
          <p:nvPr/>
        </p:nvSpPr>
        <p:spPr>
          <a:xfrm>
            <a:off x="1691680" y="257137"/>
            <a:ext cx="1992853" cy="769441"/>
          </a:xfrm>
          <a:prstGeom prst="rect">
            <a:avLst/>
          </a:prstGeom>
          <a:noFill/>
        </p:spPr>
        <p:txBody>
          <a:bodyPr wrap="none">
            <a:spAutoFit/>
          </a:bodyPr>
          <a:lstStyle/>
          <a:p>
            <a:pPr eaLnBrk="1" fontAlgn="auto" hangingPunct="1">
              <a:spcBef>
                <a:spcPts val="0"/>
              </a:spcBef>
              <a:spcAft>
                <a:spcPts val="0"/>
              </a:spcAft>
              <a:defRPr/>
            </a:pPr>
            <a:r>
              <a:rPr lang="zh-TW" altLang="en-US" sz="4400" spc="3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軟正黑體"/>
                <a:ea typeface="微軟正黑體"/>
                <a:cs typeface="微軟正黑體"/>
              </a:rPr>
              <a:t>家政群</a:t>
            </a:r>
            <a:endParaRPr lang="zh-TW" altLang="en-US" sz="4400" spc="3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軟正黑體"/>
              <a:ea typeface="微軟正黑體"/>
              <a:cs typeface="微軟正黑體"/>
            </a:endParaRPr>
          </a:p>
        </p:txBody>
      </p:sp>
      <p:pic>
        <p:nvPicPr>
          <p:cNvPr id="30"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30278" y="5925278"/>
            <a:ext cx="923844" cy="70375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42" name="Picture 2" descr="Q:\01技職教育宣導媒材\群科簡報\視覺元素\家政群\原始檔\{56566565-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86800" y="447675"/>
            <a:ext cx="681038"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3" descr="Q:\01技職教育宣導媒材\群科簡報\視覺元素\家政群\原始檔\{Hou1515原檔.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330762">
            <a:off x="8543925" y="-303213"/>
            <a:ext cx="692150" cy="1035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Picture 7" descr="Q:\01技職教育宣導媒材\群科簡報\視覺元素\家政群\原始檔\545ping}-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08925" y="139700"/>
            <a:ext cx="1235075" cy="143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Picture 12" descr="Q:\01技職教育宣導媒材\群科簡報\視覺元素\家政群\原始檔\{4545檔.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7822214">
            <a:off x="8380413" y="890588"/>
            <a:ext cx="842962" cy="185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6" name="群組 45"/>
          <p:cNvGrpSpPr>
            <a:grpSpLocks/>
          </p:cNvGrpSpPr>
          <p:nvPr/>
        </p:nvGrpSpPr>
        <p:grpSpPr bwMode="auto">
          <a:xfrm>
            <a:off x="6794500" y="2276873"/>
            <a:ext cx="1342349" cy="1008111"/>
            <a:chOff x="305430" y="2543736"/>
            <a:chExt cx="1892300" cy="1767660"/>
          </a:xfrm>
        </p:grpSpPr>
        <p:pic>
          <p:nvPicPr>
            <p:cNvPr id="47" name="Picture 4" descr="Q:\01技職教育宣導媒材\群科簡報\視覺元素\家政群\UI\Part6\時尚產業.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05430" y="2869946"/>
              <a:ext cx="1892300" cy="144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矩形 47"/>
            <p:cNvSpPr/>
            <p:nvPr/>
          </p:nvSpPr>
          <p:spPr>
            <a:xfrm>
              <a:off x="386393" y="2543736"/>
              <a:ext cx="1730375" cy="512527"/>
            </a:xfrm>
            <a:prstGeom prst="rect">
              <a:avLst/>
            </a:prstGeom>
            <a:solidFill>
              <a:schemeClr val="tx2">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r>
                <a:rPr kumimoji="0" lang="zh-TW" altLang="en-US" sz="1600" b="1" dirty="0">
                  <a:solidFill>
                    <a:schemeClr val="tx1">
                      <a:lumMod val="75000"/>
                      <a:lumOff val="25000"/>
                    </a:schemeClr>
                  </a:solidFill>
                  <a:latin typeface="微軟正黑體" panose="020B0604030504040204" pitchFamily="34" charset="-120"/>
                  <a:ea typeface="微軟正黑體" panose="020B0604030504040204" pitchFamily="34" charset="-120"/>
                </a:rPr>
                <a:t>時尚產業</a:t>
              </a:r>
            </a:p>
          </p:txBody>
        </p:sp>
      </p:grpSp>
      <p:grpSp>
        <p:nvGrpSpPr>
          <p:cNvPr id="49" name="群組 48"/>
          <p:cNvGrpSpPr>
            <a:grpSpLocks/>
          </p:cNvGrpSpPr>
          <p:nvPr/>
        </p:nvGrpSpPr>
        <p:grpSpPr bwMode="auto">
          <a:xfrm>
            <a:off x="7668344" y="3284985"/>
            <a:ext cx="1342349" cy="1224135"/>
            <a:chOff x="2480756" y="2543736"/>
            <a:chExt cx="1892300" cy="1767660"/>
          </a:xfrm>
        </p:grpSpPr>
        <p:pic>
          <p:nvPicPr>
            <p:cNvPr id="50" name="Picture 3" descr="Q:\01技職教育宣導媒材\群科簡報\視覺元素\家政群\UI\Part6\美容美髮產業.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480756" y="2869946"/>
              <a:ext cx="1892300" cy="144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矩形 50"/>
            <p:cNvSpPr/>
            <p:nvPr/>
          </p:nvSpPr>
          <p:spPr>
            <a:xfrm>
              <a:off x="2560131" y="2543736"/>
              <a:ext cx="1730375" cy="512527"/>
            </a:xfrm>
            <a:prstGeom prst="rect">
              <a:avLst/>
            </a:prstGeom>
            <a:solidFill>
              <a:schemeClr val="tx2">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r>
                <a:rPr kumimoji="0" lang="zh-TW" altLang="en-US" sz="1600" b="1" dirty="0">
                  <a:solidFill>
                    <a:schemeClr val="tx1">
                      <a:lumMod val="75000"/>
                      <a:lumOff val="25000"/>
                    </a:schemeClr>
                  </a:solidFill>
                  <a:latin typeface="微軟正黑體" panose="020B0604030504040204" pitchFamily="34" charset="-120"/>
                  <a:ea typeface="微軟正黑體" panose="020B0604030504040204" pitchFamily="34" charset="-120"/>
                </a:rPr>
                <a:t>美容美髮業</a:t>
              </a:r>
            </a:p>
          </p:txBody>
        </p:sp>
      </p:grpSp>
      <p:grpSp>
        <p:nvGrpSpPr>
          <p:cNvPr id="52" name="群組 51"/>
          <p:cNvGrpSpPr>
            <a:grpSpLocks/>
          </p:cNvGrpSpPr>
          <p:nvPr/>
        </p:nvGrpSpPr>
        <p:grpSpPr bwMode="auto">
          <a:xfrm>
            <a:off x="6797292" y="4509121"/>
            <a:ext cx="1339557" cy="936103"/>
            <a:chOff x="4639756" y="2543736"/>
            <a:chExt cx="1892300" cy="1767593"/>
          </a:xfrm>
        </p:grpSpPr>
        <p:pic>
          <p:nvPicPr>
            <p:cNvPr id="53" name="Picture 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639756" y="2870012"/>
              <a:ext cx="1892300" cy="1441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矩形 53"/>
            <p:cNvSpPr/>
            <p:nvPr/>
          </p:nvSpPr>
          <p:spPr>
            <a:xfrm>
              <a:off x="4701668" y="2543736"/>
              <a:ext cx="1730375" cy="512507"/>
            </a:xfrm>
            <a:prstGeom prst="rect">
              <a:avLst/>
            </a:prstGeom>
            <a:solidFill>
              <a:schemeClr val="tx2">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r>
                <a:rPr kumimoji="0" lang="zh-TW" altLang="en-US" sz="1600" b="1" dirty="0">
                  <a:solidFill>
                    <a:schemeClr val="tx1">
                      <a:lumMod val="75000"/>
                      <a:lumOff val="25000"/>
                    </a:schemeClr>
                  </a:solidFill>
                  <a:latin typeface="微軟正黑體" panose="020B0604030504040204" pitchFamily="34" charset="-120"/>
                  <a:ea typeface="微軟正黑體" panose="020B0604030504040204" pitchFamily="34" charset="-120"/>
                </a:rPr>
                <a:t>兒童相關</a:t>
              </a:r>
            </a:p>
          </p:txBody>
        </p:sp>
      </p:grpSp>
      <p:grpSp>
        <p:nvGrpSpPr>
          <p:cNvPr id="55" name="群組 54"/>
          <p:cNvGrpSpPr>
            <a:grpSpLocks/>
          </p:cNvGrpSpPr>
          <p:nvPr/>
        </p:nvGrpSpPr>
        <p:grpSpPr bwMode="auto">
          <a:xfrm>
            <a:off x="7622139" y="5445224"/>
            <a:ext cx="1342349" cy="1039790"/>
            <a:chOff x="6723186" y="2543736"/>
            <a:chExt cx="1892300" cy="1767593"/>
          </a:xfrm>
        </p:grpSpPr>
        <p:pic>
          <p:nvPicPr>
            <p:cNvPr id="56" name="Picture 5"/>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723186" y="2870012"/>
              <a:ext cx="1892300" cy="1441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 name="矩形 56"/>
            <p:cNvSpPr/>
            <p:nvPr/>
          </p:nvSpPr>
          <p:spPr>
            <a:xfrm>
              <a:off x="6812086" y="2543736"/>
              <a:ext cx="1730375" cy="512507"/>
            </a:xfrm>
            <a:prstGeom prst="rect">
              <a:avLst/>
            </a:prstGeom>
            <a:solidFill>
              <a:schemeClr val="tx2">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r>
                <a:rPr kumimoji="0" lang="zh-TW" altLang="en-US" sz="1600" b="1" dirty="0">
                  <a:solidFill>
                    <a:schemeClr val="tx1">
                      <a:lumMod val="75000"/>
                      <a:lumOff val="25000"/>
                    </a:schemeClr>
                  </a:solidFill>
                  <a:latin typeface="微軟正黑體" panose="020B0604030504040204" pitchFamily="34" charset="-120"/>
                  <a:ea typeface="微軟正黑體" panose="020B0604030504040204" pitchFamily="34" charset="-120"/>
                </a:rPr>
                <a:t>模特兒產業</a:t>
              </a:r>
            </a:p>
          </p:txBody>
        </p:sp>
      </p:grpSp>
    </p:spTree>
    <p:extLst>
      <p:ext uri="{BB962C8B-B14F-4D97-AF65-F5344CB8AC3E}">
        <p14:creationId xmlns:p14="http://schemas.microsoft.com/office/powerpoint/2010/main" val="18131612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 calcmode="lin" valueType="num">
                                      <p:cBhvr>
                                        <p:cTn id="9" dur="500" fill="hold"/>
                                        <p:tgtEl>
                                          <p:spTgt spid="20"/>
                                        </p:tgtEl>
                                        <p:attrNameLst>
                                          <p:attrName>style.rotation</p:attrName>
                                        </p:attrNameLst>
                                      </p:cBhvr>
                                      <p:tavLst>
                                        <p:tav tm="0">
                                          <p:val>
                                            <p:fltVal val="360"/>
                                          </p:val>
                                        </p:tav>
                                        <p:tav tm="100000">
                                          <p:val>
                                            <p:fltVal val="0"/>
                                          </p:val>
                                        </p:tav>
                                      </p:tavLst>
                                    </p:anim>
                                    <p:animEffect transition="in" filter="fade">
                                      <p:cBhvr>
                                        <p:cTn id="10" dur="500"/>
                                        <p:tgtEl>
                                          <p:spTgt spid="20"/>
                                        </p:tgtEl>
                                      </p:cBhvr>
                                    </p:animEffect>
                                  </p:childTnLst>
                                </p:cTn>
                              </p:par>
                              <p:par>
                                <p:cTn id="11" presetID="23" presetClass="entr" presetSubtype="16"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500" fill="hold"/>
                                        <p:tgtEl>
                                          <p:spTgt spid="29"/>
                                        </p:tgtEl>
                                        <p:attrNameLst>
                                          <p:attrName>ppt_w</p:attrName>
                                        </p:attrNameLst>
                                      </p:cBhvr>
                                      <p:tavLst>
                                        <p:tav tm="0">
                                          <p:val>
                                            <p:fltVal val="0"/>
                                          </p:val>
                                        </p:tav>
                                        <p:tav tm="100000">
                                          <p:val>
                                            <p:strVal val="#ppt_w"/>
                                          </p:val>
                                        </p:tav>
                                      </p:tavLst>
                                    </p:anim>
                                    <p:anim calcmode="lin" valueType="num">
                                      <p:cBhvr>
                                        <p:cTn id="14" dur="500" fill="hold"/>
                                        <p:tgtEl>
                                          <p:spTgt spid="29"/>
                                        </p:tgtEl>
                                        <p:attrNameLst>
                                          <p:attrName>ppt_h</p:attrName>
                                        </p:attrNameLst>
                                      </p:cBhvr>
                                      <p:tavLst>
                                        <p:tav tm="0">
                                          <p:val>
                                            <p:fltVal val="0"/>
                                          </p:val>
                                        </p:tav>
                                        <p:tav tm="100000">
                                          <p:val>
                                            <p:strVal val="#ppt_h"/>
                                          </p:val>
                                        </p:tav>
                                      </p:tavLst>
                                    </p:anim>
                                  </p:childTnLst>
                                </p:cTn>
                              </p:par>
                            </p:childTnLst>
                          </p:cTn>
                        </p:par>
                        <p:par>
                          <p:cTn id="15" fill="hold">
                            <p:stCondLst>
                              <p:cond delay="500"/>
                            </p:stCondLst>
                            <p:childTnLst>
                              <p:par>
                                <p:cTn id="16" presetID="23" presetClass="entr" presetSubtype="272" fill="hold" nodeType="afterEffect">
                                  <p:stCondLst>
                                    <p:cond delay="0"/>
                                  </p:stCondLst>
                                  <p:childTnLst>
                                    <p:set>
                                      <p:cBhvr>
                                        <p:cTn id="17" dur="1" fill="hold">
                                          <p:stCondLst>
                                            <p:cond delay="0"/>
                                          </p:stCondLst>
                                        </p:cTn>
                                        <p:tgtEl>
                                          <p:spTgt spid="46"/>
                                        </p:tgtEl>
                                        <p:attrNameLst>
                                          <p:attrName>style.visibility</p:attrName>
                                        </p:attrNameLst>
                                      </p:cBhvr>
                                      <p:to>
                                        <p:strVal val="visible"/>
                                      </p:to>
                                    </p:set>
                                    <p:anim calcmode="lin" valueType="num">
                                      <p:cBhvr>
                                        <p:cTn id="18" dur="500" fill="hold"/>
                                        <p:tgtEl>
                                          <p:spTgt spid="46"/>
                                        </p:tgtEl>
                                        <p:attrNameLst>
                                          <p:attrName>ppt_w</p:attrName>
                                        </p:attrNameLst>
                                      </p:cBhvr>
                                      <p:tavLst>
                                        <p:tav tm="0">
                                          <p:val>
                                            <p:strVal val="2/3*#ppt_w"/>
                                          </p:val>
                                        </p:tav>
                                        <p:tav tm="100000">
                                          <p:val>
                                            <p:strVal val="#ppt_w"/>
                                          </p:val>
                                        </p:tav>
                                      </p:tavLst>
                                    </p:anim>
                                    <p:anim calcmode="lin" valueType="num">
                                      <p:cBhvr>
                                        <p:cTn id="19" dur="500" fill="hold"/>
                                        <p:tgtEl>
                                          <p:spTgt spid="46"/>
                                        </p:tgtEl>
                                        <p:attrNameLst>
                                          <p:attrName>ppt_h</p:attrName>
                                        </p:attrNameLst>
                                      </p:cBhvr>
                                      <p:tavLst>
                                        <p:tav tm="0">
                                          <p:val>
                                            <p:strVal val="2/3*#ppt_h"/>
                                          </p:val>
                                        </p:tav>
                                        <p:tav tm="100000">
                                          <p:val>
                                            <p:strVal val="#ppt_h"/>
                                          </p:val>
                                        </p:tav>
                                      </p:tavLst>
                                    </p:anim>
                                  </p:childTnLst>
                                </p:cTn>
                              </p:par>
                            </p:childTnLst>
                          </p:cTn>
                        </p:par>
                        <p:par>
                          <p:cTn id="20" fill="hold">
                            <p:stCondLst>
                              <p:cond delay="1000"/>
                            </p:stCondLst>
                            <p:childTnLst>
                              <p:par>
                                <p:cTn id="21" presetID="23" presetClass="entr" presetSubtype="272"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p:cTn id="23" dur="500" fill="hold"/>
                                        <p:tgtEl>
                                          <p:spTgt spid="49"/>
                                        </p:tgtEl>
                                        <p:attrNameLst>
                                          <p:attrName>ppt_w</p:attrName>
                                        </p:attrNameLst>
                                      </p:cBhvr>
                                      <p:tavLst>
                                        <p:tav tm="0">
                                          <p:val>
                                            <p:strVal val="2/3*#ppt_w"/>
                                          </p:val>
                                        </p:tav>
                                        <p:tav tm="100000">
                                          <p:val>
                                            <p:strVal val="#ppt_w"/>
                                          </p:val>
                                        </p:tav>
                                      </p:tavLst>
                                    </p:anim>
                                    <p:anim calcmode="lin" valueType="num">
                                      <p:cBhvr>
                                        <p:cTn id="24" dur="500" fill="hold"/>
                                        <p:tgtEl>
                                          <p:spTgt spid="49"/>
                                        </p:tgtEl>
                                        <p:attrNameLst>
                                          <p:attrName>ppt_h</p:attrName>
                                        </p:attrNameLst>
                                      </p:cBhvr>
                                      <p:tavLst>
                                        <p:tav tm="0">
                                          <p:val>
                                            <p:strVal val="2/3*#ppt_h"/>
                                          </p:val>
                                        </p:tav>
                                        <p:tav tm="100000">
                                          <p:val>
                                            <p:strVal val="#ppt_h"/>
                                          </p:val>
                                        </p:tav>
                                      </p:tavLst>
                                    </p:anim>
                                  </p:childTnLst>
                                </p:cTn>
                              </p:par>
                            </p:childTnLst>
                          </p:cTn>
                        </p:par>
                        <p:par>
                          <p:cTn id="25" fill="hold">
                            <p:stCondLst>
                              <p:cond delay="1500"/>
                            </p:stCondLst>
                            <p:childTnLst>
                              <p:par>
                                <p:cTn id="26" presetID="23" presetClass="entr" presetSubtype="272" fill="hold" nodeType="afterEffect">
                                  <p:stCondLst>
                                    <p:cond delay="0"/>
                                  </p:stCondLst>
                                  <p:childTnLst>
                                    <p:set>
                                      <p:cBhvr>
                                        <p:cTn id="27" dur="1" fill="hold">
                                          <p:stCondLst>
                                            <p:cond delay="0"/>
                                          </p:stCondLst>
                                        </p:cTn>
                                        <p:tgtEl>
                                          <p:spTgt spid="52"/>
                                        </p:tgtEl>
                                        <p:attrNameLst>
                                          <p:attrName>style.visibility</p:attrName>
                                        </p:attrNameLst>
                                      </p:cBhvr>
                                      <p:to>
                                        <p:strVal val="visible"/>
                                      </p:to>
                                    </p:set>
                                    <p:anim calcmode="lin" valueType="num">
                                      <p:cBhvr>
                                        <p:cTn id="28" dur="500" fill="hold"/>
                                        <p:tgtEl>
                                          <p:spTgt spid="52"/>
                                        </p:tgtEl>
                                        <p:attrNameLst>
                                          <p:attrName>ppt_w</p:attrName>
                                        </p:attrNameLst>
                                      </p:cBhvr>
                                      <p:tavLst>
                                        <p:tav tm="0">
                                          <p:val>
                                            <p:strVal val="2/3*#ppt_w"/>
                                          </p:val>
                                        </p:tav>
                                        <p:tav tm="100000">
                                          <p:val>
                                            <p:strVal val="#ppt_w"/>
                                          </p:val>
                                        </p:tav>
                                      </p:tavLst>
                                    </p:anim>
                                    <p:anim calcmode="lin" valueType="num">
                                      <p:cBhvr>
                                        <p:cTn id="29" dur="500" fill="hold"/>
                                        <p:tgtEl>
                                          <p:spTgt spid="52"/>
                                        </p:tgtEl>
                                        <p:attrNameLst>
                                          <p:attrName>ppt_h</p:attrName>
                                        </p:attrNameLst>
                                      </p:cBhvr>
                                      <p:tavLst>
                                        <p:tav tm="0">
                                          <p:val>
                                            <p:strVal val="2/3*#ppt_h"/>
                                          </p:val>
                                        </p:tav>
                                        <p:tav tm="100000">
                                          <p:val>
                                            <p:strVal val="#ppt_h"/>
                                          </p:val>
                                        </p:tav>
                                      </p:tavLst>
                                    </p:anim>
                                  </p:childTnLst>
                                </p:cTn>
                              </p:par>
                            </p:childTnLst>
                          </p:cTn>
                        </p:par>
                        <p:par>
                          <p:cTn id="30" fill="hold">
                            <p:stCondLst>
                              <p:cond delay="2000"/>
                            </p:stCondLst>
                            <p:childTnLst>
                              <p:par>
                                <p:cTn id="31" presetID="23" presetClass="entr" presetSubtype="272" fill="hold" nodeType="afterEffect">
                                  <p:stCondLst>
                                    <p:cond delay="0"/>
                                  </p:stCondLst>
                                  <p:childTnLst>
                                    <p:set>
                                      <p:cBhvr>
                                        <p:cTn id="32" dur="1" fill="hold">
                                          <p:stCondLst>
                                            <p:cond delay="0"/>
                                          </p:stCondLst>
                                        </p:cTn>
                                        <p:tgtEl>
                                          <p:spTgt spid="55"/>
                                        </p:tgtEl>
                                        <p:attrNameLst>
                                          <p:attrName>style.visibility</p:attrName>
                                        </p:attrNameLst>
                                      </p:cBhvr>
                                      <p:to>
                                        <p:strVal val="visible"/>
                                      </p:to>
                                    </p:set>
                                    <p:anim calcmode="lin" valueType="num">
                                      <p:cBhvr>
                                        <p:cTn id="33" dur="500" fill="hold"/>
                                        <p:tgtEl>
                                          <p:spTgt spid="55"/>
                                        </p:tgtEl>
                                        <p:attrNameLst>
                                          <p:attrName>ppt_w</p:attrName>
                                        </p:attrNameLst>
                                      </p:cBhvr>
                                      <p:tavLst>
                                        <p:tav tm="0">
                                          <p:val>
                                            <p:strVal val="2/3*#ppt_w"/>
                                          </p:val>
                                        </p:tav>
                                        <p:tav tm="100000">
                                          <p:val>
                                            <p:strVal val="#ppt_w"/>
                                          </p:val>
                                        </p:tav>
                                      </p:tavLst>
                                    </p:anim>
                                    <p:anim calcmode="lin" valueType="num">
                                      <p:cBhvr>
                                        <p:cTn id="34" dur="500" fill="hold"/>
                                        <p:tgtEl>
                                          <p:spTgt spid="55"/>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23712" y="3773974"/>
            <a:ext cx="9144000" cy="1685925"/>
          </a:xfrm>
          <a:prstGeom prst="rect">
            <a:avLst/>
          </a:prstGeom>
          <a:solidFill>
            <a:srgbClr val="FF0000">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sp>
        <p:nvSpPr>
          <p:cNvPr id="11" name="矩形 10"/>
          <p:cNvSpPr/>
          <p:nvPr/>
        </p:nvSpPr>
        <p:spPr>
          <a:xfrm>
            <a:off x="0" y="1743075"/>
            <a:ext cx="9144000" cy="1685925"/>
          </a:xfrm>
          <a:prstGeom prst="rect">
            <a:avLst/>
          </a:prstGeom>
          <a:solidFill>
            <a:srgbClr val="FF0000">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sp>
        <p:nvSpPr>
          <p:cNvPr id="21519" name="文字方塊 33"/>
          <p:cNvSpPr txBox="1">
            <a:spLocks noChangeArrowheads="1"/>
          </p:cNvSpPr>
          <p:nvPr/>
        </p:nvSpPr>
        <p:spPr bwMode="auto">
          <a:xfrm>
            <a:off x="468313" y="549275"/>
            <a:ext cx="338613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lang="zh-TW" altLang="en-US" sz="2000" b="1">
                <a:solidFill>
                  <a:schemeClr val="bg1"/>
                </a:solidFill>
                <a:latin typeface="微軟正黑體" pitchFamily="34" charset="-120"/>
                <a:ea typeface="微軟正黑體" pitchFamily="34" charset="-120"/>
              </a:rPr>
              <a:t>技職教育宣導 </a:t>
            </a:r>
            <a:endParaRPr lang="en-US" altLang="zh-TW" sz="2000" b="1">
              <a:solidFill>
                <a:schemeClr val="bg1"/>
              </a:solidFill>
              <a:latin typeface="微軟正黑體" pitchFamily="34" charset="-120"/>
              <a:ea typeface="微軟正黑體" pitchFamily="34" charset="-120"/>
            </a:endParaRPr>
          </a:p>
          <a:p>
            <a:pPr eaLnBrk="1" hangingPunct="1">
              <a:spcBef>
                <a:spcPct val="0"/>
              </a:spcBef>
              <a:buFontTx/>
              <a:buNone/>
            </a:pPr>
            <a:r>
              <a:rPr lang="zh-TW" altLang="en-US" sz="1600" b="1">
                <a:solidFill>
                  <a:schemeClr val="bg1"/>
                </a:solidFill>
                <a:latin typeface="微軟正黑體" pitchFamily="34" charset="-120"/>
                <a:ea typeface="微軟正黑體" pitchFamily="34" charset="-120"/>
              </a:rPr>
              <a:t>商業與管理群</a:t>
            </a:r>
            <a:endParaRPr lang="zh-TW" altLang="en-US" sz="1800" b="1">
              <a:solidFill>
                <a:schemeClr val="bg1"/>
              </a:solidFill>
              <a:latin typeface="微軟正黑體" pitchFamily="34" charset="-120"/>
              <a:ea typeface="微軟正黑體" pitchFamily="34" charset="-120"/>
            </a:endParaRPr>
          </a:p>
        </p:txBody>
      </p:sp>
      <p:sp>
        <p:nvSpPr>
          <p:cNvPr id="21520" name="矩形 34"/>
          <p:cNvSpPr>
            <a:spLocks noChangeArrowheads="1"/>
          </p:cNvSpPr>
          <p:nvPr/>
        </p:nvSpPr>
        <p:spPr bwMode="auto">
          <a:xfrm rot="40065">
            <a:off x="1455738" y="692150"/>
            <a:ext cx="2190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lang="en-US" altLang="zh-TW" sz="1200">
                <a:solidFill>
                  <a:schemeClr val="bg1"/>
                </a:solidFill>
              </a:rPr>
              <a:t> </a:t>
            </a:r>
            <a:endParaRPr lang="zh-TW" altLang="en-US" sz="1200" baseline="-25000">
              <a:solidFill>
                <a:schemeClr val="bg1"/>
              </a:solidFill>
              <a:latin typeface="微軟正黑體" pitchFamily="34" charset="-120"/>
              <a:ea typeface="微軟正黑體" pitchFamily="34" charset="-120"/>
            </a:endParaRPr>
          </a:p>
        </p:txBody>
      </p:sp>
      <p:grpSp>
        <p:nvGrpSpPr>
          <p:cNvPr id="37" name="群組 36"/>
          <p:cNvGrpSpPr>
            <a:grpSpLocks/>
          </p:cNvGrpSpPr>
          <p:nvPr/>
        </p:nvGrpSpPr>
        <p:grpSpPr bwMode="auto">
          <a:xfrm>
            <a:off x="-223152" y="-423863"/>
            <a:ext cx="6985000" cy="2328863"/>
            <a:chOff x="761430" y="1976951"/>
            <a:chExt cx="6985792" cy="2328597"/>
          </a:xfrm>
        </p:grpSpPr>
        <p:pic>
          <p:nvPicPr>
            <p:cNvPr id="38" name="圖片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1430" y="1976951"/>
              <a:ext cx="6985792" cy="2328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文字方塊 5"/>
            <p:cNvSpPr txBox="1">
              <a:spLocks noChangeArrowheads="1"/>
            </p:cNvSpPr>
            <p:nvPr/>
          </p:nvSpPr>
          <p:spPr bwMode="auto">
            <a:xfrm>
              <a:off x="1545387" y="2780928"/>
              <a:ext cx="8002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宋体" pitchFamily="2" charset="-122"/>
                </a:defRPr>
              </a:lvl1pPr>
              <a:lvl2pPr marL="742950" indent="-285750">
                <a:spcBef>
                  <a:spcPct val="20000"/>
                </a:spcBef>
                <a:buFont typeface="Arial" charset="0"/>
                <a:buChar char="–"/>
                <a:defRPr sz="2800">
                  <a:solidFill>
                    <a:schemeClr val="tx1"/>
                  </a:solidFill>
                  <a:latin typeface="Calibri" pitchFamily="34" charset="0"/>
                  <a:ea typeface="宋体" pitchFamily="2" charset="-122"/>
                </a:defRPr>
              </a:lvl2pPr>
              <a:lvl3pPr marL="1143000" indent="-228600">
                <a:spcBef>
                  <a:spcPct val="20000"/>
                </a:spcBef>
                <a:buFont typeface="Arial" charset="0"/>
                <a:buChar char="•"/>
                <a:defRPr sz="2400">
                  <a:solidFill>
                    <a:schemeClr val="tx1"/>
                  </a:solidFill>
                  <a:latin typeface="Calibri" pitchFamily="34" charset="0"/>
                  <a:ea typeface="宋体" pitchFamily="2" charset="-122"/>
                </a:defRPr>
              </a:lvl3pPr>
              <a:lvl4pPr marL="1600200" indent="-228600">
                <a:spcBef>
                  <a:spcPct val="20000"/>
                </a:spcBef>
                <a:buFont typeface="Arial" charset="0"/>
                <a:buChar char="–"/>
                <a:defRPr sz="2000">
                  <a:solidFill>
                    <a:schemeClr val="tx1"/>
                  </a:solidFill>
                  <a:latin typeface="Calibri" pitchFamily="34" charset="0"/>
                  <a:ea typeface="宋体" pitchFamily="2" charset="-122"/>
                </a:defRPr>
              </a:lvl4pPr>
              <a:lvl5pPr marL="2057400" indent="-228600">
                <a:spcBef>
                  <a:spcPct val="20000"/>
                </a:spcBef>
                <a:buFont typeface="Arial" charset="0"/>
                <a:buChar char="»"/>
                <a:defRPr sz="2000">
                  <a:solidFill>
                    <a:schemeClr val="tx1"/>
                  </a:solidFill>
                  <a:latin typeface="Calibri" pitchFamily="34" charset="0"/>
                  <a:ea typeface="宋体" pitchFamily="2" charset="-122"/>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zh-TW" altLang="en-US" sz="2400" b="1">
                  <a:solidFill>
                    <a:srgbClr val="008000"/>
                  </a:solidFill>
                  <a:latin typeface="微軟正黑體" pitchFamily="34" charset="-120"/>
                  <a:ea typeface="微軟正黑體" pitchFamily="34" charset="-120"/>
                </a:rPr>
                <a:t>高職</a:t>
              </a:r>
            </a:p>
            <a:p>
              <a:pPr eaLnBrk="1" hangingPunct="1">
                <a:spcBef>
                  <a:spcPct val="0"/>
                </a:spcBef>
                <a:buFontTx/>
                <a:buNone/>
              </a:pPr>
              <a:r>
                <a:rPr lang="zh-TW" altLang="en-US" sz="2400" b="1">
                  <a:solidFill>
                    <a:srgbClr val="008000"/>
                  </a:solidFill>
                  <a:latin typeface="微軟正黑體" pitchFamily="34" charset="-120"/>
                  <a:ea typeface="微軟正黑體" pitchFamily="34" charset="-120"/>
                </a:rPr>
                <a:t>群科</a:t>
              </a:r>
            </a:p>
          </p:txBody>
        </p:sp>
      </p:grpSp>
      <p:sp>
        <p:nvSpPr>
          <p:cNvPr id="41" name="文字方塊 40"/>
          <p:cNvSpPr txBox="1"/>
          <p:nvPr/>
        </p:nvSpPr>
        <p:spPr>
          <a:xfrm>
            <a:off x="1936443" y="452065"/>
            <a:ext cx="1992853" cy="769441"/>
          </a:xfrm>
          <a:prstGeom prst="rect">
            <a:avLst/>
          </a:prstGeom>
          <a:noFill/>
        </p:spPr>
        <p:txBody>
          <a:bodyPr wrap="none">
            <a:spAutoFit/>
          </a:bodyPr>
          <a:lstStyle/>
          <a:p>
            <a:pPr eaLnBrk="1" fontAlgn="auto" hangingPunct="1">
              <a:spcBef>
                <a:spcPts val="0"/>
              </a:spcBef>
              <a:spcAft>
                <a:spcPts val="0"/>
              </a:spcAft>
              <a:defRPr/>
            </a:pPr>
            <a:r>
              <a:rPr lang="zh-TW" altLang="en-US" sz="4400" spc="3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軟正黑體"/>
                <a:ea typeface="微軟正黑體"/>
                <a:cs typeface="微軟正黑體"/>
              </a:rPr>
              <a:t>設計群</a:t>
            </a:r>
            <a:endParaRPr lang="zh-TW" altLang="en-US" sz="4400" spc="3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軟正黑體"/>
              <a:ea typeface="微軟正黑體"/>
              <a:cs typeface="微軟正黑體"/>
            </a:endParaRPr>
          </a:p>
        </p:txBody>
      </p:sp>
      <p:sp>
        <p:nvSpPr>
          <p:cNvPr id="96" name="矩形 95"/>
          <p:cNvSpPr/>
          <p:nvPr/>
        </p:nvSpPr>
        <p:spPr bwMode="auto">
          <a:xfrm>
            <a:off x="467544" y="3429000"/>
            <a:ext cx="954107" cy="400110"/>
          </a:xfrm>
          <a:prstGeom prst="rect">
            <a:avLst/>
          </a:prstGeom>
        </p:spPr>
        <p:txBody>
          <a:bodyPr wrap="none">
            <a:spAutoFit/>
          </a:bodyPr>
          <a:lstStyle/>
          <a:p>
            <a:pPr>
              <a:defRPr/>
            </a:pPr>
            <a:r>
              <a:rPr lang="zh-TW" altLang="zh-TW" sz="2000" b="1" dirty="0">
                <a:solidFill>
                  <a:schemeClr val="tx1">
                    <a:lumMod val="65000"/>
                    <a:lumOff val="35000"/>
                  </a:schemeClr>
                </a:solidFill>
                <a:latin typeface="微軟正黑體" pitchFamily="34" charset="-120"/>
                <a:ea typeface="微軟正黑體" pitchFamily="34" charset="-120"/>
              </a:rPr>
              <a:t>美工科</a:t>
            </a:r>
            <a:endParaRPr kumimoji="0" lang="zh-TW" altLang="en-US" sz="2000" dirty="0">
              <a:latin typeface="+mn-lt"/>
              <a:ea typeface="+mn-ea"/>
            </a:endParaRPr>
          </a:p>
        </p:txBody>
      </p:sp>
      <p:sp>
        <p:nvSpPr>
          <p:cNvPr id="97" name="矩形 96"/>
          <p:cNvSpPr/>
          <p:nvPr/>
        </p:nvSpPr>
        <p:spPr bwMode="auto">
          <a:xfrm>
            <a:off x="1763688" y="3440775"/>
            <a:ext cx="1467068" cy="400110"/>
          </a:xfrm>
          <a:prstGeom prst="rect">
            <a:avLst/>
          </a:prstGeom>
        </p:spPr>
        <p:txBody>
          <a:bodyPr wrap="none">
            <a:spAutoFit/>
          </a:bodyPr>
          <a:lstStyle/>
          <a:p>
            <a:pPr>
              <a:defRPr/>
            </a:pPr>
            <a:r>
              <a:rPr lang="zh-TW" altLang="en-US" sz="2000" b="1" dirty="0">
                <a:solidFill>
                  <a:schemeClr val="tx1">
                    <a:lumMod val="65000"/>
                    <a:lumOff val="35000"/>
                  </a:schemeClr>
                </a:solidFill>
                <a:latin typeface="微軟正黑體" pitchFamily="34" charset="-120"/>
                <a:ea typeface="微軟正黑體" pitchFamily="34" charset="-120"/>
              </a:rPr>
              <a:t>家俱</a:t>
            </a:r>
            <a:r>
              <a:rPr lang="zh-TW" altLang="zh-TW" sz="2000" b="1" dirty="0">
                <a:solidFill>
                  <a:schemeClr val="tx1">
                    <a:lumMod val="65000"/>
                    <a:lumOff val="35000"/>
                  </a:schemeClr>
                </a:solidFill>
                <a:latin typeface="微軟正黑體" pitchFamily="34" charset="-120"/>
                <a:ea typeface="微軟正黑體" pitchFamily="34" charset="-120"/>
              </a:rPr>
              <a:t>木工</a:t>
            </a:r>
            <a:r>
              <a:rPr kumimoji="0" lang="zh-TW" altLang="zh-TW" sz="2000" kern="100" dirty="0" smtClean="0">
                <a:latin typeface="微軟正黑體"/>
                <a:ea typeface="微軟正黑體"/>
                <a:cs typeface="微軟正黑體"/>
              </a:rPr>
              <a:t>科</a:t>
            </a:r>
            <a:endParaRPr kumimoji="0" lang="zh-TW" altLang="en-US" sz="2000" dirty="0">
              <a:latin typeface="+mn-lt"/>
              <a:ea typeface="+mn-ea"/>
            </a:endParaRPr>
          </a:p>
        </p:txBody>
      </p:sp>
      <p:sp>
        <p:nvSpPr>
          <p:cNvPr id="98" name="矩形 97"/>
          <p:cNvSpPr/>
          <p:nvPr/>
        </p:nvSpPr>
        <p:spPr bwMode="auto">
          <a:xfrm>
            <a:off x="3203848" y="3429000"/>
            <a:ext cx="1467068" cy="400110"/>
          </a:xfrm>
          <a:prstGeom prst="rect">
            <a:avLst/>
          </a:prstGeom>
        </p:spPr>
        <p:txBody>
          <a:bodyPr wrap="none">
            <a:spAutoFit/>
          </a:bodyPr>
          <a:lstStyle/>
          <a:p>
            <a:pPr>
              <a:defRPr/>
            </a:pPr>
            <a:r>
              <a:rPr lang="zh-TW" altLang="zh-TW" sz="2000" b="1" dirty="0">
                <a:solidFill>
                  <a:schemeClr val="tx1">
                    <a:lumMod val="65000"/>
                    <a:lumOff val="35000"/>
                  </a:schemeClr>
                </a:solidFill>
                <a:latin typeface="微軟正黑體" pitchFamily="34" charset="-120"/>
                <a:ea typeface="微軟正黑體" pitchFamily="34" charset="-120"/>
              </a:rPr>
              <a:t>陶瓷工程科</a:t>
            </a:r>
            <a:endParaRPr lang="zh-TW" altLang="en-US" sz="2000" b="1" dirty="0">
              <a:solidFill>
                <a:schemeClr val="tx1">
                  <a:lumMod val="65000"/>
                  <a:lumOff val="35000"/>
                </a:schemeClr>
              </a:solidFill>
              <a:latin typeface="微軟正黑體" pitchFamily="34" charset="-120"/>
              <a:ea typeface="微軟正黑體" pitchFamily="34" charset="-120"/>
            </a:endParaRPr>
          </a:p>
        </p:txBody>
      </p:sp>
      <p:sp>
        <p:nvSpPr>
          <p:cNvPr id="99" name="矩形 98"/>
          <p:cNvSpPr/>
          <p:nvPr/>
        </p:nvSpPr>
        <p:spPr bwMode="auto">
          <a:xfrm>
            <a:off x="4644008" y="3406453"/>
            <a:ext cx="1467068" cy="400110"/>
          </a:xfrm>
          <a:prstGeom prst="rect">
            <a:avLst/>
          </a:prstGeom>
        </p:spPr>
        <p:txBody>
          <a:bodyPr wrap="none">
            <a:spAutoFit/>
          </a:bodyPr>
          <a:lstStyle/>
          <a:p>
            <a:pPr>
              <a:defRPr/>
            </a:pPr>
            <a:r>
              <a:rPr lang="zh-TW" altLang="en-US" sz="2000" b="1" dirty="0">
                <a:solidFill>
                  <a:schemeClr val="tx1">
                    <a:lumMod val="65000"/>
                    <a:lumOff val="35000"/>
                  </a:schemeClr>
                </a:solidFill>
                <a:latin typeface="微軟正黑體" pitchFamily="34" charset="-120"/>
                <a:ea typeface="微軟正黑體" pitchFamily="34" charset="-120"/>
              </a:rPr>
              <a:t>家俱</a:t>
            </a:r>
            <a:r>
              <a:rPr lang="zh-TW" altLang="zh-TW" sz="2000" b="1" dirty="0">
                <a:solidFill>
                  <a:schemeClr val="tx1">
                    <a:lumMod val="65000"/>
                    <a:lumOff val="35000"/>
                  </a:schemeClr>
                </a:solidFill>
                <a:latin typeface="微軟正黑體" pitchFamily="34" charset="-120"/>
                <a:ea typeface="微軟正黑體" pitchFamily="34" charset="-120"/>
              </a:rPr>
              <a:t>設計科</a:t>
            </a:r>
            <a:endParaRPr lang="zh-TW" altLang="en-US" sz="2000" b="1" dirty="0">
              <a:solidFill>
                <a:schemeClr val="tx1">
                  <a:lumMod val="65000"/>
                  <a:lumOff val="35000"/>
                </a:schemeClr>
              </a:solidFill>
              <a:latin typeface="微軟正黑體" pitchFamily="34" charset="-120"/>
              <a:ea typeface="微軟正黑體" pitchFamily="34" charset="-120"/>
            </a:endParaRPr>
          </a:p>
        </p:txBody>
      </p:sp>
      <p:sp>
        <p:nvSpPr>
          <p:cNvPr id="101" name="矩形 100"/>
          <p:cNvSpPr/>
          <p:nvPr/>
        </p:nvSpPr>
        <p:spPr bwMode="auto">
          <a:xfrm>
            <a:off x="1581648" y="5459899"/>
            <a:ext cx="1723549" cy="400110"/>
          </a:xfrm>
          <a:prstGeom prst="rect">
            <a:avLst/>
          </a:prstGeom>
        </p:spPr>
        <p:txBody>
          <a:bodyPr wrap="none">
            <a:spAutoFit/>
          </a:bodyPr>
          <a:lstStyle/>
          <a:p>
            <a:pPr>
              <a:defRPr/>
            </a:pPr>
            <a:r>
              <a:rPr lang="zh-TW" altLang="zh-TW" sz="2000" b="1" dirty="0">
                <a:solidFill>
                  <a:schemeClr val="tx1">
                    <a:lumMod val="65000"/>
                    <a:lumOff val="35000"/>
                  </a:schemeClr>
                </a:solidFill>
                <a:latin typeface="微軟正黑體" pitchFamily="34" charset="-120"/>
                <a:ea typeface="微軟正黑體" pitchFamily="34" charset="-120"/>
              </a:rPr>
              <a:t>多媒體設計科</a:t>
            </a:r>
          </a:p>
        </p:txBody>
      </p:sp>
      <p:sp>
        <p:nvSpPr>
          <p:cNvPr id="102" name="矩形 101"/>
          <p:cNvSpPr/>
          <p:nvPr/>
        </p:nvSpPr>
        <p:spPr bwMode="auto">
          <a:xfrm>
            <a:off x="3230757" y="5459899"/>
            <a:ext cx="1440160" cy="707886"/>
          </a:xfrm>
          <a:prstGeom prst="rect">
            <a:avLst/>
          </a:prstGeom>
        </p:spPr>
        <p:txBody>
          <a:bodyPr wrap="square">
            <a:spAutoFit/>
          </a:bodyPr>
          <a:lstStyle/>
          <a:p>
            <a:pPr>
              <a:defRPr/>
            </a:pPr>
            <a:r>
              <a:rPr lang="zh-TW" altLang="zh-TW" sz="2000" b="1" dirty="0">
                <a:solidFill>
                  <a:schemeClr val="tx1">
                    <a:lumMod val="65000"/>
                    <a:lumOff val="35000"/>
                  </a:schemeClr>
                </a:solidFill>
                <a:latin typeface="微軟正黑體" pitchFamily="34" charset="-120"/>
                <a:ea typeface="微軟正黑體" pitchFamily="34" charset="-120"/>
              </a:rPr>
              <a:t>室內空間設計科</a:t>
            </a:r>
          </a:p>
        </p:txBody>
      </p:sp>
      <p:pic>
        <p:nvPicPr>
          <p:cNvPr id="29" name="圖片 2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23528" y="1905000"/>
            <a:ext cx="1365721" cy="1307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圖片 29"/>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763688" y="1908114"/>
            <a:ext cx="1359470" cy="1304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圖片 30"/>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203848" y="1920242"/>
            <a:ext cx="1349805" cy="1292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圖片 31"/>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644008" y="1960550"/>
            <a:ext cx="1307721" cy="1252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6084168" y="3420031"/>
            <a:ext cx="1338828" cy="369332"/>
          </a:xfrm>
          <a:prstGeom prst="rect">
            <a:avLst/>
          </a:prstGeom>
        </p:spPr>
        <p:txBody>
          <a:bodyPr wrap="none">
            <a:spAutoFit/>
          </a:bodyPr>
          <a:lstStyle/>
          <a:p>
            <a:pPr>
              <a:defRPr/>
            </a:pPr>
            <a:r>
              <a:rPr lang="zh-TW" altLang="zh-TW" b="1" dirty="0">
                <a:solidFill>
                  <a:schemeClr val="tx1">
                    <a:lumMod val="65000"/>
                    <a:lumOff val="35000"/>
                  </a:schemeClr>
                </a:solidFill>
                <a:latin typeface="微軟正黑體" pitchFamily="34" charset="-120"/>
                <a:ea typeface="微軟正黑體" pitchFamily="34" charset="-120"/>
              </a:rPr>
              <a:t>金屬工藝科</a:t>
            </a:r>
            <a:endParaRPr lang="zh-TW" altLang="en-US" b="1" dirty="0">
              <a:solidFill>
                <a:schemeClr val="tx1">
                  <a:lumMod val="65000"/>
                  <a:lumOff val="35000"/>
                </a:schemeClr>
              </a:solidFill>
              <a:latin typeface="微軟正黑體" pitchFamily="34" charset="-120"/>
              <a:ea typeface="微軟正黑體" pitchFamily="34" charset="-120"/>
            </a:endParaRPr>
          </a:p>
        </p:txBody>
      </p:sp>
      <p:pic>
        <p:nvPicPr>
          <p:cNvPr id="34" name="圖片 33"/>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6084168" y="1983963"/>
            <a:ext cx="1280448" cy="122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圖片 34"/>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7450938" y="1983963"/>
            <a:ext cx="1280447" cy="122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428564" y="3429000"/>
            <a:ext cx="1338828" cy="369332"/>
          </a:xfrm>
          <a:prstGeom prst="rect">
            <a:avLst/>
          </a:prstGeom>
        </p:spPr>
        <p:txBody>
          <a:bodyPr wrap="none">
            <a:spAutoFit/>
          </a:bodyPr>
          <a:lstStyle/>
          <a:p>
            <a:pPr>
              <a:defRPr/>
            </a:pPr>
            <a:r>
              <a:rPr lang="zh-TW" altLang="zh-TW" b="1" dirty="0">
                <a:solidFill>
                  <a:schemeClr val="tx1">
                    <a:lumMod val="65000"/>
                    <a:lumOff val="35000"/>
                  </a:schemeClr>
                </a:solidFill>
                <a:latin typeface="微軟正黑體" pitchFamily="34" charset="-120"/>
                <a:ea typeface="微軟正黑體" pitchFamily="34" charset="-120"/>
              </a:rPr>
              <a:t>室內設計科</a:t>
            </a:r>
            <a:endParaRPr lang="zh-TW" altLang="en-US" b="1" dirty="0">
              <a:solidFill>
                <a:schemeClr val="tx1">
                  <a:lumMod val="65000"/>
                  <a:lumOff val="35000"/>
                </a:schemeClr>
              </a:solidFill>
              <a:latin typeface="微軟正黑體" pitchFamily="34" charset="-120"/>
              <a:ea typeface="微軟正黑體" pitchFamily="34" charset="-120"/>
            </a:endParaRPr>
          </a:p>
        </p:txBody>
      </p:sp>
      <p:pic>
        <p:nvPicPr>
          <p:cNvPr id="40" name="圖片 39"/>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6111076" y="4095472"/>
            <a:ext cx="1253540" cy="1205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6113492" y="5445224"/>
            <a:ext cx="1338828" cy="369332"/>
          </a:xfrm>
          <a:prstGeom prst="rect">
            <a:avLst/>
          </a:prstGeom>
        </p:spPr>
        <p:txBody>
          <a:bodyPr wrap="none">
            <a:spAutoFit/>
          </a:bodyPr>
          <a:lstStyle/>
          <a:p>
            <a:pPr>
              <a:defRPr/>
            </a:pPr>
            <a:r>
              <a:rPr lang="zh-TW" altLang="zh-TW" b="1" dirty="0">
                <a:solidFill>
                  <a:schemeClr val="tx1">
                    <a:lumMod val="65000"/>
                    <a:lumOff val="35000"/>
                  </a:schemeClr>
                </a:solidFill>
                <a:latin typeface="微軟正黑體" pitchFamily="34" charset="-120"/>
                <a:ea typeface="微軟正黑體" pitchFamily="34" charset="-120"/>
              </a:rPr>
              <a:t>廣告設計科</a:t>
            </a:r>
          </a:p>
        </p:txBody>
      </p:sp>
      <p:pic>
        <p:nvPicPr>
          <p:cNvPr id="42" name="圖片 41"/>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323528" y="4002657"/>
            <a:ext cx="1352896" cy="1298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350421" y="5475288"/>
            <a:ext cx="1338828" cy="369332"/>
          </a:xfrm>
          <a:prstGeom prst="rect">
            <a:avLst/>
          </a:prstGeom>
        </p:spPr>
        <p:txBody>
          <a:bodyPr wrap="none">
            <a:spAutoFit/>
          </a:bodyPr>
          <a:lstStyle/>
          <a:p>
            <a:pPr>
              <a:defRPr/>
            </a:pPr>
            <a:r>
              <a:rPr lang="zh-TW" altLang="zh-TW" b="1" dirty="0">
                <a:solidFill>
                  <a:schemeClr val="tx1">
                    <a:lumMod val="65000"/>
                    <a:lumOff val="35000"/>
                  </a:schemeClr>
                </a:solidFill>
                <a:latin typeface="微軟正黑體" pitchFamily="34" charset="-120"/>
                <a:ea typeface="微軟正黑體" pitchFamily="34" charset="-120"/>
              </a:rPr>
              <a:t>圖文傳播科</a:t>
            </a:r>
          </a:p>
        </p:txBody>
      </p:sp>
      <p:pic>
        <p:nvPicPr>
          <p:cNvPr id="44" name="圖片 43"/>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1747922" y="4009409"/>
            <a:ext cx="1343016" cy="129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圖片 44"/>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3178407" y="4024284"/>
            <a:ext cx="1375245" cy="1317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 name="圖片 45"/>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4670916" y="4043275"/>
            <a:ext cx="1352431" cy="1298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4624643" y="5490677"/>
            <a:ext cx="1569660" cy="369332"/>
          </a:xfrm>
          <a:prstGeom prst="rect">
            <a:avLst/>
          </a:prstGeom>
        </p:spPr>
        <p:txBody>
          <a:bodyPr wrap="none">
            <a:spAutoFit/>
          </a:bodyPr>
          <a:lstStyle/>
          <a:p>
            <a:pPr>
              <a:defRPr/>
            </a:pPr>
            <a:r>
              <a:rPr lang="zh-TW" altLang="zh-TW" b="1" dirty="0">
                <a:solidFill>
                  <a:schemeClr val="tx1">
                    <a:lumMod val="65000"/>
                    <a:lumOff val="35000"/>
                  </a:schemeClr>
                </a:solidFill>
                <a:latin typeface="微軟正黑體" pitchFamily="34" charset="-120"/>
                <a:ea typeface="微軟正黑體" pitchFamily="34" charset="-120"/>
              </a:rPr>
              <a:t>多媒體應用科</a:t>
            </a:r>
          </a:p>
        </p:txBody>
      </p:sp>
      <p:sp>
        <p:nvSpPr>
          <p:cNvPr id="47" name="投影片編號版面配置區 1"/>
          <p:cNvSpPr>
            <a:spLocks noGrp="1"/>
          </p:cNvSpPr>
          <p:nvPr>
            <p:ph type="sldNum" sz="quarter" idx="12"/>
          </p:nvPr>
        </p:nvSpPr>
        <p:spPr bwMode="auto">
          <a:xfrm>
            <a:off x="7566721" y="6578252"/>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a:spcBef>
                <a:spcPct val="0"/>
              </a:spcBef>
              <a:buFontTx/>
              <a:buNone/>
            </a:pPr>
            <a:fld id="{90D858B6-FF74-49BB-9A1E-C597B60EAF9A}" type="slidenum">
              <a:rPr lang="zh-TW" altLang="en-US" sz="1200">
                <a:solidFill>
                  <a:srgbClr val="898989"/>
                </a:solidFill>
              </a:rPr>
              <a:pPr>
                <a:spcBef>
                  <a:spcPct val="0"/>
                </a:spcBef>
                <a:buFontTx/>
                <a:buNone/>
              </a:pPr>
              <a:t>46</a:t>
            </a:fld>
            <a:endParaRPr lang="zh-TW" altLang="en-US" sz="1200">
              <a:solidFill>
                <a:srgbClr val="898989"/>
              </a:solidFill>
            </a:endParaRPr>
          </a:p>
        </p:txBody>
      </p:sp>
      <p:pic>
        <p:nvPicPr>
          <p:cNvPr id="48" name="圖片 47"/>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8498584" y="5211415"/>
            <a:ext cx="1258887" cy="125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圖片 48"/>
          <p:cNvPicPr>
            <a:picLocks noChangeAspect="1"/>
          </p:cNvPicPr>
          <p:nvPr/>
        </p:nvPicPr>
        <p:blipFill>
          <a:blip r:embed="rId16">
            <a:extLst>
              <a:ext uri="{28A0092B-C50C-407E-A947-70E740481C1C}">
                <a14:useLocalDpi xmlns:a14="http://schemas.microsoft.com/office/drawing/2010/main" val="0"/>
              </a:ext>
            </a:extLst>
          </a:blip>
          <a:srcRect l="22597" t="9126" r="24422" b="6673"/>
          <a:stretch>
            <a:fillRect/>
          </a:stretch>
        </p:blipFill>
        <p:spPr bwMode="auto">
          <a:xfrm>
            <a:off x="7403209" y="4414490"/>
            <a:ext cx="1350962" cy="214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 name="Picture 4"/>
          <p:cNvPicPr>
            <a:picLocks noChangeAspect="1" noChangeArrowheads="1"/>
          </p:cNvPicPr>
          <p:nvPr/>
        </p:nvPicPr>
        <p:blipFill>
          <a:blip r:embed="rId17"/>
          <a:stretch>
            <a:fillRect/>
          </a:stretch>
        </p:blipFill>
        <p:spPr bwMode="auto">
          <a:xfrm rot="20177775">
            <a:off x="7976296" y="5824190"/>
            <a:ext cx="1292225" cy="1292225"/>
          </a:xfrm>
          <a:prstGeom prst="rect">
            <a:avLst/>
          </a:prstGeom>
          <a:noFill/>
          <a:effectLst>
            <a:outerShdw blurRad="50800" dist="38100" dir="5400000" algn="t" rotWithShape="0">
              <a:prstClr val="black">
                <a:alpha val="40000"/>
              </a:prstClr>
            </a:outerShdw>
          </a:effectLst>
          <a:extLst/>
        </p:spPr>
      </p:pic>
      <p:sp>
        <p:nvSpPr>
          <p:cNvPr id="4" name="圓角矩形 3"/>
          <p:cNvSpPr/>
          <p:nvPr/>
        </p:nvSpPr>
        <p:spPr>
          <a:xfrm>
            <a:off x="1747922" y="1697991"/>
            <a:ext cx="1442817" cy="2079625"/>
          </a:xfrm>
          <a:prstGeom prst="roundRect">
            <a:avLst/>
          </a:prstGeom>
          <a:solidFill>
            <a:srgbClr val="EEECE1">
              <a:alpha val="7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path path="circle">
                  <a:fillToRect t="100000" r="100000"/>
                </a:path>
                <a:tileRect l="-100000" b="-100000"/>
              </a:gradFill>
            </a:endParaRPr>
          </a:p>
        </p:txBody>
      </p:sp>
      <p:sp>
        <p:nvSpPr>
          <p:cNvPr id="51" name="圓角矩形 50"/>
          <p:cNvSpPr/>
          <p:nvPr/>
        </p:nvSpPr>
        <p:spPr>
          <a:xfrm>
            <a:off x="3190739" y="1761260"/>
            <a:ext cx="1442817" cy="2079625"/>
          </a:xfrm>
          <a:prstGeom prst="roundRect">
            <a:avLst/>
          </a:prstGeom>
          <a:solidFill>
            <a:srgbClr val="EEECE1">
              <a:alpha val="7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path path="circle">
                  <a:fillToRect t="100000" r="100000"/>
                </a:path>
                <a:tileRect l="-100000" b="-100000"/>
              </a:gradFill>
            </a:endParaRPr>
          </a:p>
        </p:txBody>
      </p:sp>
      <p:sp>
        <p:nvSpPr>
          <p:cNvPr id="52" name="圓角矩形 51"/>
          <p:cNvSpPr/>
          <p:nvPr/>
        </p:nvSpPr>
        <p:spPr>
          <a:xfrm>
            <a:off x="4608365" y="1769384"/>
            <a:ext cx="1442817" cy="2079625"/>
          </a:xfrm>
          <a:prstGeom prst="roundRect">
            <a:avLst/>
          </a:prstGeom>
          <a:solidFill>
            <a:srgbClr val="EEECE1">
              <a:alpha val="7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path path="circle">
                  <a:fillToRect t="100000" r="100000"/>
                </a:path>
                <a:tileRect l="-100000" b="-100000"/>
              </a:gradFill>
            </a:endParaRPr>
          </a:p>
        </p:txBody>
      </p:sp>
      <p:sp>
        <p:nvSpPr>
          <p:cNvPr id="53" name="圓角矩形 52"/>
          <p:cNvSpPr/>
          <p:nvPr/>
        </p:nvSpPr>
        <p:spPr>
          <a:xfrm>
            <a:off x="1695933" y="3811797"/>
            <a:ext cx="1442817" cy="2079625"/>
          </a:xfrm>
          <a:prstGeom prst="roundRect">
            <a:avLst/>
          </a:prstGeom>
          <a:solidFill>
            <a:srgbClr val="EEECE1">
              <a:alpha val="7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path path="circle">
                  <a:fillToRect t="100000" r="100000"/>
                </a:path>
                <a:tileRect l="-100000" b="-100000"/>
              </a:gradFill>
            </a:endParaRPr>
          </a:p>
        </p:txBody>
      </p:sp>
      <p:sp>
        <p:nvSpPr>
          <p:cNvPr id="8" name="圓角矩形 7"/>
          <p:cNvSpPr/>
          <p:nvPr/>
        </p:nvSpPr>
        <p:spPr>
          <a:xfrm>
            <a:off x="7380312" y="1556792"/>
            <a:ext cx="1441542" cy="2445865"/>
          </a:xfrm>
          <a:prstGeom prst="roundRect">
            <a:avLst/>
          </a:prstGeom>
          <a:noFill/>
          <a:ln w="762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4" name="圓角矩形 53"/>
          <p:cNvSpPr/>
          <p:nvPr/>
        </p:nvSpPr>
        <p:spPr>
          <a:xfrm>
            <a:off x="4595712" y="3789363"/>
            <a:ext cx="2856608" cy="2445865"/>
          </a:xfrm>
          <a:prstGeom prst="roundRect">
            <a:avLst/>
          </a:prstGeom>
          <a:noFill/>
          <a:ln w="762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78938542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15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15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500" fill="hold"/>
                                        <p:tgtEl>
                                          <p:spTgt spid="37"/>
                                        </p:tgtEl>
                                        <p:attrNameLst>
                                          <p:attrName>ppt_w</p:attrName>
                                        </p:attrNameLst>
                                      </p:cBhvr>
                                      <p:tavLst>
                                        <p:tav tm="0">
                                          <p:val>
                                            <p:fltVal val="0"/>
                                          </p:val>
                                        </p:tav>
                                        <p:tav tm="100000">
                                          <p:val>
                                            <p:strVal val="#ppt_w"/>
                                          </p:val>
                                        </p:tav>
                                      </p:tavLst>
                                    </p:anim>
                                    <p:anim calcmode="lin" valueType="num">
                                      <p:cBhvr>
                                        <p:cTn id="14" dur="500" fill="hold"/>
                                        <p:tgtEl>
                                          <p:spTgt spid="37"/>
                                        </p:tgtEl>
                                        <p:attrNameLst>
                                          <p:attrName>ppt_h</p:attrName>
                                        </p:attrNameLst>
                                      </p:cBhvr>
                                      <p:tavLst>
                                        <p:tav tm="0">
                                          <p:val>
                                            <p:fltVal val="0"/>
                                          </p:val>
                                        </p:tav>
                                        <p:tav tm="100000">
                                          <p:val>
                                            <p:strVal val="#ppt_h"/>
                                          </p:val>
                                        </p:tav>
                                      </p:tavLst>
                                    </p:anim>
                                    <p:anim calcmode="lin" valueType="num">
                                      <p:cBhvr>
                                        <p:cTn id="15" dur="500" fill="hold"/>
                                        <p:tgtEl>
                                          <p:spTgt spid="37"/>
                                        </p:tgtEl>
                                        <p:attrNameLst>
                                          <p:attrName>style.rotation</p:attrName>
                                        </p:attrNameLst>
                                      </p:cBhvr>
                                      <p:tavLst>
                                        <p:tav tm="0">
                                          <p:val>
                                            <p:fltVal val="360"/>
                                          </p:val>
                                        </p:tav>
                                        <p:tav tm="100000">
                                          <p:val>
                                            <p:fltVal val="0"/>
                                          </p:val>
                                        </p:tav>
                                      </p:tavLst>
                                    </p:anim>
                                    <p:animEffect transition="in" filter="fade">
                                      <p:cBhvr>
                                        <p:cTn id="16" dur="500"/>
                                        <p:tgtEl>
                                          <p:spTgt spid="37"/>
                                        </p:tgtEl>
                                      </p:cBhvr>
                                    </p:animEffect>
                                  </p:childTnLst>
                                </p:cTn>
                              </p:par>
                              <p:par>
                                <p:cTn id="17" presetID="23" presetClass="entr" presetSubtype="16" fill="hold" nodeType="with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childTnLst>
                                </p:cTn>
                              </p:par>
                              <p:par>
                                <p:cTn id="21" presetID="10" presetClass="entr" presetSubtype="0" fill="hold" nodeType="with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500"/>
                                        <p:tgtEl>
                                          <p:spTgt spid="30"/>
                                        </p:tgtEl>
                                      </p:cBhvr>
                                    </p:animEffect>
                                  </p:childTnLst>
                                </p:cTn>
                              </p:par>
                              <p:par>
                                <p:cTn id="24" presetID="10" presetClass="entr" presetSubtype="0" fill="hold"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500"/>
                                        <p:tgtEl>
                                          <p:spTgt spid="29"/>
                                        </p:tgtEl>
                                      </p:cBhvr>
                                    </p:animEffect>
                                  </p:childTnLst>
                                </p:cTn>
                              </p:par>
                              <p:par>
                                <p:cTn id="27" presetID="10" presetClass="entr" presetSubtype="0" fill="hold" nodeType="with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500"/>
                                        <p:tgtEl>
                                          <p:spTgt spid="31"/>
                                        </p:tgtEl>
                                      </p:cBhvr>
                                    </p:animEffect>
                                  </p:childTnLst>
                                </p:cTn>
                              </p:par>
                              <p:par>
                                <p:cTn id="30" presetID="10" presetClass="entr" presetSubtype="0" fill="hold"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500"/>
                                        <p:tgtEl>
                                          <p:spTgt spid="42"/>
                                        </p:tgtEl>
                                      </p:cBhvr>
                                    </p:animEffect>
                                  </p:childTnLst>
                                </p:cTn>
                              </p:par>
                              <p:par>
                                <p:cTn id="33" presetID="10" presetClass="entr" presetSubtype="0" fill="hold" nodeType="withEffect">
                                  <p:stCondLst>
                                    <p:cond delay="50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500"/>
                                        <p:tgtEl>
                                          <p:spTgt spid="32"/>
                                        </p:tgtEl>
                                      </p:cBhvr>
                                    </p:animEffect>
                                  </p:childTnLst>
                                </p:cTn>
                              </p:par>
                              <p:par>
                                <p:cTn id="36" presetID="10" presetClass="entr" presetSubtype="0" fill="hold" nodeType="withEffect">
                                  <p:stCondLst>
                                    <p:cond delay="50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nodeType="with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fade">
                                      <p:cBhvr>
                                        <p:cTn id="41" dur="500"/>
                                        <p:tgtEl>
                                          <p:spTgt spid="34"/>
                                        </p:tgtEl>
                                      </p:cBhvr>
                                    </p:animEffect>
                                  </p:childTnLst>
                                </p:cTn>
                              </p:par>
                              <p:par>
                                <p:cTn id="42" presetID="10" presetClass="entr" presetSubtype="0" fill="hold" nodeType="withEffect">
                                  <p:stCondLst>
                                    <p:cond delay="20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500"/>
                                        <p:tgtEl>
                                          <p:spTgt spid="35"/>
                                        </p:tgtEl>
                                      </p:cBhvr>
                                    </p:animEffect>
                                  </p:childTnLst>
                                </p:cTn>
                              </p:par>
                              <p:par>
                                <p:cTn id="45" presetID="10" presetClass="entr" presetSubtype="0" fill="hold" nodeType="with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fade">
                                      <p:cBhvr>
                                        <p:cTn id="47" dur="500"/>
                                        <p:tgtEl>
                                          <p:spTgt spid="44"/>
                                        </p:tgtEl>
                                      </p:cBhvr>
                                    </p:animEffect>
                                  </p:childTnLst>
                                </p:cTn>
                              </p:par>
                              <p:par>
                                <p:cTn id="48" presetID="10" presetClass="entr" presetSubtype="0" fill="hold" nodeType="withEffect">
                                  <p:stCondLst>
                                    <p:cond delay="200"/>
                                  </p:stCondLst>
                                  <p:childTnLst>
                                    <p:set>
                                      <p:cBhvr>
                                        <p:cTn id="49" dur="1" fill="hold">
                                          <p:stCondLst>
                                            <p:cond delay="0"/>
                                          </p:stCondLst>
                                        </p:cTn>
                                        <p:tgtEl>
                                          <p:spTgt spid="45"/>
                                        </p:tgtEl>
                                        <p:attrNameLst>
                                          <p:attrName>style.visibility</p:attrName>
                                        </p:attrNameLst>
                                      </p:cBhvr>
                                      <p:to>
                                        <p:strVal val="visible"/>
                                      </p:to>
                                    </p:set>
                                    <p:animEffect transition="in" filter="fade">
                                      <p:cBhvr>
                                        <p:cTn id="50" dur="500"/>
                                        <p:tgtEl>
                                          <p:spTgt spid="45"/>
                                        </p:tgtEl>
                                      </p:cBhvr>
                                    </p:animEffect>
                                  </p:childTnLst>
                                </p:cTn>
                              </p:par>
                              <p:par>
                                <p:cTn id="51" presetID="10" presetClass="entr" presetSubtype="0" fill="hold" nodeType="withEffect">
                                  <p:stCondLst>
                                    <p:cond delay="0"/>
                                  </p:stCondLst>
                                  <p:childTnLst>
                                    <p:set>
                                      <p:cBhvr>
                                        <p:cTn id="52" dur="1" fill="hold">
                                          <p:stCondLst>
                                            <p:cond delay="0"/>
                                          </p:stCondLst>
                                        </p:cTn>
                                        <p:tgtEl>
                                          <p:spTgt spid="46"/>
                                        </p:tgtEl>
                                        <p:attrNameLst>
                                          <p:attrName>style.visibility</p:attrName>
                                        </p:attrNameLst>
                                      </p:cBhvr>
                                      <p:to>
                                        <p:strVal val="visible"/>
                                      </p:to>
                                    </p:set>
                                    <p:animEffect transition="in" filter="fade">
                                      <p:cBhvr>
                                        <p:cTn id="53" dur="500"/>
                                        <p:tgtEl>
                                          <p:spTgt spid="46"/>
                                        </p:tgtEl>
                                      </p:cBhvr>
                                    </p:animEffect>
                                  </p:childTnLst>
                                </p:cTn>
                              </p:par>
                              <p:par>
                                <p:cTn id="54" presetID="2" presetClass="entr" presetSubtype="9" fill="hold" nodeType="withEffect">
                                  <p:stCondLst>
                                    <p:cond delay="0"/>
                                  </p:stCondLst>
                                  <p:childTnLst>
                                    <p:set>
                                      <p:cBhvr>
                                        <p:cTn id="55" dur="1" fill="hold">
                                          <p:stCondLst>
                                            <p:cond delay="0"/>
                                          </p:stCondLst>
                                        </p:cTn>
                                        <p:tgtEl>
                                          <p:spTgt spid="49"/>
                                        </p:tgtEl>
                                        <p:attrNameLst>
                                          <p:attrName>style.visibility</p:attrName>
                                        </p:attrNameLst>
                                      </p:cBhvr>
                                      <p:to>
                                        <p:strVal val="visible"/>
                                      </p:to>
                                    </p:set>
                                    <p:anim calcmode="lin" valueType="num">
                                      <p:cBhvr additive="base">
                                        <p:cTn id="56" dur="500" fill="hold"/>
                                        <p:tgtEl>
                                          <p:spTgt spid="49"/>
                                        </p:tgtEl>
                                        <p:attrNameLst>
                                          <p:attrName>ppt_x</p:attrName>
                                        </p:attrNameLst>
                                      </p:cBhvr>
                                      <p:tavLst>
                                        <p:tav tm="0">
                                          <p:val>
                                            <p:strVal val="0-#ppt_w/2"/>
                                          </p:val>
                                        </p:tav>
                                        <p:tav tm="100000">
                                          <p:val>
                                            <p:strVal val="#ppt_x"/>
                                          </p:val>
                                        </p:tav>
                                      </p:tavLst>
                                    </p:anim>
                                    <p:anim calcmode="lin" valueType="num">
                                      <p:cBhvr additive="base">
                                        <p:cTn id="57" dur="500" fill="hold"/>
                                        <p:tgtEl>
                                          <p:spTgt spid="49"/>
                                        </p:tgtEl>
                                        <p:attrNameLst>
                                          <p:attrName>ppt_y</p:attrName>
                                        </p:attrNameLst>
                                      </p:cBhvr>
                                      <p:tavLst>
                                        <p:tav tm="0">
                                          <p:val>
                                            <p:strVal val="0-#ppt_h/2"/>
                                          </p:val>
                                        </p:tav>
                                        <p:tav tm="100000">
                                          <p:val>
                                            <p:strVal val="#ppt_y"/>
                                          </p:val>
                                        </p:tav>
                                      </p:tavLst>
                                    </p:anim>
                                  </p:childTnLst>
                                </p:cTn>
                              </p:par>
                              <p:par>
                                <p:cTn id="58" presetID="12" presetClass="entr" presetSubtype="4" fill="hold" nodeType="withEffect">
                                  <p:stCondLst>
                                    <p:cond delay="200"/>
                                  </p:stCondLst>
                                  <p:childTnLst>
                                    <p:set>
                                      <p:cBhvr>
                                        <p:cTn id="59" dur="1" fill="hold">
                                          <p:stCondLst>
                                            <p:cond delay="0"/>
                                          </p:stCondLst>
                                        </p:cTn>
                                        <p:tgtEl>
                                          <p:spTgt spid="48"/>
                                        </p:tgtEl>
                                        <p:attrNameLst>
                                          <p:attrName>style.visibility</p:attrName>
                                        </p:attrNameLst>
                                      </p:cBhvr>
                                      <p:to>
                                        <p:strVal val="visible"/>
                                      </p:to>
                                    </p:set>
                                    <p:anim calcmode="lin" valueType="num">
                                      <p:cBhvr additive="base">
                                        <p:cTn id="60" dur="500"/>
                                        <p:tgtEl>
                                          <p:spTgt spid="48"/>
                                        </p:tgtEl>
                                        <p:attrNameLst>
                                          <p:attrName>ppt_y</p:attrName>
                                        </p:attrNameLst>
                                      </p:cBhvr>
                                      <p:tavLst>
                                        <p:tav tm="0">
                                          <p:val>
                                            <p:strVal val="#ppt_y+#ppt_h*1.125000"/>
                                          </p:val>
                                        </p:tav>
                                        <p:tav tm="100000">
                                          <p:val>
                                            <p:strVal val="#ppt_y"/>
                                          </p:val>
                                        </p:tav>
                                      </p:tavLst>
                                    </p:anim>
                                    <p:animEffect transition="in" filter="wipe(up)">
                                      <p:cBhvr>
                                        <p:cTn id="61" dur="500"/>
                                        <p:tgtEl>
                                          <p:spTgt spid="48"/>
                                        </p:tgtEl>
                                      </p:cBhvr>
                                    </p:animEffect>
                                  </p:childTnLst>
                                </p:cTn>
                              </p:par>
                              <p:par>
                                <p:cTn id="62" presetID="12" presetClass="entr" presetSubtype="2" fill="hold" nodeType="withEffect">
                                  <p:stCondLst>
                                    <p:cond delay="200"/>
                                  </p:stCondLst>
                                  <p:childTnLst>
                                    <p:set>
                                      <p:cBhvr>
                                        <p:cTn id="63" dur="1" fill="hold">
                                          <p:stCondLst>
                                            <p:cond delay="0"/>
                                          </p:stCondLst>
                                        </p:cTn>
                                        <p:tgtEl>
                                          <p:spTgt spid="50"/>
                                        </p:tgtEl>
                                        <p:attrNameLst>
                                          <p:attrName>style.visibility</p:attrName>
                                        </p:attrNameLst>
                                      </p:cBhvr>
                                      <p:to>
                                        <p:strVal val="visible"/>
                                      </p:to>
                                    </p:set>
                                    <p:animEffect transition="in" filter="slide(fromRight)">
                                      <p:cBhvr>
                                        <p:cTn id="64" dur="500"/>
                                        <p:tgtEl>
                                          <p:spTgt spid="50"/>
                                        </p:tgtEl>
                                      </p:cBhvr>
                                    </p:animEffect>
                                  </p:childTnLst>
                                </p:cTn>
                              </p:par>
                              <p:par>
                                <p:cTn id="65" presetID="32" presetClass="emph" presetSubtype="0" repeatCount="indefinite" fill="remove" nodeType="withEffect">
                                  <p:stCondLst>
                                    <p:cond delay="0"/>
                                  </p:stCondLst>
                                  <p:endCondLst>
                                    <p:cond evt="onNext" delay="0">
                                      <p:tgtEl>
                                        <p:sldTgt/>
                                      </p:tgtEl>
                                    </p:cond>
                                  </p:endCondLst>
                                  <p:childTnLst>
                                    <p:animRot by="120000">
                                      <p:cBhvr>
                                        <p:cTn id="66" dur="100" fill="hold">
                                          <p:stCondLst>
                                            <p:cond delay="0"/>
                                          </p:stCondLst>
                                        </p:cTn>
                                        <p:tgtEl>
                                          <p:spTgt spid="50"/>
                                        </p:tgtEl>
                                        <p:attrNameLst>
                                          <p:attrName>r</p:attrName>
                                        </p:attrNameLst>
                                      </p:cBhvr>
                                    </p:animRot>
                                    <p:animRot by="-240000">
                                      <p:cBhvr>
                                        <p:cTn id="67" dur="200" fill="hold">
                                          <p:stCondLst>
                                            <p:cond delay="200"/>
                                          </p:stCondLst>
                                        </p:cTn>
                                        <p:tgtEl>
                                          <p:spTgt spid="50"/>
                                        </p:tgtEl>
                                        <p:attrNameLst>
                                          <p:attrName>r</p:attrName>
                                        </p:attrNameLst>
                                      </p:cBhvr>
                                    </p:animRot>
                                    <p:animRot by="240000">
                                      <p:cBhvr>
                                        <p:cTn id="68" dur="200" fill="hold">
                                          <p:stCondLst>
                                            <p:cond delay="400"/>
                                          </p:stCondLst>
                                        </p:cTn>
                                        <p:tgtEl>
                                          <p:spTgt spid="50"/>
                                        </p:tgtEl>
                                        <p:attrNameLst>
                                          <p:attrName>r</p:attrName>
                                        </p:attrNameLst>
                                      </p:cBhvr>
                                    </p:animRot>
                                    <p:animRot by="-240000">
                                      <p:cBhvr>
                                        <p:cTn id="69" dur="200" fill="hold">
                                          <p:stCondLst>
                                            <p:cond delay="600"/>
                                          </p:stCondLst>
                                        </p:cTn>
                                        <p:tgtEl>
                                          <p:spTgt spid="50"/>
                                        </p:tgtEl>
                                        <p:attrNameLst>
                                          <p:attrName>r</p:attrName>
                                        </p:attrNameLst>
                                      </p:cBhvr>
                                    </p:animRot>
                                    <p:animRot by="120000">
                                      <p:cBhvr>
                                        <p:cTn id="70" dur="200" fill="hold">
                                          <p:stCondLst>
                                            <p:cond delay="800"/>
                                          </p:stCondLst>
                                        </p:cTn>
                                        <p:tgtEl>
                                          <p:spTgt spid="50"/>
                                        </p:tgtEl>
                                        <p:attrNameLst>
                                          <p:attrName>r</p:attrName>
                                        </p:attrNameLst>
                                      </p:cBhvr>
                                    </p:animRot>
                                  </p:childTnLst>
                                </p:cTn>
                              </p:par>
                            </p:childTnLst>
                          </p:cTn>
                        </p:par>
                      </p:childTnLst>
                    </p:cTn>
                  </p:par>
                  <p:par>
                    <p:cTn id="71" fill="hold">
                      <p:stCondLst>
                        <p:cond delay="indefinite"/>
                      </p:stCondLst>
                      <p:childTnLst>
                        <p:par>
                          <p:cTn id="72" fill="hold">
                            <p:stCondLst>
                              <p:cond delay="0"/>
                            </p:stCondLst>
                            <p:childTnLst>
                              <p:par>
                                <p:cTn id="73" presetID="22" presetClass="entr" presetSubtype="4" fill="hold" grpId="0" nodeType="clickEffect">
                                  <p:stCondLst>
                                    <p:cond delay="0"/>
                                  </p:stCondLst>
                                  <p:childTnLst>
                                    <p:set>
                                      <p:cBhvr>
                                        <p:cTn id="74" dur="1" fill="hold">
                                          <p:stCondLst>
                                            <p:cond delay="0"/>
                                          </p:stCondLst>
                                        </p:cTn>
                                        <p:tgtEl>
                                          <p:spTgt spid="4"/>
                                        </p:tgtEl>
                                        <p:attrNameLst>
                                          <p:attrName>style.visibility</p:attrName>
                                        </p:attrNameLst>
                                      </p:cBhvr>
                                      <p:to>
                                        <p:strVal val="visible"/>
                                      </p:to>
                                    </p:set>
                                    <p:animEffect transition="in" filter="wipe(down)">
                                      <p:cBhvr>
                                        <p:cTn id="75" dur="500"/>
                                        <p:tgtEl>
                                          <p:spTgt spid="4"/>
                                        </p:tgtEl>
                                      </p:cBhvr>
                                    </p:animEffect>
                                  </p:childTnLst>
                                </p:cTn>
                              </p:par>
                              <p:par>
                                <p:cTn id="76" presetID="22" presetClass="entr" presetSubtype="4" fill="hold" grpId="0" nodeType="withEffect">
                                  <p:stCondLst>
                                    <p:cond delay="0"/>
                                  </p:stCondLst>
                                  <p:childTnLst>
                                    <p:set>
                                      <p:cBhvr>
                                        <p:cTn id="77" dur="1" fill="hold">
                                          <p:stCondLst>
                                            <p:cond delay="0"/>
                                          </p:stCondLst>
                                        </p:cTn>
                                        <p:tgtEl>
                                          <p:spTgt spid="51"/>
                                        </p:tgtEl>
                                        <p:attrNameLst>
                                          <p:attrName>style.visibility</p:attrName>
                                        </p:attrNameLst>
                                      </p:cBhvr>
                                      <p:to>
                                        <p:strVal val="visible"/>
                                      </p:to>
                                    </p:set>
                                    <p:animEffect transition="in" filter="wipe(down)">
                                      <p:cBhvr>
                                        <p:cTn id="78" dur="500"/>
                                        <p:tgtEl>
                                          <p:spTgt spid="51"/>
                                        </p:tgtEl>
                                      </p:cBhvr>
                                    </p:animEffect>
                                  </p:childTnLst>
                                </p:cTn>
                              </p:par>
                              <p:par>
                                <p:cTn id="79" presetID="22" presetClass="entr" presetSubtype="4" fill="hold" grpId="0" nodeType="withEffect">
                                  <p:stCondLst>
                                    <p:cond delay="0"/>
                                  </p:stCondLst>
                                  <p:childTnLst>
                                    <p:set>
                                      <p:cBhvr>
                                        <p:cTn id="80" dur="1" fill="hold">
                                          <p:stCondLst>
                                            <p:cond delay="0"/>
                                          </p:stCondLst>
                                        </p:cTn>
                                        <p:tgtEl>
                                          <p:spTgt spid="52"/>
                                        </p:tgtEl>
                                        <p:attrNameLst>
                                          <p:attrName>style.visibility</p:attrName>
                                        </p:attrNameLst>
                                      </p:cBhvr>
                                      <p:to>
                                        <p:strVal val="visible"/>
                                      </p:to>
                                    </p:set>
                                    <p:animEffect transition="in" filter="wipe(down)">
                                      <p:cBhvr>
                                        <p:cTn id="81" dur="500"/>
                                        <p:tgtEl>
                                          <p:spTgt spid="52"/>
                                        </p:tgtEl>
                                      </p:cBhvr>
                                    </p:animEffect>
                                  </p:childTnLst>
                                </p:cTn>
                              </p:par>
                              <p:par>
                                <p:cTn id="82" presetID="22" presetClass="entr" presetSubtype="4" fill="hold" grpId="0" nodeType="withEffect">
                                  <p:stCondLst>
                                    <p:cond delay="0"/>
                                  </p:stCondLst>
                                  <p:childTnLst>
                                    <p:set>
                                      <p:cBhvr>
                                        <p:cTn id="83" dur="1" fill="hold">
                                          <p:stCondLst>
                                            <p:cond delay="0"/>
                                          </p:stCondLst>
                                        </p:cTn>
                                        <p:tgtEl>
                                          <p:spTgt spid="53"/>
                                        </p:tgtEl>
                                        <p:attrNameLst>
                                          <p:attrName>style.visibility</p:attrName>
                                        </p:attrNameLst>
                                      </p:cBhvr>
                                      <p:to>
                                        <p:strVal val="visible"/>
                                      </p:to>
                                    </p:set>
                                    <p:animEffect transition="in" filter="wipe(down)">
                                      <p:cBhvr>
                                        <p:cTn id="84" dur="500"/>
                                        <p:tgtEl>
                                          <p:spTgt spid="53"/>
                                        </p:tgtEl>
                                      </p:cBhvr>
                                    </p:animEffect>
                                  </p:childTnLst>
                                </p:cTn>
                              </p:par>
                            </p:childTnLst>
                          </p:cTn>
                        </p:par>
                      </p:childTnLst>
                    </p:cTn>
                  </p:par>
                  <p:par>
                    <p:cTn id="85" fill="hold">
                      <p:stCondLst>
                        <p:cond delay="indefinite"/>
                      </p:stCondLst>
                      <p:childTnLst>
                        <p:par>
                          <p:cTn id="86" fill="hold">
                            <p:stCondLst>
                              <p:cond delay="0"/>
                            </p:stCondLst>
                            <p:childTnLst>
                              <p:par>
                                <p:cTn id="87" presetID="16" presetClass="entr" presetSubtype="21" fill="hold" grpId="0" nodeType="clickEffect">
                                  <p:stCondLst>
                                    <p:cond delay="0"/>
                                  </p:stCondLst>
                                  <p:childTnLst>
                                    <p:set>
                                      <p:cBhvr>
                                        <p:cTn id="88" dur="1" fill="hold">
                                          <p:stCondLst>
                                            <p:cond delay="0"/>
                                          </p:stCondLst>
                                        </p:cTn>
                                        <p:tgtEl>
                                          <p:spTgt spid="8"/>
                                        </p:tgtEl>
                                        <p:attrNameLst>
                                          <p:attrName>style.visibility</p:attrName>
                                        </p:attrNameLst>
                                      </p:cBhvr>
                                      <p:to>
                                        <p:strVal val="visible"/>
                                      </p:to>
                                    </p:set>
                                    <p:animEffect transition="in" filter="barn(inVertical)">
                                      <p:cBhvr>
                                        <p:cTn id="89" dur="500"/>
                                        <p:tgtEl>
                                          <p:spTgt spid="8"/>
                                        </p:tgtEl>
                                      </p:cBhvr>
                                    </p:animEffect>
                                  </p:childTnLst>
                                </p:cTn>
                              </p:par>
                            </p:childTnLst>
                          </p:cTn>
                        </p:par>
                      </p:childTnLst>
                    </p:cTn>
                  </p:par>
                  <p:par>
                    <p:cTn id="90" fill="hold">
                      <p:stCondLst>
                        <p:cond delay="indefinite"/>
                      </p:stCondLst>
                      <p:childTnLst>
                        <p:par>
                          <p:cTn id="91" fill="hold">
                            <p:stCondLst>
                              <p:cond delay="0"/>
                            </p:stCondLst>
                            <p:childTnLst>
                              <p:par>
                                <p:cTn id="92" presetID="16" presetClass="entr" presetSubtype="21" fill="hold" grpId="0" nodeType="clickEffect">
                                  <p:stCondLst>
                                    <p:cond delay="0"/>
                                  </p:stCondLst>
                                  <p:childTnLst>
                                    <p:set>
                                      <p:cBhvr>
                                        <p:cTn id="93" dur="1" fill="hold">
                                          <p:stCondLst>
                                            <p:cond delay="0"/>
                                          </p:stCondLst>
                                        </p:cTn>
                                        <p:tgtEl>
                                          <p:spTgt spid="54"/>
                                        </p:tgtEl>
                                        <p:attrNameLst>
                                          <p:attrName>style.visibility</p:attrName>
                                        </p:attrNameLst>
                                      </p:cBhvr>
                                      <p:to>
                                        <p:strVal val="visible"/>
                                      </p:to>
                                    </p:set>
                                    <p:animEffect transition="in" filter="barn(inVertical)">
                                      <p:cBhvr>
                                        <p:cTn id="94"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4" grpId="0" animBg="1"/>
      <p:bldP spid="51" grpId="0" animBg="1"/>
      <p:bldP spid="52" grpId="0" animBg="1"/>
      <p:bldP spid="53" grpId="0" animBg="1"/>
      <p:bldP spid="8" grpId="0" animBg="1"/>
      <p:bldP spid="54" grpId="0" animBg="1"/>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19" name="文字方塊 33"/>
          <p:cNvSpPr txBox="1">
            <a:spLocks noChangeArrowheads="1"/>
          </p:cNvSpPr>
          <p:nvPr/>
        </p:nvSpPr>
        <p:spPr bwMode="auto">
          <a:xfrm>
            <a:off x="468313" y="549275"/>
            <a:ext cx="338613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lang="zh-TW" altLang="en-US" sz="2000" b="1">
                <a:solidFill>
                  <a:schemeClr val="bg1"/>
                </a:solidFill>
                <a:latin typeface="微軟正黑體" pitchFamily="34" charset="-120"/>
                <a:ea typeface="微軟正黑體" pitchFamily="34" charset="-120"/>
              </a:rPr>
              <a:t>技職教育宣導 </a:t>
            </a:r>
            <a:endParaRPr lang="en-US" altLang="zh-TW" sz="2000" b="1">
              <a:solidFill>
                <a:schemeClr val="bg1"/>
              </a:solidFill>
              <a:latin typeface="微軟正黑體" pitchFamily="34" charset="-120"/>
              <a:ea typeface="微軟正黑體" pitchFamily="34" charset="-120"/>
            </a:endParaRPr>
          </a:p>
          <a:p>
            <a:pPr eaLnBrk="1" hangingPunct="1">
              <a:spcBef>
                <a:spcPct val="0"/>
              </a:spcBef>
              <a:buFontTx/>
              <a:buNone/>
            </a:pPr>
            <a:r>
              <a:rPr lang="zh-TW" altLang="en-US" sz="1600" b="1">
                <a:solidFill>
                  <a:schemeClr val="bg1"/>
                </a:solidFill>
                <a:latin typeface="微軟正黑體" pitchFamily="34" charset="-120"/>
                <a:ea typeface="微軟正黑體" pitchFamily="34" charset="-120"/>
              </a:rPr>
              <a:t>商業與管理群</a:t>
            </a:r>
            <a:endParaRPr lang="zh-TW" altLang="en-US" sz="1800" b="1">
              <a:solidFill>
                <a:schemeClr val="bg1"/>
              </a:solidFill>
              <a:latin typeface="微軟正黑體" pitchFamily="34" charset="-120"/>
              <a:ea typeface="微軟正黑體" pitchFamily="34" charset="-120"/>
            </a:endParaRPr>
          </a:p>
        </p:txBody>
      </p:sp>
      <p:sp>
        <p:nvSpPr>
          <p:cNvPr id="21520" name="矩形 34"/>
          <p:cNvSpPr>
            <a:spLocks noChangeArrowheads="1"/>
          </p:cNvSpPr>
          <p:nvPr/>
        </p:nvSpPr>
        <p:spPr bwMode="auto">
          <a:xfrm rot="40065">
            <a:off x="1455738" y="692150"/>
            <a:ext cx="2190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lang="en-US" altLang="zh-TW" sz="1200">
                <a:solidFill>
                  <a:schemeClr val="bg1"/>
                </a:solidFill>
              </a:rPr>
              <a:t> </a:t>
            </a:r>
            <a:endParaRPr lang="zh-TW" altLang="en-US" sz="1200" baseline="-25000">
              <a:solidFill>
                <a:schemeClr val="bg1"/>
              </a:solidFill>
              <a:latin typeface="微軟正黑體" pitchFamily="34" charset="-120"/>
              <a:ea typeface="微軟正黑體" pitchFamily="34" charset="-120"/>
            </a:endParaRPr>
          </a:p>
        </p:txBody>
      </p:sp>
      <p:grpSp>
        <p:nvGrpSpPr>
          <p:cNvPr id="37" name="群組 36"/>
          <p:cNvGrpSpPr>
            <a:grpSpLocks/>
          </p:cNvGrpSpPr>
          <p:nvPr/>
        </p:nvGrpSpPr>
        <p:grpSpPr bwMode="auto">
          <a:xfrm>
            <a:off x="-223152" y="-423863"/>
            <a:ext cx="6985000" cy="2328863"/>
            <a:chOff x="761430" y="1976951"/>
            <a:chExt cx="6985792" cy="2328597"/>
          </a:xfrm>
        </p:grpSpPr>
        <p:pic>
          <p:nvPicPr>
            <p:cNvPr id="38" name="圖片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1430" y="1976951"/>
              <a:ext cx="6985792" cy="2328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文字方塊 5"/>
            <p:cNvSpPr txBox="1">
              <a:spLocks noChangeArrowheads="1"/>
            </p:cNvSpPr>
            <p:nvPr/>
          </p:nvSpPr>
          <p:spPr bwMode="auto">
            <a:xfrm>
              <a:off x="1545387" y="2780928"/>
              <a:ext cx="8002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宋体" pitchFamily="2" charset="-122"/>
                </a:defRPr>
              </a:lvl1pPr>
              <a:lvl2pPr marL="742950" indent="-285750">
                <a:spcBef>
                  <a:spcPct val="20000"/>
                </a:spcBef>
                <a:buFont typeface="Arial" charset="0"/>
                <a:buChar char="–"/>
                <a:defRPr sz="2800">
                  <a:solidFill>
                    <a:schemeClr val="tx1"/>
                  </a:solidFill>
                  <a:latin typeface="Calibri" pitchFamily="34" charset="0"/>
                  <a:ea typeface="宋体" pitchFamily="2" charset="-122"/>
                </a:defRPr>
              </a:lvl2pPr>
              <a:lvl3pPr marL="1143000" indent="-228600">
                <a:spcBef>
                  <a:spcPct val="20000"/>
                </a:spcBef>
                <a:buFont typeface="Arial" charset="0"/>
                <a:buChar char="•"/>
                <a:defRPr sz="2400">
                  <a:solidFill>
                    <a:schemeClr val="tx1"/>
                  </a:solidFill>
                  <a:latin typeface="Calibri" pitchFamily="34" charset="0"/>
                  <a:ea typeface="宋体" pitchFamily="2" charset="-122"/>
                </a:defRPr>
              </a:lvl3pPr>
              <a:lvl4pPr marL="1600200" indent="-228600">
                <a:spcBef>
                  <a:spcPct val="20000"/>
                </a:spcBef>
                <a:buFont typeface="Arial" charset="0"/>
                <a:buChar char="–"/>
                <a:defRPr sz="2000">
                  <a:solidFill>
                    <a:schemeClr val="tx1"/>
                  </a:solidFill>
                  <a:latin typeface="Calibri" pitchFamily="34" charset="0"/>
                  <a:ea typeface="宋体" pitchFamily="2" charset="-122"/>
                </a:defRPr>
              </a:lvl4pPr>
              <a:lvl5pPr marL="2057400" indent="-228600">
                <a:spcBef>
                  <a:spcPct val="20000"/>
                </a:spcBef>
                <a:buFont typeface="Arial" charset="0"/>
                <a:buChar char="»"/>
                <a:defRPr sz="2000">
                  <a:solidFill>
                    <a:schemeClr val="tx1"/>
                  </a:solidFill>
                  <a:latin typeface="Calibri" pitchFamily="34" charset="0"/>
                  <a:ea typeface="宋体" pitchFamily="2" charset="-122"/>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zh-TW" altLang="en-US" sz="2400" b="1">
                  <a:solidFill>
                    <a:srgbClr val="008000"/>
                  </a:solidFill>
                  <a:latin typeface="微軟正黑體" pitchFamily="34" charset="-120"/>
                  <a:ea typeface="微軟正黑體" pitchFamily="34" charset="-120"/>
                </a:rPr>
                <a:t>高職</a:t>
              </a:r>
            </a:p>
            <a:p>
              <a:pPr eaLnBrk="1" hangingPunct="1">
                <a:spcBef>
                  <a:spcPct val="0"/>
                </a:spcBef>
                <a:buFontTx/>
                <a:buNone/>
              </a:pPr>
              <a:r>
                <a:rPr lang="zh-TW" altLang="en-US" sz="2400" b="1">
                  <a:solidFill>
                    <a:srgbClr val="008000"/>
                  </a:solidFill>
                  <a:latin typeface="微軟正黑體" pitchFamily="34" charset="-120"/>
                  <a:ea typeface="微軟正黑體" pitchFamily="34" charset="-120"/>
                </a:rPr>
                <a:t>群科</a:t>
              </a:r>
            </a:p>
          </p:txBody>
        </p:sp>
      </p:grpSp>
      <p:sp>
        <p:nvSpPr>
          <p:cNvPr id="41" name="文字方塊 40"/>
          <p:cNvSpPr txBox="1"/>
          <p:nvPr/>
        </p:nvSpPr>
        <p:spPr>
          <a:xfrm>
            <a:off x="1936443" y="452065"/>
            <a:ext cx="1992853" cy="769441"/>
          </a:xfrm>
          <a:prstGeom prst="rect">
            <a:avLst/>
          </a:prstGeom>
          <a:noFill/>
        </p:spPr>
        <p:txBody>
          <a:bodyPr wrap="none">
            <a:spAutoFit/>
          </a:bodyPr>
          <a:lstStyle/>
          <a:p>
            <a:pPr eaLnBrk="1" fontAlgn="auto" hangingPunct="1">
              <a:spcBef>
                <a:spcPts val="0"/>
              </a:spcBef>
              <a:spcAft>
                <a:spcPts val="0"/>
              </a:spcAft>
              <a:defRPr/>
            </a:pPr>
            <a:r>
              <a:rPr lang="zh-TW" altLang="en-US" sz="4400" spc="3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軟正黑體"/>
                <a:ea typeface="微軟正黑體"/>
                <a:cs typeface="微軟正黑體"/>
              </a:rPr>
              <a:t>設計群</a:t>
            </a:r>
            <a:endParaRPr lang="zh-TW" altLang="en-US" sz="4400" spc="3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軟正黑體"/>
              <a:ea typeface="微軟正黑體"/>
              <a:cs typeface="微軟正黑體"/>
            </a:endParaRPr>
          </a:p>
        </p:txBody>
      </p:sp>
      <p:pic>
        <p:nvPicPr>
          <p:cNvPr id="17" name="Picture 2"/>
          <p:cNvPicPr>
            <a:picLocks noChangeAspect="1" noChangeArrowheads="1"/>
          </p:cNvPicPr>
          <p:nvPr/>
        </p:nvPicPr>
        <p:blipFill>
          <a:blip r:embed="rId4"/>
          <a:stretch>
            <a:fillRect/>
          </a:stretch>
        </p:blipFill>
        <p:spPr bwMode="auto">
          <a:xfrm>
            <a:off x="560716" y="1221506"/>
            <a:ext cx="744538" cy="706438"/>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4" name="圖片 6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030603" y="740568"/>
            <a:ext cx="1258887" cy="125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36443" y="1196975"/>
            <a:ext cx="5819612" cy="569837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5" name="圖片 64"/>
          <p:cNvPicPr>
            <a:picLocks noChangeAspect="1"/>
          </p:cNvPicPr>
          <p:nvPr/>
        </p:nvPicPr>
        <p:blipFill>
          <a:blip r:embed="rId7">
            <a:extLst>
              <a:ext uri="{28A0092B-C50C-407E-A947-70E740481C1C}">
                <a14:useLocalDpi xmlns:a14="http://schemas.microsoft.com/office/drawing/2010/main" val="0"/>
              </a:ext>
            </a:extLst>
          </a:blip>
          <a:srcRect l="22597" t="9126" r="24422" b="6673"/>
          <a:stretch>
            <a:fillRect/>
          </a:stretch>
        </p:blipFill>
        <p:spPr bwMode="auto">
          <a:xfrm>
            <a:off x="6935228" y="-56357"/>
            <a:ext cx="1350962" cy="214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6105230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 calcmode="lin" valueType="num">
                                      <p:cBhvr>
                                        <p:cTn id="9" dur="500" fill="hold"/>
                                        <p:tgtEl>
                                          <p:spTgt spid="37"/>
                                        </p:tgtEl>
                                        <p:attrNameLst>
                                          <p:attrName>style.rotation</p:attrName>
                                        </p:attrNameLst>
                                      </p:cBhvr>
                                      <p:tavLst>
                                        <p:tav tm="0">
                                          <p:val>
                                            <p:fltVal val="360"/>
                                          </p:val>
                                        </p:tav>
                                        <p:tav tm="100000">
                                          <p:val>
                                            <p:fltVal val="0"/>
                                          </p:val>
                                        </p:tav>
                                      </p:tavLst>
                                    </p:anim>
                                    <p:animEffect transition="in" filter="fade">
                                      <p:cBhvr>
                                        <p:cTn id="10" dur="500"/>
                                        <p:tgtEl>
                                          <p:spTgt spid="37"/>
                                        </p:tgtEl>
                                      </p:cBhvr>
                                    </p:animEffect>
                                  </p:childTnLst>
                                </p:cTn>
                              </p:par>
                              <p:par>
                                <p:cTn id="11" presetID="23" presetClass="entr" presetSubtype="16" fill="hold" nodeType="with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childTnLst>
                                </p:cTn>
                              </p:par>
                              <p:par>
                                <p:cTn id="15" presetID="2" presetClass="entr" presetSubtype="9" fill="hold" nodeType="withEffect">
                                  <p:stCondLst>
                                    <p:cond delay="0"/>
                                  </p:stCondLst>
                                  <p:childTnLst>
                                    <p:set>
                                      <p:cBhvr>
                                        <p:cTn id="16" dur="1" fill="hold">
                                          <p:stCondLst>
                                            <p:cond delay="0"/>
                                          </p:stCondLst>
                                        </p:cTn>
                                        <p:tgtEl>
                                          <p:spTgt spid="65"/>
                                        </p:tgtEl>
                                        <p:attrNameLst>
                                          <p:attrName>style.visibility</p:attrName>
                                        </p:attrNameLst>
                                      </p:cBhvr>
                                      <p:to>
                                        <p:strVal val="visible"/>
                                      </p:to>
                                    </p:set>
                                    <p:anim calcmode="lin" valueType="num">
                                      <p:cBhvr additive="base">
                                        <p:cTn id="17" dur="500" fill="hold"/>
                                        <p:tgtEl>
                                          <p:spTgt spid="65"/>
                                        </p:tgtEl>
                                        <p:attrNameLst>
                                          <p:attrName>ppt_x</p:attrName>
                                        </p:attrNameLst>
                                      </p:cBhvr>
                                      <p:tavLst>
                                        <p:tav tm="0">
                                          <p:val>
                                            <p:strVal val="0-#ppt_w/2"/>
                                          </p:val>
                                        </p:tav>
                                        <p:tav tm="100000">
                                          <p:val>
                                            <p:strVal val="#ppt_x"/>
                                          </p:val>
                                        </p:tav>
                                      </p:tavLst>
                                    </p:anim>
                                    <p:anim calcmode="lin" valueType="num">
                                      <p:cBhvr additive="base">
                                        <p:cTn id="18" dur="500" fill="hold"/>
                                        <p:tgtEl>
                                          <p:spTgt spid="65"/>
                                        </p:tgtEl>
                                        <p:attrNameLst>
                                          <p:attrName>ppt_y</p:attrName>
                                        </p:attrNameLst>
                                      </p:cBhvr>
                                      <p:tavLst>
                                        <p:tav tm="0">
                                          <p:val>
                                            <p:strVal val="0-#ppt_h/2"/>
                                          </p:val>
                                        </p:tav>
                                        <p:tav tm="100000">
                                          <p:val>
                                            <p:strVal val="#ppt_y"/>
                                          </p:val>
                                        </p:tav>
                                      </p:tavLst>
                                    </p:anim>
                                  </p:childTnLst>
                                </p:cTn>
                              </p:par>
                              <p:par>
                                <p:cTn id="19" presetID="12" presetClass="entr" presetSubtype="4" fill="hold" nodeType="withEffect">
                                  <p:stCondLst>
                                    <p:cond delay="200"/>
                                  </p:stCondLst>
                                  <p:childTnLst>
                                    <p:set>
                                      <p:cBhvr>
                                        <p:cTn id="20" dur="1" fill="hold">
                                          <p:stCondLst>
                                            <p:cond delay="0"/>
                                          </p:stCondLst>
                                        </p:cTn>
                                        <p:tgtEl>
                                          <p:spTgt spid="64"/>
                                        </p:tgtEl>
                                        <p:attrNameLst>
                                          <p:attrName>style.visibility</p:attrName>
                                        </p:attrNameLst>
                                      </p:cBhvr>
                                      <p:to>
                                        <p:strVal val="visible"/>
                                      </p:to>
                                    </p:set>
                                    <p:anim calcmode="lin" valueType="num">
                                      <p:cBhvr additive="base">
                                        <p:cTn id="21" dur="500"/>
                                        <p:tgtEl>
                                          <p:spTgt spid="64"/>
                                        </p:tgtEl>
                                        <p:attrNameLst>
                                          <p:attrName>ppt_y</p:attrName>
                                        </p:attrNameLst>
                                      </p:cBhvr>
                                      <p:tavLst>
                                        <p:tav tm="0">
                                          <p:val>
                                            <p:strVal val="#ppt_y+#ppt_h*1.125000"/>
                                          </p:val>
                                        </p:tav>
                                        <p:tav tm="100000">
                                          <p:val>
                                            <p:strVal val="#ppt_y"/>
                                          </p:val>
                                        </p:tav>
                                      </p:tavLst>
                                    </p:anim>
                                    <p:animEffect transition="in" filter="wipe(up)">
                                      <p:cBhvr>
                                        <p:cTn id="22"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19" name="文字方塊 33"/>
          <p:cNvSpPr txBox="1">
            <a:spLocks noChangeArrowheads="1"/>
          </p:cNvSpPr>
          <p:nvPr/>
        </p:nvSpPr>
        <p:spPr bwMode="auto">
          <a:xfrm>
            <a:off x="468313" y="549275"/>
            <a:ext cx="338613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lang="zh-TW" altLang="en-US" sz="2000" b="1">
                <a:solidFill>
                  <a:schemeClr val="bg1"/>
                </a:solidFill>
                <a:latin typeface="微軟正黑體" pitchFamily="34" charset="-120"/>
                <a:ea typeface="微軟正黑體" pitchFamily="34" charset="-120"/>
              </a:rPr>
              <a:t>技職教育宣導 </a:t>
            </a:r>
            <a:endParaRPr lang="en-US" altLang="zh-TW" sz="2000" b="1">
              <a:solidFill>
                <a:schemeClr val="bg1"/>
              </a:solidFill>
              <a:latin typeface="微軟正黑體" pitchFamily="34" charset="-120"/>
              <a:ea typeface="微軟正黑體" pitchFamily="34" charset="-120"/>
            </a:endParaRPr>
          </a:p>
          <a:p>
            <a:pPr eaLnBrk="1" hangingPunct="1">
              <a:spcBef>
                <a:spcPct val="0"/>
              </a:spcBef>
              <a:buFontTx/>
              <a:buNone/>
            </a:pPr>
            <a:r>
              <a:rPr lang="zh-TW" altLang="en-US" sz="1600" b="1">
                <a:solidFill>
                  <a:schemeClr val="bg1"/>
                </a:solidFill>
                <a:latin typeface="微軟正黑體" pitchFamily="34" charset="-120"/>
                <a:ea typeface="微軟正黑體" pitchFamily="34" charset="-120"/>
              </a:rPr>
              <a:t>商業與管理群</a:t>
            </a:r>
            <a:endParaRPr lang="zh-TW" altLang="en-US" sz="1800" b="1">
              <a:solidFill>
                <a:schemeClr val="bg1"/>
              </a:solidFill>
              <a:latin typeface="微軟正黑體" pitchFamily="34" charset="-120"/>
              <a:ea typeface="微軟正黑體" pitchFamily="34" charset="-120"/>
            </a:endParaRPr>
          </a:p>
        </p:txBody>
      </p:sp>
      <p:sp>
        <p:nvSpPr>
          <p:cNvPr id="21520" name="矩形 34"/>
          <p:cNvSpPr>
            <a:spLocks noChangeArrowheads="1"/>
          </p:cNvSpPr>
          <p:nvPr/>
        </p:nvSpPr>
        <p:spPr bwMode="auto">
          <a:xfrm rot="40065">
            <a:off x="1455738" y="692150"/>
            <a:ext cx="2190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lang="en-US" altLang="zh-TW" sz="1200">
                <a:solidFill>
                  <a:schemeClr val="bg1"/>
                </a:solidFill>
              </a:rPr>
              <a:t> </a:t>
            </a:r>
            <a:endParaRPr lang="zh-TW" altLang="en-US" sz="1200" baseline="-25000">
              <a:solidFill>
                <a:schemeClr val="bg1"/>
              </a:solidFill>
              <a:latin typeface="微軟正黑體" pitchFamily="34" charset="-120"/>
              <a:ea typeface="微軟正黑體" pitchFamily="34" charset="-120"/>
            </a:endParaRPr>
          </a:p>
        </p:txBody>
      </p:sp>
      <p:grpSp>
        <p:nvGrpSpPr>
          <p:cNvPr id="37" name="群組 36"/>
          <p:cNvGrpSpPr>
            <a:grpSpLocks/>
          </p:cNvGrpSpPr>
          <p:nvPr/>
        </p:nvGrpSpPr>
        <p:grpSpPr bwMode="auto">
          <a:xfrm>
            <a:off x="-223152" y="-423863"/>
            <a:ext cx="6985000" cy="2328863"/>
            <a:chOff x="761430" y="1976951"/>
            <a:chExt cx="6985792" cy="2328597"/>
          </a:xfrm>
        </p:grpSpPr>
        <p:pic>
          <p:nvPicPr>
            <p:cNvPr id="38" name="圖片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1430" y="1976951"/>
              <a:ext cx="6985792" cy="2328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文字方塊 5"/>
            <p:cNvSpPr txBox="1">
              <a:spLocks noChangeArrowheads="1"/>
            </p:cNvSpPr>
            <p:nvPr/>
          </p:nvSpPr>
          <p:spPr bwMode="auto">
            <a:xfrm>
              <a:off x="1545387" y="2780928"/>
              <a:ext cx="8002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宋体" pitchFamily="2" charset="-122"/>
                </a:defRPr>
              </a:lvl1pPr>
              <a:lvl2pPr marL="742950" indent="-285750">
                <a:spcBef>
                  <a:spcPct val="20000"/>
                </a:spcBef>
                <a:buFont typeface="Arial" charset="0"/>
                <a:buChar char="–"/>
                <a:defRPr sz="2800">
                  <a:solidFill>
                    <a:schemeClr val="tx1"/>
                  </a:solidFill>
                  <a:latin typeface="Calibri" pitchFamily="34" charset="0"/>
                  <a:ea typeface="宋体" pitchFamily="2" charset="-122"/>
                </a:defRPr>
              </a:lvl2pPr>
              <a:lvl3pPr marL="1143000" indent="-228600">
                <a:spcBef>
                  <a:spcPct val="20000"/>
                </a:spcBef>
                <a:buFont typeface="Arial" charset="0"/>
                <a:buChar char="•"/>
                <a:defRPr sz="2400">
                  <a:solidFill>
                    <a:schemeClr val="tx1"/>
                  </a:solidFill>
                  <a:latin typeface="Calibri" pitchFamily="34" charset="0"/>
                  <a:ea typeface="宋体" pitchFamily="2" charset="-122"/>
                </a:defRPr>
              </a:lvl3pPr>
              <a:lvl4pPr marL="1600200" indent="-228600">
                <a:spcBef>
                  <a:spcPct val="20000"/>
                </a:spcBef>
                <a:buFont typeface="Arial" charset="0"/>
                <a:buChar char="–"/>
                <a:defRPr sz="2000">
                  <a:solidFill>
                    <a:schemeClr val="tx1"/>
                  </a:solidFill>
                  <a:latin typeface="Calibri" pitchFamily="34" charset="0"/>
                  <a:ea typeface="宋体" pitchFamily="2" charset="-122"/>
                </a:defRPr>
              </a:lvl4pPr>
              <a:lvl5pPr marL="2057400" indent="-228600">
                <a:spcBef>
                  <a:spcPct val="20000"/>
                </a:spcBef>
                <a:buFont typeface="Arial" charset="0"/>
                <a:buChar char="»"/>
                <a:defRPr sz="2000">
                  <a:solidFill>
                    <a:schemeClr val="tx1"/>
                  </a:solidFill>
                  <a:latin typeface="Calibri" pitchFamily="34" charset="0"/>
                  <a:ea typeface="宋体" pitchFamily="2" charset="-122"/>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zh-TW" altLang="en-US" sz="2400" b="1">
                  <a:solidFill>
                    <a:srgbClr val="008000"/>
                  </a:solidFill>
                  <a:latin typeface="微軟正黑體" pitchFamily="34" charset="-120"/>
                  <a:ea typeface="微軟正黑體" pitchFamily="34" charset="-120"/>
                </a:rPr>
                <a:t>高職</a:t>
              </a:r>
            </a:p>
            <a:p>
              <a:pPr eaLnBrk="1" hangingPunct="1">
                <a:spcBef>
                  <a:spcPct val="0"/>
                </a:spcBef>
                <a:buFontTx/>
                <a:buNone/>
              </a:pPr>
              <a:r>
                <a:rPr lang="zh-TW" altLang="en-US" sz="2400" b="1">
                  <a:solidFill>
                    <a:srgbClr val="008000"/>
                  </a:solidFill>
                  <a:latin typeface="微軟正黑體" pitchFamily="34" charset="-120"/>
                  <a:ea typeface="微軟正黑體" pitchFamily="34" charset="-120"/>
                </a:rPr>
                <a:t>群科</a:t>
              </a:r>
            </a:p>
          </p:txBody>
        </p:sp>
      </p:grpSp>
      <p:sp>
        <p:nvSpPr>
          <p:cNvPr id="41" name="文字方塊 40"/>
          <p:cNvSpPr txBox="1"/>
          <p:nvPr/>
        </p:nvSpPr>
        <p:spPr>
          <a:xfrm>
            <a:off x="1936443" y="452065"/>
            <a:ext cx="1992853" cy="769441"/>
          </a:xfrm>
          <a:prstGeom prst="rect">
            <a:avLst/>
          </a:prstGeom>
          <a:noFill/>
        </p:spPr>
        <p:txBody>
          <a:bodyPr wrap="none">
            <a:spAutoFit/>
          </a:bodyPr>
          <a:lstStyle/>
          <a:p>
            <a:pPr eaLnBrk="1" fontAlgn="auto" hangingPunct="1">
              <a:spcBef>
                <a:spcPts val="0"/>
              </a:spcBef>
              <a:spcAft>
                <a:spcPts val="0"/>
              </a:spcAft>
              <a:defRPr/>
            </a:pPr>
            <a:r>
              <a:rPr lang="zh-TW" altLang="en-US" sz="4400" spc="3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軟正黑體"/>
                <a:ea typeface="微軟正黑體"/>
                <a:cs typeface="微軟正黑體"/>
              </a:rPr>
              <a:t>設計群</a:t>
            </a:r>
            <a:endParaRPr lang="zh-TW" altLang="en-US" sz="4400" spc="3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軟正黑體"/>
              <a:ea typeface="微軟正黑體"/>
              <a:cs typeface="微軟正黑體"/>
            </a:endParaRPr>
          </a:p>
        </p:txBody>
      </p:sp>
      <p:sp>
        <p:nvSpPr>
          <p:cNvPr id="44" name="圓角矩形 43"/>
          <p:cNvSpPr/>
          <p:nvPr/>
        </p:nvSpPr>
        <p:spPr bwMode="auto">
          <a:xfrm>
            <a:off x="1379745" y="1266789"/>
            <a:ext cx="3816471" cy="575981"/>
          </a:xfrm>
          <a:prstGeom prst="roundRect">
            <a:avLst/>
          </a:prstGeom>
          <a:ln/>
        </p:spPr>
        <p:style>
          <a:lnRef idx="1">
            <a:schemeClr val="accent6"/>
          </a:lnRef>
          <a:fillRef idx="3">
            <a:schemeClr val="accent6"/>
          </a:fillRef>
          <a:effectRef idx="2">
            <a:schemeClr val="accent6"/>
          </a:effectRef>
          <a:fontRef idx="minor">
            <a:schemeClr val="lt1"/>
          </a:fontRef>
        </p:style>
        <p:txBody>
          <a:bodyPr anchor="ctr"/>
          <a:lstStyle/>
          <a:p>
            <a:pPr algn="ctr" eaLnBrk="1" hangingPunct="1">
              <a:defRPr/>
            </a:pPr>
            <a:r>
              <a:rPr lang="zh-TW" altLang="en-US" sz="2400" b="1" dirty="0">
                <a:latin typeface="微軟正黑體" pitchFamily="34" charset="-120"/>
                <a:ea typeface="微軟正黑體" pitchFamily="34" charset="-120"/>
              </a:rPr>
              <a:t>必修的專業</a:t>
            </a:r>
            <a:r>
              <a:rPr lang="zh-TW" altLang="en-US" sz="2400" b="1" dirty="0" smtClean="0">
                <a:latin typeface="微軟正黑體" pitchFamily="34" charset="-120"/>
                <a:ea typeface="微軟正黑體" pitchFamily="34" charset="-120"/>
              </a:rPr>
              <a:t>科目</a:t>
            </a:r>
            <a:endParaRPr lang="zh-TW" altLang="en-US" sz="2400" dirty="0">
              <a:latin typeface="微軟正黑體" pitchFamily="34" charset="-120"/>
              <a:ea typeface="微軟正黑體" pitchFamily="34" charset="-120"/>
            </a:endParaRPr>
          </a:p>
        </p:txBody>
      </p:sp>
      <p:pic>
        <p:nvPicPr>
          <p:cNvPr id="17" name="Picture 2"/>
          <p:cNvPicPr>
            <a:picLocks noChangeAspect="1" noChangeArrowheads="1"/>
          </p:cNvPicPr>
          <p:nvPr/>
        </p:nvPicPr>
        <p:blipFill>
          <a:blip r:embed="rId4"/>
          <a:stretch>
            <a:fillRect/>
          </a:stretch>
        </p:blipFill>
        <p:spPr bwMode="auto">
          <a:xfrm>
            <a:off x="560716" y="1221506"/>
            <a:ext cx="744538" cy="706438"/>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圓角矩形 3"/>
          <p:cNvSpPr/>
          <p:nvPr/>
        </p:nvSpPr>
        <p:spPr>
          <a:xfrm>
            <a:off x="534879" y="1920026"/>
            <a:ext cx="2664296" cy="1505199"/>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TW" altLang="en-US" dirty="0"/>
          </a:p>
        </p:txBody>
      </p:sp>
      <p:sp>
        <p:nvSpPr>
          <p:cNvPr id="19" name="圓角矩形 18"/>
          <p:cNvSpPr/>
          <p:nvPr/>
        </p:nvSpPr>
        <p:spPr>
          <a:xfrm>
            <a:off x="534879" y="3507977"/>
            <a:ext cx="2664296" cy="1505199"/>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TW" altLang="en-US"/>
          </a:p>
        </p:txBody>
      </p:sp>
      <p:sp>
        <p:nvSpPr>
          <p:cNvPr id="20" name="圓角矩形 19"/>
          <p:cNvSpPr/>
          <p:nvPr/>
        </p:nvSpPr>
        <p:spPr>
          <a:xfrm>
            <a:off x="534879" y="5092153"/>
            <a:ext cx="2664296" cy="1505199"/>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TW" altLang="en-US"/>
          </a:p>
        </p:txBody>
      </p:sp>
      <p:sp>
        <p:nvSpPr>
          <p:cNvPr id="21" name="圓角矩形 20"/>
          <p:cNvSpPr/>
          <p:nvPr/>
        </p:nvSpPr>
        <p:spPr>
          <a:xfrm>
            <a:off x="3275856" y="1920026"/>
            <a:ext cx="2664296" cy="1505199"/>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TW" altLang="en-US"/>
          </a:p>
        </p:txBody>
      </p:sp>
      <p:sp>
        <p:nvSpPr>
          <p:cNvPr id="22" name="圓角矩形 21"/>
          <p:cNvSpPr/>
          <p:nvPr/>
        </p:nvSpPr>
        <p:spPr>
          <a:xfrm>
            <a:off x="3275856" y="3507977"/>
            <a:ext cx="2664296" cy="1505199"/>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TW" altLang="en-US"/>
          </a:p>
        </p:txBody>
      </p:sp>
      <p:sp>
        <p:nvSpPr>
          <p:cNvPr id="23" name="圓角矩形 22"/>
          <p:cNvSpPr/>
          <p:nvPr/>
        </p:nvSpPr>
        <p:spPr>
          <a:xfrm>
            <a:off x="3275856" y="5092153"/>
            <a:ext cx="2664296" cy="1505199"/>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TW" altLang="en-US"/>
          </a:p>
        </p:txBody>
      </p:sp>
      <p:sp>
        <p:nvSpPr>
          <p:cNvPr id="24" name="圓角矩形 23"/>
          <p:cNvSpPr/>
          <p:nvPr/>
        </p:nvSpPr>
        <p:spPr>
          <a:xfrm>
            <a:off x="6012160" y="1905000"/>
            <a:ext cx="2664296" cy="1505199"/>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TW" altLang="en-US"/>
          </a:p>
        </p:txBody>
      </p:sp>
      <p:sp>
        <p:nvSpPr>
          <p:cNvPr id="25" name="圓角矩形 24"/>
          <p:cNvSpPr/>
          <p:nvPr/>
        </p:nvSpPr>
        <p:spPr>
          <a:xfrm>
            <a:off x="6012160" y="3492951"/>
            <a:ext cx="2664296" cy="1505199"/>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TW" altLang="en-US"/>
          </a:p>
        </p:txBody>
      </p:sp>
      <p:sp>
        <p:nvSpPr>
          <p:cNvPr id="26" name="圓角矩形 25"/>
          <p:cNvSpPr/>
          <p:nvPr/>
        </p:nvSpPr>
        <p:spPr>
          <a:xfrm>
            <a:off x="6012160" y="5077127"/>
            <a:ext cx="2664296" cy="1505199"/>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TW" altLang="en-US"/>
          </a:p>
        </p:txBody>
      </p:sp>
      <p:grpSp>
        <p:nvGrpSpPr>
          <p:cNvPr id="27" name="群組 26"/>
          <p:cNvGrpSpPr>
            <a:grpSpLocks/>
          </p:cNvGrpSpPr>
          <p:nvPr/>
        </p:nvGrpSpPr>
        <p:grpSpPr bwMode="auto">
          <a:xfrm>
            <a:off x="757386" y="2276227"/>
            <a:ext cx="2230438" cy="720725"/>
            <a:chOff x="619448" y="1916832"/>
            <a:chExt cx="2230167" cy="720000"/>
          </a:xfrm>
        </p:grpSpPr>
        <p:pic>
          <p:nvPicPr>
            <p:cNvPr id="28" name="圖片 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19448" y="1916832"/>
              <a:ext cx="750545"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矩形 11"/>
            <p:cNvSpPr>
              <a:spLocks noChangeArrowheads="1"/>
            </p:cNvSpPr>
            <p:nvPr/>
          </p:nvSpPr>
          <p:spPr bwMode="auto">
            <a:xfrm>
              <a:off x="1433843" y="1952414"/>
              <a:ext cx="1415772" cy="646331"/>
            </a:xfrm>
            <a:prstGeom prst="rect">
              <a:avLst/>
            </a:prstGeom>
            <a:noFill/>
            <a:ln w="28575">
              <a:solidFill>
                <a:srgbClr val="4BB24D"/>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lnSpc>
                  <a:spcPct val="150000"/>
                </a:lnSpc>
                <a:spcBef>
                  <a:spcPct val="0"/>
                </a:spcBef>
                <a:buFontTx/>
                <a:buNone/>
              </a:pPr>
              <a:r>
                <a:rPr lang="zh-TW" altLang="zh-TW" sz="2400" b="1" dirty="0">
                  <a:latin typeface="微軟正黑體" pitchFamily="34" charset="-120"/>
                  <a:ea typeface="微軟正黑體" pitchFamily="34" charset="-120"/>
                </a:rPr>
                <a:t>繪畫基礎</a:t>
              </a:r>
            </a:p>
          </p:txBody>
        </p:sp>
      </p:grpSp>
      <p:grpSp>
        <p:nvGrpSpPr>
          <p:cNvPr id="30" name="群組 29"/>
          <p:cNvGrpSpPr>
            <a:grpSpLocks/>
          </p:cNvGrpSpPr>
          <p:nvPr/>
        </p:nvGrpSpPr>
        <p:grpSpPr bwMode="auto">
          <a:xfrm>
            <a:off x="3473053" y="2277814"/>
            <a:ext cx="2251075" cy="719138"/>
            <a:chOff x="494936" y="2132856"/>
            <a:chExt cx="2251615" cy="720000"/>
          </a:xfrm>
        </p:grpSpPr>
        <p:pic>
          <p:nvPicPr>
            <p:cNvPr id="31" name="圖片 24"/>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94936" y="2132856"/>
              <a:ext cx="750545"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矩形 11"/>
            <p:cNvSpPr>
              <a:spLocks noChangeArrowheads="1"/>
            </p:cNvSpPr>
            <p:nvPr/>
          </p:nvSpPr>
          <p:spPr bwMode="auto">
            <a:xfrm>
              <a:off x="1330779" y="2146626"/>
              <a:ext cx="1415772" cy="646331"/>
            </a:xfrm>
            <a:prstGeom prst="rect">
              <a:avLst/>
            </a:prstGeom>
            <a:noFill/>
            <a:ln w="38100">
              <a:solidFill>
                <a:srgbClr val="4BB24D"/>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lnSpc>
                  <a:spcPct val="150000"/>
                </a:lnSpc>
                <a:spcBef>
                  <a:spcPct val="0"/>
                </a:spcBef>
                <a:buFontTx/>
                <a:buNone/>
              </a:pPr>
              <a:r>
                <a:rPr lang="zh-TW" altLang="zh-TW" sz="2400" b="1">
                  <a:latin typeface="微軟正黑體" pitchFamily="34" charset="-120"/>
                  <a:ea typeface="微軟正黑體" pitchFamily="34" charset="-120"/>
                </a:rPr>
                <a:t>設計概論</a:t>
              </a:r>
            </a:p>
          </p:txBody>
        </p:sp>
      </p:grpSp>
      <p:grpSp>
        <p:nvGrpSpPr>
          <p:cNvPr id="33" name="群組 32"/>
          <p:cNvGrpSpPr>
            <a:grpSpLocks/>
          </p:cNvGrpSpPr>
          <p:nvPr/>
        </p:nvGrpSpPr>
        <p:grpSpPr bwMode="auto">
          <a:xfrm>
            <a:off x="6207769" y="2277815"/>
            <a:ext cx="2252663" cy="719137"/>
            <a:chOff x="494936" y="2132856"/>
            <a:chExt cx="2252476" cy="720000"/>
          </a:xfrm>
        </p:grpSpPr>
        <p:pic>
          <p:nvPicPr>
            <p:cNvPr id="34" name="圖片 2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94936" y="2132856"/>
              <a:ext cx="750546"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矩形 11"/>
            <p:cNvSpPr>
              <a:spLocks noChangeArrowheads="1"/>
            </p:cNvSpPr>
            <p:nvPr/>
          </p:nvSpPr>
          <p:spPr bwMode="auto">
            <a:xfrm>
              <a:off x="1331640" y="2158326"/>
              <a:ext cx="1415772" cy="646331"/>
            </a:xfrm>
            <a:prstGeom prst="rect">
              <a:avLst/>
            </a:prstGeom>
            <a:noFill/>
            <a:ln w="38100">
              <a:solidFill>
                <a:srgbClr val="4BB24D"/>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lnSpc>
                  <a:spcPct val="150000"/>
                </a:lnSpc>
                <a:spcBef>
                  <a:spcPct val="0"/>
                </a:spcBef>
                <a:buFontTx/>
                <a:buNone/>
              </a:pPr>
              <a:r>
                <a:rPr lang="zh-TW" altLang="zh-TW" sz="2400" b="1">
                  <a:latin typeface="微軟正黑體" pitchFamily="34" charset="-120"/>
                  <a:ea typeface="微軟正黑體" pitchFamily="34" charset="-120"/>
                </a:rPr>
                <a:t>基本設計</a:t>
              </a:r>
            </a:p>
          </p:txBody>
        </p:sp>
      </p:grpSp>
      <p:grpSp>
        <p:nvGrpSpPr>
          <p:cNvPr id="36" name="群組 35"/>
          <p:cNvGrpSpPr>
            <a:grpSpLocks/>
          </p:cNvGrpSpPr>
          <p:nvPr/>
        </p:nvGrpSpPr>
        <p:grpSpPr bwMode="auto">
          <a:xfrm>
            <a:off x="755576" y="3860403"/>
            <a:ext cx="2268537" cy="720725"/>
            <a:chOff x="626612" y="2060848"/>
            <a:chExt cx="2267393" cy="720000"/>
          </a:xfrm>
        </p:grpSpPr>
        <p:pic>
          <p:nvPicPr>
            <p:cNvPr id="40" name="圖片 24"/>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26612" y="2060848"/>
              <a:ext cx="750545"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矩形 11"/>
            <p:cNvSpPr>
              <a:spLocks noChangeArrowheads="1"/>
            </p:cNvSpPr>
            <p:nvPr/>
          </p:nvSpPr>
          <p:spPr bwMode="auto">
            <a:xfrm>
              <a:off x="1478233" y="2060848"/>
              <a:ext cx="1415772" cy="646331"/>
            </a:xfrm>
            <a:prstGeom prst="rect">
              <a:avLst/>
            </a:prstGeom>
            <a:noFill/>
            <a:ln w="38100">
              <a:solidFill>
                <a:srgbClr val="4BB24D"/>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lnSpc>
                  <a:spcPct val="150000"/>
                </a:lnSpc>
                <a:spcBef>
                  <a:spcPct val="0"/>
                </a:spcBef>
                <a:buFontTx/>
                <a:buNone/>
              </a:pPr>
              <a:r>
                <a:rPr lang="zh-TW" altLang="zh-TW" sz="2400" b="1">
                  <a:latin typeface="微軟正黑體" pitchFamily="34" charset="-120"/>
                  <a:ea typeface="微軟正黑體" pitchFamily="34" charset="-120"/>
                </a:rPr>
                <a:t>基礎圖學</a:t>
              </a:r>
            </a:p>
          </p:txBody>
        </p:sp>
      </p:grpSp>
      <p:grpSp>
        <p:nvGrpSpPr>
          <p:cNvPr id="43" name="群組 42"/>
          <p:cNvGrpSpPr>
            <a:grpSpLocks/>
          </p:cNvGrpSpPr>
          <p:nvPr/>
        </p:nvGrpSpPr>
        <p:grpSpPr bwMode="auto">
          <a:xfrm>
            <a:off x="3471466" y="3789982"/>
            <a:ext cx="2252662" cy="719138"/>
            <a:chOff x="494936" y="2132856"/>
            <a:chExt cx="2252476" cy="720000"/>
          </a:xfrm>
        </p:grpSpPr>
        <p:pic>
          <p:nvPicPr>
            <p:cNvPr id="45" name="圖片 24"/>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494936" y="2132856"/>
              <a:ext cx="750545"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矩形 11"/>
            <p:cNvSpPr>
              <a:spLocks noChangeArrowheads="1"/>
            </p:cNvSpPr>
            <p:nvPr/>
          </p:nvSpPr>
          <p:spPr bwMode="auto">
            <a:xfrm>
              <a:off x="1331640" y="2169690"/>
              <a:ext cx="1415772" cy="646331"/>
            </a:xfrm>
            <a:prstGeom prst="rect">
              <a:avLst/>
            </a:prstGeom>
            <a:noFill/>
            <a:ln w="38100">
              <a:solidFill>
                <a:srgbClr val="4BB24D"/>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lnSpc>
                  <a:spcPct val="150000"/>
                </a:lnSpc>
                <a:spcBef>
                  <a:spcPct val="0"/>
                </a:spcBef>
                <a:buFontTx/>
                <a:buNone/>
              </a:pPr>
              <a:r>
                <a:rPr lang="zh-TW" altLang="zh-TW" sz="2400" b="1">
                  <a:latin typeface="微軟正黑體" pitchFamily="34" charset="-120"/>
                  <a:ea typeface="微軟正黑體" pitchFamily="34" charset="-120"/>
                </a:rPr>
                <a:t>色彩原理</a:t>
              </a:r>
            </a:p>
          </p:txBody>
        </p:sp>
      </p:grpSp>
      <p:grpSp>
        <p:nvGrpSpPr>
          <p:cNvPr id="47" name="群組 46"/>
          <p:cNvGrpSpPr>
            <a:grpSpLocks/>
          </p:cNvGrpSpPr>
          <p:nvPr/>
        </p:nvGrpSpPr>
        <p:grpSpPr bwMode="auto">
          <a:xfrm>
            <a:off x="6207769" y="3826772"/>
            <a:ext cx="2324671" cy="719137"/>
            <a:chOff x="635342" y="1772972"/>
            <a:chExt cx="2563863" cy="720000"/>
          </a:xfrm>
        </p:grpSpPr>
        <p:pic>
          <p:nvPicPr>
            <p:cNvPr id="48" name="圖片 24"/>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635342" y="1772972"/>
              <a:ext cx="750545"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矩形 11"/>
            <p:cNvSpPr>
              <a:spLocks noChangeArrowheads="1"/>
            </p:cNvSpPr>
            <p:nvPr/>
          </p:nvSpPr>
          <p:spPr bwMode="auto">
            <a:xfrm>
              <a:off x="1475656" y="1797106"/>
              <a:ext cx="1723549" cy="646331"/>
            </a:xfrm>
            <a:prstGeom prst="rect">
              <a:avLst/>
            </a:prstGeom>
            <a:noFill/>
            <a:ln w="38100">
              <a:solidFill>
                <a:srgbClr val="4BB24D"/>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lnSpc>
                  <a:spcPct val="150000"/>
                </a:lnSpc>
                <a:spcBef>
                  <a:spcPct val="0"/>
                </a:spcBef>
                <a:buFontTx/>
                <a:buNone/>
              </a:pPr>
              <a:r>
                <a:rPr lang="zh-TW" altLang="zh-TW" sz="2400" b="1">
                  <a:latin typeface="微軟正黑體" pitchFamily="34" charset="-120"/>
                  <a:ea typeface="微軟正黑體" pitchFamily="34" charset="-120"/>
                </a:rPr>
                <a:t>設計與生活</a:t>
              </a:r>
            </a:p>
          </p:txBody>
        </p:sp>
      </p:grpSp>
      <p:grpSp>
        <p:nvGrpSpPr>
          <p:cNvPr id="50" name="群組 49"/>
          <p:cNvGrpSpPr>
            <a:grpSpLocks/>
          </p:cNvGrpSpPr>
          <p:nvPr/>
        </p:nvGrpSpPr>
        <p:grpSpPr bwMode="auto">
          <a:xfrm>
            <a:off x="770603" y="5469363"/>
            <a:ext cx="2247900" cy="720725"/>
            <a:chOff x="596163" y="1575617"/>
            <a:chExt cx="2247645" cy="720000"/>
          </a:xfrm>
        </p:grpSpPr>
        <p:pic>
          <p:nvPicPr>
            <p:cNvPr id="51" name="圖片 24"/>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596163" y="1575617"/>
              <a:ext cx="750545"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矩形 11"/>
            <p:cNvSpPr>
              <a:spLocks noChangeArrowheads="1"/>
            </p:cNvSpPr>
            <p:nvPr/>
          </p:nvSpPr>
          <p:spPr bwMode="auto">
            <a:xfrm>
              <a:off x="1428036" y="1630541"/>
              <a:ext cx="1415772" cy="646331"/>
            </a:xfrm>
            <a:prstGeom prst="rect">
              <a:avLst/>
            </a:prstGeom>
            <a:noFill/>
            <a:ln w="38100">
              <a:solidFill>
                <a:srgbClr val="4BB24D"/>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lnSpc>
                  <a:spcPct val="150000"/>
                </a:lnSpc>
                <a:spcBef>
                  <a:spcPct val="0"/>
                </a:spcBef>
                <a:buFontTx/>
                <a:buNone/>
              </a:pPr>
              <a:r>
                <a:rPr lang="zh-TW" altLang="zh-TW" sz="2400" b="1">
                  <a:latin typeface="微軟正黑體" pitchFamily="34" charset="-120"/>
                  <a:ea typeface="微軟正黑體" pitchFamily="34" charset="-120"/>
                </a:rPr>
                <a:t>造形原理</a:t>
              </a:r>
            </a:p>
          </p:txBody>
        </p:sp>
      </p:grpSp>
      <p:grpSp>
        <p:nvGrpSpPr>
          <p:cNvPr id="57" name="群組 56"/>
          <p:cNvGrpSpPr>
            <a:grpSpLocks/>
          </p:cNvGrpSpPr>
          <p:nvPr/>
        </p:nvGrpSpPr>
        <p:grpSpPr bwMode="auto">
          <a:xfrm>
            <a:off x="3471466" y="5524342"/>
            <a:ext cx="2396677" cy="720725"/>
            <a:chOff x="494936" y="2132856"/>
            <a:chExt cx="2395473" cy="720000"/>
          </a:xfrm>
        </p:grpSpPr>
        <p:pic>
          <p:nvPicPr>
            <p:cNvPr id="58" name="圖片 24"/>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494936" y="2132856"/>
              <a:ext cx="750545"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 name="矩形 11"/>
            <p:cNvSpPr>
              <a:spLocks noChangeArrowheads="1"/>
            </p:cNvSpPr>
            <p:nvPr/>
          </p:nvSpPr>
          <p:spPr bwMode="auto">
            <a:xfrm>
              <a:off x="1246510" y="2169690"/>
              <a:ext cx="1643899" cy="507320"/>
            </a:xfrm>
            <a:prstGeom prst="rect">
              <a:avLst/>
            </a:prstGeom>
            <a:noFill/>
            <a:ln w="38100">
              <a:solidFill>
                <a:srgbClr val="4BB24D"/>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lnSpc>
                  <a:spcPct val="150000"/>
                </a:lnSpc>
                <a:spcBef>
                  <a:spcPct val="0"/>
                </a:spcBef>
                <a:buFontTx/>
                <a:buNone/>
              </a:pPr>
              <a:r>
                <a:rPr lang="zh-TW" altLang="zh-TW" sz="1800" b="1" dirty="0">
                  <a:latin typeface="微軟正黑體" pitchFamily="34" charset="-120"/>
                  <a:ea typeface="微軟正黑體" pitchFamily="34" charset="-120"/>
                </a:rPr>
                <a:t>數位</a:t>
              </a:r>
              <a:r>
                <a:rPr lang="zh-TW" altLang="zh-TW" sz="1800" b="1" dirty="0" smtClean="0">
                  <a:latin typeface="微軟正黑體" pitchFamily="34" charset="-120"/>
                  <a:ea typeface="微軟正黑體" pitchFamily="34" charset="-120"/>
                </a:rPr>
                <a:t>設計基礎</a:t>
              </a:r>
              <a:endParaRPr lang="zh-TW" altLang="zh-TW" sz="1800" b="1" dirty="0">
                <a:latin typeface="微軟正黑體" pitchFamily="34" charset="-120"/>
                <a:ea typeface="微軟正黑體" pitchFamily="34" charset="-120"/>
              </a:endParaRPr>
            </a:p>
          </p:txBody>
        </p:sp>
      </p:grpSp>
      <p:grpSp>
        <p:nvGrpSpPr>
          <p:cNvPr id="60" name="群組 59"/>
          <p:cNvGrpSpPr>
            <a:grpSpLocks/>
          </p:cNvGrpSpPr>
          <p:nvPr/>
        </p:nvGrpSpPr>
        <p:grpSpPr bwMode="auto">
          <a:xfrm>
            <a:off x="6051358" y="5524342"/>
            <a:ext cx="2558083" cy="720725"/>
            <a:chOff x="467544" y="2132856"/>
            <a:chExt cx="2558615" cy="720000"/>
          </a:xfrm>
        </p:grpSpPr>
        <p:pic>
          <p:nvPicPr>
            <p:cNvPr id="61" name="圖片 24"/>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467544" y="2132856"/>
              <a:ext cx="750545"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矩形 11"/>
            <p:cNvSpPr>
              <a:spLocks noChangeArrowheads="1"/>
            </p:cNvSpPr>
            <p:nvPr/>
          </p:nvSpPr>
          <p:spPr bwMode="auto">
            <a:xfrm>
              <a:off x="1302252" y="2169690"/>
              <a:ext cx="1723907" cy="553441"/>
            </a:xfrm>
            <a:prstGeom prst="rect">
              <a:avLst/>
            </a:prstGeom>
            <a:noFill/>
            <a:ln w="38100">
              <a:solidFill>
                <a:srgbClr val="4BB24D"/>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lnSpc>
                  <a:spcPct val="150000"/>
                </a:lnSpc>
                <a:spcBef>
                  <a:spcPct val="0"/>
                </a:spcBef>
                <a:buFontTx/>
                <a:buNone/>
              </a:pPr>
              <a:r>
                <a:rPr lang="zh-TW" altLang="zh-TW" sz="2000" b="1" dirty="0">
                  <a:latin typeface="微軟正黑體" pitchFamily="34" charset="-120"/>
                  <a:ea typeface="微軟正黑體" pitchFamily="34" charset="-120"/>
                </a:rPr>
                <a:t>創意潛能開發</a:t>
              </a:r>
            </a:p>
          </p:txBody>
        </p:sp>
      </p:grpSp>
      <p:sp>
        <p:nvSpPr>
          <p:cNvPr id="63" name="投影片編號版面配置區 1"/>
          <p:cNvSpPr>
            <a:spLocks noGrp="1"/>
          </p:cNvSpPr>
          <p:nvPr>
            <p:ph type="sldNum" sz="quarter" idx="12"/>
          </p:nvPr>
        </p:nvSpPr>
        <p:spPr bwMode="auto">
          <a:xfrm>
            <a:off x="7098740" y="2107405"/>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a:spcBef>
                <a:spcPct val="0"/>
              </a:spcBef>
              <a:buFontTx/>
              <a:buNone/>
            </a:pPr>
            <a:fld id="{90D858B6-FF74-49BB-9A1E-C597B60EAF9A}" type="slidenum">
              <a:rPr lang="zh-TW" altLang="en-US" sz="1200">
                <a:solidFill>
                  <a:srgbClr val="898989"/>
                </a:solidFill>
              </a:rPr>
              <a:pPr>
                <a:spcBef>
                  <a:spcPct val="0"/>
                </a:spcBef>
                <a:buFontTx/>
                <a:buNone/>
              </a:pPr>
              <a:t>48</a:t>
            </a:fld>
            <a:endParaRPr lang="zh-TW" altLang="en-US" sz="1200">
              <a:solidFill>
                <a:srgbClr val="898989"/>
              </a:solidFill>
            </a:endParaRPr>
          </a:p>
        </p:txBody>
      </p:sp>
      <p:pic>
        <p:nvPicPr>
          <p:cNvPr id="64" name="圖片 63"/>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8030603" y="740568"/>
            <a:ext cx="1258887" cy="125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 name="圖片 64"/>
          <p:cNvPicPr>
            <a:picLocks noChangeAspect="1"/>
          </p:cNvPicPr>
          <p:nvPr/>
        </p:nvPicPr>
        <p:blipFill>
          <a:blip r:embed="rId14">
            <a:extLst>
              <a:ext uri="{28A0092B-C50C-407E-A947-70E740481C1C}">
                <a14:useLocalDpi xmlns:a14="http://schemas.microsoft.com/office/drawing/2010/main" val="0"/>
              </a:ext>
            </a:extLst>
          </a:blip>
          <a:srcRect l="22597" t="9126" r="24422" b="6673"/>
          <a:stretch>
            <a:fillRect/>
          </a:stretch>
        </p:blipFill>
        <p:spPr bwMode="auto">
          <a:xfrm>
            <a:off x="6935228" y="-56357"/>
            <a:ext cx="1350962" cy="214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3694382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 calcmode="lin" valueType="num">
                                      <p:cBhvr>
                                        <p:cTn id="9" dur="500" fill="hold"/>
                                        <p:tgtEl>
                                          <p:spTgt spid="37"/>
                                        </p:tgtEl>
                                        <p:attrNameLst>
                                          <p:attrName>style.rotation</p:attrName>
                                        </p:attrNameLst>
                                      </p:cBhvr>
                                      <p:tavLst>
                                        <p:tav tm="0">
                                          <p:val>
                                            <p:fltVal val="360"/>
                                          </p:val>
                                        </p:tav>
                                        <p:tav tm="100000">
                                          <p:val>
                                            <p:fltVal val="0"/>
                                          </p:val>
                                        </p:tav>
                                      </p:tavLst>
                                    </p:anim>
                                    <p:animEffect transition="in" filter="fade">
                                      <p:cBhvr>
                                        <p:cTn id="10" dur="500"/>
                                        <p:tgtEl>
                                          <p:spTgt spid="37"/>
                                        </p:tgtEl>
                                      </p:cBhvr>
                                    </p:animEffect>
                                  </p:childTnLst>
                                </p:cTn>
                              </p:par>
                              <p:par>
                                <p:cTn id="11" presetID="23" presetClass="entr" presetSubtype="16" fill="hold" nodeType="with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childTnLst>
                                </p:cTn>
                              </p:par>
                              <p:par>
                                <p:cTn id="15" presetID="10" presetClass="entr" presetSubtype="0" fill="hold" nodeType="withEffect">
                                  <p:stCondLst>
                                    <p:cond delay="120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par>
                                <p:cTn id="18" presetID="10" presetClass="entr" presetSubtype="0" fill="hold" nodeType="withEffect">
                                  <p:stCondLst>
                                    <p:cond delay="50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500"/>
                                        <p:tgtEl>
                                          <p:spTgt spid="30"/>
                                        </p:tgtEl>
                                      </p:cBhvr>
                                    </p:animEffect>
                                  </p:childTnLst>
                                </p:cTn>
                              </p:par>
                              <p:par>
                                <p:cTn id="21" presetID="10" presetClass="entr" presetSubtype="0" fill="hold" nodeType="with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500"/>
                                        <p:tgtEl>
                                          <p:spTgt spid="33"/>
                                        </p:tgtEl>
                                      </p:cBhvr>
                                    </p:animEffect>
                                  </p:childTnLst>
                                </p:cTn>
                              </p:par>
                              <p:par>
                                <p:cTn id="24" presetID="42" presetClass="entr" presetSubtype="0" fill="hold" nodeType="with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fade">
                                      <p:cBhvr>
                                        <p:cTn id="26" dur="500"/>
                                        <p:tgtEl>
                                          <p:spTgt spid="36"/>
                                        </p:tgtEl>
                                      </p:cBhvr>
                                    </p:animEffect>
                                    <p:anim calcmode="lin" valueType="num">
                                      <p:cBhvr>
                                        <p:cTn id="27" dur="500" fill="hold"/>
                                        <p:tgtEl>
                                          <p:spTgt spid="36"/>
                                        </p:tgtEl>
                                        <p:attrNameLst>
                                          <p:attrName>ppt_x</p:attrName>
                                        </p:attrNameLst>
                                      </p:cBhvr>
                                      <p:tavLst>
                                        <p:tav tm="0">
                                          <p:val>
                                            <p:strVal val="#ppt_x"/>
                                          </p:val>
                                        </p:tav>
                                        <p:tav tm="100000">
                                          <p:val>
                                            <p:strVal val="#ppt_x"/>
                                          </p:val>
                                        </p:tav>
                                      </p:tavLst>
                                    </p:anim>
                                    <p:anim calcmode="lin" valueType="num">
                                      <p:cBhvr>
                                        <p:cTn id="28" dur="500" fill="hold"/>
                                        <p:tgtEl>
                                          <p:spTgt spid="36"/>
                                        </p:tgtEl>
                                        <p:attrNameLst>
                                          <p:attrName>ppt_y</p:attrName>
                                        </p:attrNameLst>
                                      </p:cBhvr>
                                      <p:tavLst>
                                        <p:tav tm="0">
                                          <p:val>
                                            <p:strVal val="#ppt_y+.1"/>
                                          </p:val>
                                        </p:tav>
                                        <p:tav tm="100000">
                                          <p:val>
                                            <p:strVal val="#ppt_y"/>
                                          </p:val>
                                        </p:tav>
                                      </p:tavLst>
                                    </p:anim>
                                  </p:childTnLst>
                                </p:cTn>
                              </p:par>
                              <p:par>
                                <p:cTn id="29" presetID="53" presetClass="entr" presetSubtype="16" fill="hold" nodeType="with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p:cTn id="31" dur="500" fill="hold"/>
                                        <p:tgtEl>
                                          <p:spTgt spid="43"/>
                                        </p:tgtEl>
                                        <p:attrNameLst>
                                          <p:attrName>ppt_w</p:attrName>
                                        </p:attrNameLst>
                                      </p:cBhvr>
                                      <p:tavLst>
                                        <p:tav tm="0">
                                          <p:val>
                                            <p:fltVal val="0"/>
                                          </p:val>
                                        </p:tav>
                                        <p:tav tm="100000">
                                          <p:val>
                                            <p:strVal val="#ppt_w"/>
                                          </p:val>
                                        </p:tav>
                                      </p:tavLst>
                                    </p:anim>
                                    <p:anim calcmode="lin" valueType="num">
                                      <p:cBhvr>
                                        <p:cTn id="32" dur="500" fill="hold"/>
                                        <p:tgtEl>
                                          <p:spTgt spid="43"/>
                                        </p:tgtEl>
                                        <p:attrNameLst>
                                          <p:attrName>ppt_h</p:attrName>
                                        </p:attrNameLst>
                                      </p:cBhvr>
                                      <p:tavLst>
                                        <p:tav tm="0">
                                          <p:val>
                                            <p:fltVal val="0"/>
                                          </p:val>
                                        </p:tav>
                                        <p:tav tm="100000">
                                          <p:val>
                                            <p:strVal val="#ppt_h"/>
                                          </p:val>
                                        </p:tav>
                                      </p:tavLst>
                                    </p:anim>
                                    <p:animEffect transition="in" filter="fade">
                                      <p:cBhvr>
                                        <p:cTn id="33" dur="500"/>
                                        <p:tgtEl>
                                          <p:spTgt spid="43"/>
                                        </p:tgtEl>
                                      </p:cBhvr>
                                    </p:animEffect>
                                  </p:childTnLst>
                                </p:cTn>
                              </p:par>
                              <p:par>
                                <p:cTn id="34" presetID="10" presetClass="entr" presetSubtype="0" fill="hold" nodeType="with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fade">
                                      <p:cBhvr>
                                        <p:cTn id="36" dur="500"/>
                                        <p:tgtEl>
                                          <p:spTgt spid="47"/>
                                        </p:tgtEl>
                                      </p:cBhvr>
                                    </p:animEffect>
                                  </p:childTnLst>
                                </p:cTn>
                              </p:par>
                              <p:par>
                                <p:cTn id="37" presetID="53" presetClass="entr" presetSubtype="16" fill="hold" nodeType="withEffect">
                                  <p:stCondLst>
                                    <p:cond delay="0"/>
                                  </p:stCondLst>
                                  <p:childTnLst>
                                    <p:set>
                                      <p:cBhvr>
                                        <p:cTn id="38" dur="1" fill="hold">
                                          <p:stCondLst>
                                            <p:cond delay="0"/>
                                          </p:stCondLst>
                                        </p:cTn>
                                        <p:tgtEl>
                                          <p:spTgt spid="50"/>
                                        </p:tgtEl>
                                        <p:attrNameLst>
                                          <p:attrName>style.visibility</p:attrName>
                                        </p:attrNameLst>
                                      </p:cBhvr>
                                      <p:to>
                                        <p:strVal val="visible"/>
                                      </p:to>
                                    </p:set>
                                    <p:anim calcmode="lin" valueType="num">
                                      <p:cBhvr>
                                        <p:cTn id="39" dur="500" fill="hold"/>
                                        <p:tgtEl>
                                          <p:spTgt spid="50"/>
                                        </p:tgtEl>
                                        <p:attrNameLst>
                                          <p:attrName>ppt_w</p:attrName>
                                        </p:attrNameLst>
                                      </p:cBhvr>
                                      <p:tavLst>
                                        <p:tav tm="0">
                                          <p:val>
                                            <p:fltVal val="0"/>
                                          </p:val>
                                        </p:tav>
                                        <p:tav tm="100000">
                                          <p:val>
                                            <p:strVal val="#ppt_w"/>
                                          </p:val>
                                        </p:tav>
                                      </p:tavLst>
                                    </p:anim>
                                    <p:anim calcmode="lin" valueType="num">
                                      <p:cBhvr>
                                        <p:cTn id="40" dur="500" fill="hold"/>
                                        <p:tgtEl>
                                          <p:spTgt spid="50"/>
                                        </p:tgtEl>
                                        <p:attrNameLst>
                                          <p:attrName>ppt_h</p:attrName>
                                        </p:attrNameLst>
                                      </p:cBhvr>
                                      <p:tavLst>
                                        <p:tav tm="0">
                                          <p:val>
                                            <p:fltVal val="0"/>
                                          </p:val>
                                        </p:tav>
                                        <p:tav tm="100000">
                                          <p:val>
                                            <p:strVal val="#ppt_h"/>
                                          </p:val>
                                        </p:tav>
                                      </p:tavLst>
                                    </p:anim>
                                    <p:animEffect transition="in" filter="fade">
                                      <p:cBhvr>
                                        <p:cTn id="41" dur="500"/>
                                        <p:tgtEl>
                                          <p:spTgt spid="50"/>
                                        </p:tgtEl>
                                      </p:cBhvr>
                                    </p:animEffect>
                                  </p:childTnLst>
                                </p:cTn>
                              </p:par>
                              <p:par>
                                <p:cTn id="42" presetID="10" presetClass="entr" presetSubtype="0" fill="hold" nodeType="withEffect">
                                  <p:stCondLst>
                                    <p:cond delay="0"/>
                                  </p:stCondLst>
                                  <p:childTnLst>
                                    <p:set>
                                      <p:cBhvr>
                                        <p:cTn id="43" dur="1" fill="hold">
                                          <p:stCondLst>
                                            <p:cond delay="0"/>
                                          </p:stCondLst>
                                        </p:cTn>
                                        <p:tgtEl>
                                          <p:spTgt spid="57"/>
                                        </p:tgtEl>
                                        <p:attrNameLst>
                                          <p:attrName>style.visibility</p:attrName>
                                        </p:attrNameLst>
                                      </p:cBhvr>
                                      <p:to>
                                        <p:strVal val="visible"/>
                                      </p:to>
                                    </p:set>
                                    <p:animEffect transition="in" filter="fade">
                                      <p:cBhvr>
                                        <p:cTn id="44" dur="500"/>
                                        <p:tgtEl>
                                          <p:spTgt spid="57"/>
                                        </p:tgtEl>
                                      </p:cBhvr>
                                    </p:animEffect>
                                  </p:childTnLst>
                                </p:cTn>
                              </p:par>
                              <p:par>
                                <p:cTn id="45" presetID="22" presetClass="entr" presetSubtype="1" fill="hold" nodeType="withEffect">
                                  <p:stCondLst>
                                    <p:cond delay="0"/>
                                  </p:stCondLst>
                                  <p:childTnLst>
                                    <p:set>
                                      <p:cBhvr>
                                        <p:cTn id="46" dur="1" fill="hold">
                                          <p:stCondLst>
                                            <p:cond delay="0"/>
                                          </p:stCondLst>
                                        </p:cTn>
                                        <p:tgtEl>
                                          <p:spTgt spid="60"/>
                                        </p:tgtEl>
                                        <p:attrNameLst>
                                          <p:attrName>style.visibility</p:attrName>
                                        </p:attrNameLst>
                                      </p:cBhvr>
                                      <p:to>
                                        <p:strVal val="visible"/>
                                      </p:to>
                                    </p:set>
                                    <p:animEffect transition="in" filter="wipe(up)">
                                      <p:cBhvr>
                                        <p:cTn id="47" dur="500"/>
                                        <p:tgtEl>
                                          <p:spTgt spid="60"/>
                                        </p:tgtEl>
                                      </p:cBhvr>
                                    </p:animEffect>
                                  </p:childTnLst>
                                </p:cTn>
                              </p:par>
                              <p:par>
                                <p:cTn id="48" presetID="2" presetClass="entr" presetSubtype="9" fill="hold" nodeType="withEffect">
                                  <p:stCondLst>
                                    <p:cond delay="0"/>
                                  </p:stCondLst>
                                  <p:childTnLst>
                                    <p:set>
                                      <p:cBhvr>
                                        <p:cTn id="49" dur="1" fill="hold">
                                          <p:stCondLst>
                                            <p:cond delay="0"/>
                                          </p:stCondLst>
                                        </p:cTn>
                                        <p:tgtEl>
                                          <p:spTgt spid="65"/>
                                        </p:tgtEl>
                                        <p:attrNameLst>
                                          <p:attrName>style.visibility</p:attrName>
                                        </p:attrNameLst>
                                      </p:cBhvr>
                                      <p:to>
                                        <p:strVal val="visible"/>
                                      </p:to>
                                    </p:set>
                                    <p:anim calcmode="lin" valueType="num">
                                      <p:cBhvr additive="base">
                                        <p:cTn id="50" dur="500" fill="hold"/>
                                        <p:tgtEl>
                                          <p:spTgt spid="65"/>
                                        </p:tgtEl>
                                        <p:attrNameLst>
                                          <p:attrName>ppt_x</p:attrName>
                                        </p:attrNameLst>
                                      </p:cBhvr>
                                      <p:tavLst>
                                        <p:tav tm="0">
                                          <p:val>
                                            <p:strVal val="0-#ppt_w/2"/>
                                          </p:val>
                                        </p:tav>
                                        <p:tav tm="100000">
                                          <p:val>
                                            <p:strVal val="#ppt_x"/>
                                          </p:val>
                                        </p:tav>
                                      </p:tavLst>
                                    </p:anim>
                                    <p:anim calcmode="lin" valueType="num">
                                      <p:cBhvr additive="base">
                                        <p:cTn id="51" dur="500" fill="hold"/>
                                        <p:tgtEl>
                                          <p:spTgt spid="65"/>
                                        </p:tgtEl>
                                        <p:attrNameLst>
                                          <p:attrName>ppt_y</p:attrName>
                                        </p:attrNameLst>
                                      </p:cBhvr>
                                      <p:tavLst>
                                        <p:tav tm="0">
                                          <p:val>
                                            <p:strVal val="0-#ppt_h/2"/>
                                          </p:val>
                                        </p:tav>
                                        <p:tav tm="100000">
                                          <p:val>
                                            <p:strVal val="#ppt_y"/>
                                          </p:val>
                                        </p:tav>
                                      </p:tavLst>
                                    </p:anim>
                                  </p:childTnLst>
                                </p:cTn>
                              </p:par>
                              <p:par>
                                <p:cTn id="52" presetID="12" presetClass="entr" presetSubtype="4" fill="hold" nodeType="withEffect">
                                  <p:stCondLst>
                                    <p:cond delay="200"/>
                                  </p:stCondLst>
                                  <p:childTnLst>
                                    <p:set>
                                      <p:cBhvr>
                                        <p:cTn id="53" dur="1" fill="hold">
                                          <p:stCondLst>
                                            <p:cond delay="0"/>
                                          </p:stCondLst>
                                        </p:cTn>
                                        <p:tgtEl>
                                          <p:spTgt spid="64"/>
                                        </p:tgtEl>
                                        <p:attrNameLst>
                                          <p:attrName>style.visibility</p:attrName>
                                        </p:attrNameLst>
                                      </p:cBhvr>
                                      <p:to>
                                        <p:strVal val="visible"/>
                                      </p:to>
                                    </p:set>
                                    <p:anim calcmode="lin" valueType="num">
                                      <p:cBhvr additive="base">
                                        <p:cTn id="54" dur="500"/>
                                        <p:tgtEl>
                                          <p:spTgt spid="64"/>
                                        </p:tgtEl>
                                        <p:attrNameLst>
                                          <p:attrName>ppt_y</p:attrName>
                                        </p:attrNameLst>
                                      </p:cBhvr>
                                      <p:tavLst>
                                        <p:tav tm="0">
                                          <p:val>
                                            <p:strVal val="#ppt_y+#ppt_h*1.125000"/>
                                          </p:val>
                                        </p:tav>
                                        <p:tav tm="100000">
                                          <p:val>
                                            <p:strVal val="#ppt_y"/>
                                          </p:val>
                                        </p:tav>
                                      </p:tavLst>
                                    </p:anim>
                                    <p:animEffect transition="in" filter="wipe(up)">
                                      <p:cBhvr>
                                        <p:cTn id="5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 name="Picture 9" descr="相片"/>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9" y="4005064"/>
            <a:ext cx="4176712" cy="313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5" name="矩形 5"/>
          <p:cNvSpPr>
            <a:spLocks noChangeArrowheads="1"/>
          </p:cNvSpPr>
          <p:nvPr/>
        </p:nvSpPr>
        <p:spPr bwMode="auto">
          <a:xfrm>
            <a:off x="309563" y="620713"/>
            <a:ext cx="37496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kumimoji="0" lang="en-US" altLang="zh-TW" sz="2400">
                <a:solidFill>
                  <a:schemeClr val="bg1"/>
                </a:solidFill>
              </a:rPr>
              <a:t> </a:t>
            </a:r>
            <a:endParaRPr kumimoji="0" lang="en-US" altLang="zh-TW" sz="2400">
              <a:solidFill>
                <a:schemeClr val="bg1"/>
              </a:solidFill>
              <a:latin typeface="微軟正黑體" pitchFamily="34" charset="-120"/>
              <a:ea typeface="微軟正黑體" pitchFamily="34" charset="-120"/>
            </a:endParaRPr>
          </a:p>
        </p:txBody>
      </p:sp>
      <p:sp>
        <p:nvSpPr>
          <p:cNvPr id="37899" name="投影片編號版面配置區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a:spcBef>
                <a:spcPct val="0"/>
              </a:spcBef>
              <a:buFontTx/>
              <a:buNone/>
            </a:pPr>
            <a:fld id="{88944957-470A-47A3-BE49-8D39A86C8DC5}" type="slidenum">
              <a:rPr lang="zh-TW" altLang="en-US" sz="1600"/>
              <a:pPr>
                <a:spcBef>
                  <a:spcPct val="0"/>
                </a:spcBef>
                <a:buFontTx/>
                <a:buNone/>
              </a:pPr>
              <a:t>49</a:t>
            </a:fld>
            <a:endParaRPr lang="zh-TW" altLang="en-US" sz="1600"/>
          </a:p>
        </p:txBody>
      </p:sp>
      <p:sp>
        <p:nvSpPr>
          <p:cNvPr id="12" name="矩形 12"/>
          <p:cNvSpPr>
            <a:spLocks noChangeArrowheads="1"/>
          </p:cNvSpPr>
          <p:nvPr/>
        </p:nvSpPr>
        <p:spPr bwMode="auto">
          <a:xfrm rot="40065">
            <a:off x="1069975" y="765175"/>
            <a:ext cx="2206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lang="en-US" altLang="zh-TW" sz="1200">
                <a:solidFill>
                  <a:schemeClr val="bg1"/>
                </a:solidFill>
              </a:rPr>
              <a:t> </a:t>
            </a:r>
            <a:endParaRPr lang="zh-TW" altLang="en-US" sz="1200" baseline="-25000">
              <a:solidFill>
                <a:schemeClr val="bg1"/>
              </a:solidFill>
              <a:latin typeface="微軟正黑體" pitchFamily="34" charset="-120"/>
              <a:ea typeface="微軟正黑體" pitchFamily="34" charset="-120"/>
            </a:endParaRPr>
          </a:p>
        </p:txBody>
      </p:sp>
      <p:grpSp>
        <p:nvGrpSpPr>
          <p:cNvPr id="13" name="群組 12"/>
          <p:cNvGrpSpPr>
            <a:grpSpLocks/>
          </p:cNvGrpSpPr>
          <p:nvPr/>
        </p:nvGrpSpPr>
        <p:grpSpPr bwMode="auto">
          <a:xfrm>
            <a:off x="-461962" y="-603448"/>
            <a:ext cx="6985000" cy="2328863"/>
            <a:chOff x="761430" y="1976951"/>
            <a:chExt cx="6985792" cy="2328597"/>
          </a:xfrm>
        </p:grpSpPr>
        <p:pic>
          <p:nvPicPr>
            <p:cNvPr id="14" name="圖片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1430" y="1976951"/>
              <a:ext cx="6985792" cy="2328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字方塊 5"/>
            <p:cNvSpPr txBox="1">
              <a:spLocks noChangeArrowheads="1"/>
            </p:cNvSpPr>
            <p:nvPr/>
          </p:nvSpPr>
          <p:spPr bwMode="auto">
            <a:xfrm>
              <a:off x="1545387" y="2780928"/>
              <a:ext cx="8002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宋体" pitchFamily="2" charset="-122"/>
                </a:defRPr>
              </a:lvl1pPr>
              <a:lvl2pPr marL="742950" indent="-285750">
                <a:spcBef>
                  <a:spcPct val="20000"/>
                </a:spcBef>
                <a:buFont typeface="Arial" charset="0"/>
                <a:buChar char="–"/>
                <a:defRPr sz="2800">
                  <a:solidFill>
                    <a:schemeClr val="tx1"/>
                  </a:solidFill>
                  <a:latin typeface="Calibri" pitchFamily="34" charset="0"/>
                  <a:ea typeface="宋体" pitchFamily="2" charset="-122"/>
                </a:defRPr>
              </a:lvl2pPr>
              <a:lvl3pPr marL="1143000" indent="-228600">
                <a:spcBef>
                  <a:spcPct val="20000"/>
                </a:spcBef>
                <a:buFont typeface="Arial" charset="0"/>
                <a:buChar char="•"/>
                <a:defRPr sz="2400">
                  <a:solidFill>
                    <a:schemeClr val="tx1"/>
                  </a:solidFill>
                  <a:latin typeface="Calibri" pitchFamily="34" charset="0"/>
                  <a:ea typeface="宋体" pitchFamily="2" charset="-122"/>
                </a:defRPr>
              </a:lvl3pPr>
              <a:lvl4pPr marL="1600200" indent="-228600">
                <a:spcBef>
                  <a:spcPct val="20000"/>
                </a:spcBef>
                <a:buFont typeface="Arial" charset="0"/>
                <a:buChar char="–"/>
                <a:defRPr sz="2000">
                  <a:solidFill>
                    <a:schemeClr val="tx1"/>
                  </a:solidFill>
                  <a:latin typeface="Calibri" pitchFamily="34" charset="0"/>
                  <a:ea typeface="宋体" pitchFamily="2" charset="-122"/>
                </a:defRPr>
              </a:lvl4pPr>
              <a:lvl5pPr marL="2057400" indent="-228600">
                <a:spcBef>
                  <a:spcPct val="20000"/>
                </a:spcBef>
                <a:buFont typeface="Arial" charset="0"/>
                <a:buChar char="»"/>
                <a:defRPr sz="2000">
                  <a:solidFill>
                    <a:schemeClr val="tx1"/>
                  </a:solidFill>
                  <a:latin typeface="Calibri" pitchFamily="34" charset="0"/>
                  <a:ea typeface="宋体" pitchFamily="2" charset="-122"/>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zh-TW" altLang="en-US" sz="2400" b="1">
                  <a:solidFill>
                    <a:srgbClr val="008000"/>
                  </a:solidFill>
                  <a:latin typeface="微軟正黑體" pitchFamily="34" charset="-120"/>
                  <a:ea typeface="微軟正黑體" pitchFamily="34" charset="-120"/>
                </a:rPr>
                <a:t>高職</a:t>
              </a:r>
            </a:p>
            <a:p>
              <a:pPr eaLnBrk="1" hangingPunct="1">
                <a:spcBef>
                  <a:spcPct val="0"/>
                </a:spcBef>
                <a:buFontTx/>
                <a:buNone/>
              </a:pPr>
              <a:r>
                <a:rPr lang="zh-TW" altLang="en-US" sz="2400" b="1">
                  <a:solidFill>
                    <a:srgbClr val="008000"/>
                  </a:solidFill>
                  <a:latin typeface="微軟正黑體" pitchFamily="34" charset="-120"/>
                  <a:ea typeface="微軟正黑體" pitchFamily="34" charset="-120"/>
                </a:rPr>
                <a:t>群科</a:t>
              </a:r>
            </a:p>
          </p:txBody>
        </p:sp>
      </p:grpSp>
      <p:sp>
        <p:nvSpPr>
          <p:cNvPr id="17" name="圓角矩形 16"/>
          <p:cNvSpPr/>
          <p:nvPr/>
        </p:nvSpPr>
        <p:spPr bwMode="auto">
          <a:xfrm>
            <a:off x="1140935" y="1087204"/>
            <a:ext cx="3816471" cy="575981"/>
          </a:xfrm>
          <a:prstGeom prst="roundRect">
            <a:avLst/>
          </a:prstGeom>
          <a:ln/>
        </p:spPr>
        <p:style>
          <a:lnRef idx="1">
            <a:schemeClr val="accent6"/>
          </a:lnRef>
          <a:fillRef idx="3">
            <a:schemeClr val="accent6"/>
          </a:fillRef>
          <a:effectRef idx="2">
            <a:schemeClr val="accent6"/>
          </a:effectRef>
          <a:fontRef idx="minor">
            <a:schemeClr val="lt1"/>
          </a:fontRef>
        </p:style>
        <p:txBody>
          <a:bodyPr anchor="ctr"/>
          <a:lstStyle/>
          <a:p>
            <a:pPr algn="ctr" eaLnBrk="1" hangingPunct="1">
              <a:defRPr/>
            </a:pPr>
            <a:r>
              <a:rPr lang="zh-TW" altLang="en-US" sz="2400" dirty="0" smtClean="0">
                <a:latin typeface="微軟正黑體" pitchFamily="34" charset="-120"/>
                <a:ea typeface="微軟正黑體" pitchFamily="34" charset="-120"/>
              </a:rPr>
              <a:t>各科學習重點</a:t>
            </a:r>
            <a:endParaRPr lang="zh-TW" altLang="en-US" sz="2400" dirty="0">
              <a:latin typeface="微軟正黑體" pitchFamily="34" charset="-120"/>
              <a:ea typeface="微軟正黑體" pitchFamily="34" charset="-120"/>
            </a:endParaRPr>
          </a:p>
        </p:txBody>
      </p:sp>
      <p:sp>
        <p:nvSpPr>
          <p:cNvPr id="19" name="文字方塊 18"/>
          <p:cNvSpPr txBox="1"/>
          <p:nvPr/>
        </p:nvSpPr>
        <p:spPr>
          <a:xfrm>
            <a:off x="1691680" y="257137"/>
            <a:ext cx="1992853" cy="769441"/>
          </a:xfrm>
          <a:prstGeom prst="rect">
            <a:avLst/>
          </a:prstGeom>
          <a:noFill/>
        </p:spPr>
        <p:txBody>
          <a:bodyPr wrap="none">
            <a:spAutoFit/>
          </a:bodyPr>
          <a:lstStyle/>
          <a:p>
            <a:pPr eaLnBrk="1" fontAlgn="auto" hangingPunct="1">
              <a:spcBef>
                <a:spcPts val="0"/>
              </a:spcBef>
              <a:spcAft>
                <a:spcPts val="0"/>
              </a:spcAft>
              <a:defRPr/>
            </a:pPr>
            <a:r>
              <a:rPr lang="zh-TW" altLang="en-US" sz="4400" spc="3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軟正黑體"/>
                <a:ea typeface="微軟正黑體"/>
                <a:cs typeface="微軟正黑體"/>
              </a:rPr>
              <a:t>設計群</a:t>
            </a:r>
            <a:endParaRPr lang="zh-TW" altLang="en-US" sz="4400" spc="3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軟正黑體"/>
              <a:ea typeface="微軟正黑體"/>
              <a:cs typeface="微軟正黑體"/>
            </a:endParaRPr>
          </a:p>
        </p:txBody>
      </p:sp>
      <p:sp>
        <p:nvSpPr>
          <p:cNvPr id="25" name="Rectangle 6" descr="DSCF3731"/>
          <p:cNvSpPr>
            <a:spLocks noGrp="1" noChangeAspect="1" noChangeArrowheads="1"/>
          </p:cNvSpPr>
          <p:nvPr isPhoto="1"/>
        </p:nvSpPr>
        <p:spPr bwMode="auto">
          <a:xfrm>
            <a:off x="3338392" y="1681161"/>
            <a:ext cx="5784798" cy="3744171"/>
          </a:xfrm>
          <a:prstGeom prst="rect">
            <a:avLst/>
          </a:prstGeom>
          <a:blipFill dpi="0" rotWithShape="1">
            <a:blip r:embed="rId4"/>
            <a:srcRect/>
            <a:stretch>
              <a:fillRect t="-15861"/>
            </a:stretch>
          </a:blipFill>
          <a:ln w="9525">
            <a:solidFill>
              <a:schemeClr val="tx1"/>
            </a:solidFill>
            <a:miter lim="800000"/>
            <a:headEnd/>
            <a:tailEnd/>
          </a:ln>
        </p:spPr>
        <p:txBody>
          <a:bodyPr/>
          <a:lstStyle>
            <a:lvl1pPr eaLnBrk="0" hangingPunct="0">
              <a:defRPr kumimoji="1" sz="4800" b="1">
                <a:solidFill>
                  <a:schemeClr val="tx1"/>
                </a:solidFill>
                <a:latin typeface="Arial" charset="0"/>
                <a:ea typeface="文鼎新藝體" pitchFamily="49" charset="-120"/>
              </a:defRPr>
            </a:lvl1pPr>
            <a:lvl2pPr marL="742950" indent="-285750" eaLnBrk="0" hangingPunct="0">
              <a:defRPr kumimoji="1" sz="4800" b="1">
                <a:solidFill>
                  <a:schemeClr val="tx1"/>
                </a:solidFill>
                <a:latin typeface="Arial" charset="0"/>
                <a:ea typeface="文鼎新藝體" pitchFamily="49" charset="-120"/>
              </a:defRPr>
            </a:lvl2pPr>
            <a:lvl3pPr marL="1143000" indent="-228600" eaLnBrk="0" hangingPunct="0">
              <a:defRPr kumimoji="1" sz="4800" b="1">
                <a:solidFill>
                  <a:schemeClr val="tx1"/>
                </a:solidFill>
                <a:latin typeface="Arial" charset="0"/>
                <a:ea typeface="文鼎新藝體" pitchFamily="49" charset="-120"/>
              </a:defRPr>
            </a:lvl3pPr>
            <a:lvl4pPr marL="1600200" indent="-228600" eaLnBrk="0" hangingPunct="0">
              <a:defRPr kumimoji="1" sz="4800" b="1">
                <a:solidFill>
                  <a:schemeClr val="tx1"/>
                </a:solidFill>
                <a:latin typeface="Arial" charset="0"/>
                <a:ea typeface="文鼎新藝體" pitchFamily="49" charset="-120"/>
              </a:defRPr>
            </a:lvl4pPr>
            <a:lvl5pPr marL="2057400" indent="-228600" eaLnBrk="0" hangingPunct="0">
              <a:defRPr kumimoji="1" sz="4800" b="1">
                <a:solidFill>
                  <a:schemeClr val="tx1"/>
                </a:solidFill>
                <a:latin typeface="Arial" charset="0"/>
                <a:ea typeface="文鼎新藝體" pitchFamily="49" charset="-120"/>
              </a:defRPr>
            </a:lvl5pPr>
            <a:lvl6pPr marL="2514600" indent="-228600" eaLnBrk="0" fontAlgn="base" hangingPunct="0">
              <a:spcBef>
                <a:spcPct val="0"/>
              </a:spcBef>
              <a:spcAft>
                <a:spcPct val="0"/>
              </a:spcAft>
              <a:defRPr kumimoji="1" sz="4800" b="1">
                <a:solidFill>
                  <a:schemeClr val="tx1"/>
                </a:solidFill>
                <a:latin typeface="Arial" charset="0"/>
                <a:ea typeface="文鼎新藝體" pitchFamily="49" charset="-120"/>
              </a:defRPr>
            </a:lvl6pPr>
            <a:lvl7pPr marL="2971800" indent="-228600" eaLnBrk="0" fontAlgn="base" hangingPunct="0">
              <a:spcBef>
                <a:spcPct val="0"/>
              </a:spcBef>
              <a:spcAft>
                <a:spcPct val="0"/>
              </a:spcAft>
              <a:defRPr kumimoji="1" sz="4800" b="1">
                <a:solidFill>
                  <a:schemeClr val="tx1"/>
                </a:solidFill>
                <a:latin typeface="Arial" charset="0"/>
                <a:ea typeface="文鼎新藝體" pitchFamily="49" charset="-120"/>
              </a:defRPr>
            </a:lvl7pPr>
            <a:lvl8pPr marL="3429000" indent="-228600" eaLnBrk="0" fontAlgn="base" hangingPunct="0">
              <a:spcBef>
                <a:spcPct val="0"/>
              </a:spcBef>
              <a:spcAft>
                <a:spcPct val="0"/>
              </a:spcAft>
              <a:defRPr kumimoji="1" sz="4800" b="1">
                <a:solidFill>
                  <a:schemeClr val="tx1"/>
                </a:solidFill>
                <a:latin typeface="Arial" charset="0"/>
                <a:ea typeface="文鼎新藝體" pitchFamily="49" charset="-120"/>
              </a:defRPr>
            </a:lvl8pPr>
            <a:lvl9pPr marL="3886200" indent="-228600" eaLnBrk="0" fontAlgn="base" hangingPunct="0">
              <a:spcBef>
                <a:spcPct val="0"/>
              </a:spcBef>
              <a:spcAft>
                <a:spcPct val="0"/>
              </a:spcAft>
              <a:defRPr kumimoji="1" sz="4800" b="1">
                <a:solidFill>
                  <a:schemeClr val="tx1"/>
                </a:solidFill>
                <a:latin typeface="Arial" charset="0"/>
                <a:ea typeface="文鼎新藝體" pitchFamily="49" charset="-120"/>
              </a:defRPr>
            </a:lvl9pPr>
          </a:lstStyle>
          <a:p>
            <a:pPr eaLnBrk="1" hangingPunct="1"/>
            <a:endParaRPr lang="zh-TW" altLang="en-US"/>
          </a:p>
        </p:txBody>
      </p:sp>
      <p:pic>
        <p:nvPicPr>
          <p:cNvPr id="27" name="Picture 1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1054128">
            <a:off x="0" y="1880703"/>
            <a:ext cx="3231272" cy="2145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21" descr="20090402112835123864291516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0220511">
            <a:off x="5508104" y="4436981"/>
            <a:ext cx="3810000" cy="279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4029767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 calcmode="lin" valueType="num">
                                      <p:cBhvr>
                                        <p:cTn id="9" dur="500" fill="hold"/>
                                        <p:tgtEl>
                                          <p:spTgt spid="13"/>
                                        </p:tgtEl>
                                        <p:attrNameLst>
                                          <p:attrName>style.rotation</p:attrName>
                                        </p:attrNameLst>
                                      </p:cBhvr>
                                      <p:tavLst>
                                        <p:tav tm="0">
                                          <p:val>
                                            <p:fltVal val="360"/>
                                          </p:val>
                                        </p:tav>
                                        <p:tav tm="100000">
                                          <p:val>
                                            <p:fltVal val="0"/>
                                          </p:val>
                                        </p:tav>
                                      </p:tavLst>
                                    </p:anim>
                                    <p:animEffect transition="in" filter="fade">
                                      <p:cBhvr>
                                        <p:cTn id="10" dur="500"/>
                                        <p:tgtEl>
                                          <p:spTgt spid="13"/>
                                        </p:tgtEl>
                                      </p:cBhvr>
                                    </p:animEffect>
                                  </p:childTnLst>
                                </p:cTn>
                              </p:par>
                              <p:par>
                                <p:cTn id="11" presetID="23" presetClass="entr" presetSubtype="16"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fltVal val="0"/>
                                          </p:val>
                                        </p:tav>
                                        <p:tav tm="100000">
                                          <p:val>
                                            <p:strVal val="#ppt_w"/>
                                          </p:val>
                                        </p:tav>
                                      </p:tavLst>
                                    </p:anim>
                                    <p:anim calcmode="lin" valueType="num">
                                      <p:cBhvr>
                                        <p:cTn id="14" dur="500" fill="hold"/>
                                        <p:tgtEl>
                                          <p:spTgt spid="1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2124075" y="333375"/>
            <a:ext cx="4681538" cy="782638"/>
          </a:xfrm>
        </p:spPr>
        <p:txBody>
          <a:bodyPr/>
          <a:lstStyle/>
          <a:p>
            <a:pPr eaLnBrk="1" hangingPunct="1"/>
            <a:r>
              <a:rPr lang="en-US" altLang="zh-TW" smtClean="0"/>
              <a:t> </a:t>
            </a:r>
            <a:r>
              <a:rPr lang="zh-TW" altLang="en-US" smtClean="0">
                <a:ea typeface="標楷體" pitchFamily="65" charset="-120"/>
              </a:rPr>
              <a:t>我的優勢</a:t>
            </a:r>
          </a:p>
        </p:txBody>
      </p:sp>
      <p:sp>
        <p:nvSpPr>
          <p:cNvPr id="6147" name="Rectangle 3"/>
          <p:cNvSpPr>
            <a:spLocks noGrp="1" noChangeArrowheads="1"/>
          </p:cNvSpPr>
          <p:nvPr>
            <p:ph type="body" idx="1"/>
          </p:nvPr>
        </p:nvSpPr>
        <p:spPr>
          <a:xfrm>
            <a:off x="684213" y="1484313"/>
            <a:ext cx="8153400" cy="5040312"/>
          </a:xfrm>
        </p:spPr>
        <p:txBody>
          <a:bodyPr/>
          <a:lstStyle/>
          <a:p>
            <a:pPr eaLnBrk="1" hangingPunct="1">
              <a:lnSpc>
                <a:spcPct val="80000"/>
              </a:lnSpc>
              <a:buFontTx/>
              <a:buNone/>
            </a:pPr>
            <a:r>
              <a:rPr lang="zh-TW" altLang="en-US" smtClean="0"/>
              <a:t>＊</a:t>
            </a:r>
            <a:r>
              <a:rPr lang="zh-TW" altLang="en-US" sz="3600" smtClean="0">
                <a:solidFill>
                  <a:schemeClr val="hlink"/>
                </a:solidFill>
                <a:latin typeface="標楷體" pitchFamily="65" charset="-120"/>
                <a:ea typeface="標楷體" pitchFamily="65" charset="-120"/>
              </a:rPr>
              <a:t>興趣變動性最高</a:t>
            </a:r>
            <a:r>
              <a:rPr lang="zh-TW" altLang="en-US" sz="3600" smtClean="0">
                <a:latin typeface="標楷體" pitchFamily="65" charset="-120"/>
                <a:ea typeface="標楷體" pitchFamily="65" charset="-120"/>
              </a:rPr>
              <a:t>，完全靠興趣做生涯與科系選擇很危險，相對來說自我</a:t>
            </a:r>
            <a:r>
              <a:rPr lang="zh-TW" altLang="en-US" sz="3600" smtClean="0">
                <a:solidFill>
                  <a:schemeClr val="hlink"/>
                </a:solidFill>
                <a:latin typeface="標楷體" pitchFamily="65" charset="-120"/>
                <a:ea typeface="標楷體" pitchFamily="65" charset="-120"/>
              </a:rPr>
              <a:t>能力優勢</a:t>
            </a:r>
            <a:r>
              <a:rPr lang="zh-TW" altLang="en-US" sz="3600" smtClean="0">
                <a:latin typeface="標楷體" pitchFamily="65" charset="-120"/>
                <a:ea typeface="標楷體" pitchFamily="65" charset="-120"/>
              </a:rPr>
              <a:t>的可變性最低，其次是</a:t>
            </a:r>
            <a:r>
              <a:rPr lang="zh-TW" altLang="en-US" sz="3600" smtClean="0">
                <a:solidFill>
                  <a:srgbClr val="FF6600"/>
                </a:solidFill>
                <a:latin typeface="標楷體" pitchFamily="65" charset="-120"/>
                <a:ea typeface="標楷體" pitchFamily="65" charset="-120"/>
              </a:rPr>
              <a:t>性格特質</a:t>
            </a:r>
            <a:r>
              <a:rPr lang="zh-TW" altLang="en-US" sz="3600" smtClean="0"/>
              <a:t>。</a:t>
            </a:r>
            <a:endParaRPr lang="zh-TW" altLang="en-US" sz="3600" smtClean="0">
              <a:solidFill>
                <a:srgbClr val="FF6600"/>
              </a:solidFill>
              <a:latin typeface="標楷體" pitchFamily="65" charset="-120"/>
              <a:ea typeface="標楷體" pitchFamily="65" charset="-120"/>
            </a:endParaRPr>
          </a:p>
          <a:p>
            <a:pPr eaLnBrk="1" hangingPunct="1">
              <a:lnSpc>
                <a:spcPct val="80000"/>
              </a:lnSpc>
              <a:buFontTx/>
              <a:buNone/>
            </a:pPr>
            <a:r>
              <a:rPr lang="zh-TW" altLang="en-US" sz="3600" smtClean="0">
                <a:latin typeface="標楷體" pitchFamily="65" charset="-120"/>
                <a:ea typeface="標楷體" pitchFamily="65" charset="-120"/>
              </a:rPr>
              <a:t>＊只要有能力優勢，就算讀再冷門的科系照樣能出頭，任何領域只要做到頂尖，就沒有冷熱門別。</a:t>
            </a:r>
          </a:p>
          <a:p>
            <a:pPr eaLnBrk="1" hangingPunct="1">
              <a:lnSpc>
                <a:spcPct val="80000"/>
              </a:lnSpc>
              <a:buFontTx/>
              <a:buNone/>
            </a:pPr>
            <a:endParaRPr lang="zh-TW" altLang="en-US" sz="3600" smtClean="0">
              <a:latin typeface="標楷體" pitchFamily="65" charset="-120"/>
              <a:ea typeface="標楷體" pitchFamily="65" charset="-120"/>
            </a:endParaRPr>
          </a:p>
          <a:p>
            <a:pPr eaLnBrk="1" hangingPunct="1">
              <a:lnSpc>
                <a:spcPct val="80000"/>
              </a:lnSpc>
              <a:buFontTx/>
              <a:buNone/>
            </a:pPr>
            <a:r>
              <a:rPr lang="zh-TW" altLang="en-US" sz="3600" smtClean="0">
                <a:latin typeface="標楷體" pitchFamily="65" charset="-120"/>
                <a:ea typeface="標楷體" pitchFamily="65" charset="-120"/>
              </a:rPr>
              <a:t>＊學校看總分，各科分數要平均發展，但</a:t>
            </a:r>
            <a:r>
              <a:rPr lang="zh-TW" altLang="en-US" sz="3600" smtClean="0">
                <a:solidFill>
                  <a:schemeClr val="hlink"/>
                </a:solidFill>
                <a:latin typeface="標楷體" pitchFamily="65" charset="-120"/>
                <a:ea typeface="標楷體" pitchFamily="65" charset="-120"/>
              </a:rPr>
              <a:t>職場只要有一項專長很強即可</a:t>
            </a:r>
            <a:r>
              <a:rPr lang="zh-TW" altLang="en-US" sz="3600" smtClean="0"/>
              <a:t>。</a:t>
            </a:r>
            <a:endParaRPr lang="zh-TW" altLang="en-US" sz="3600" smtClean="0">
              <a:solidFill>
                <a:schemeClr val="hlink"/>
              </a:solidFill>
              <a:latin typeface="標楷體" pitchFamily="65" charset="-120"/>
              <a:ea typeface="標楷體" pitchFamily="65" charset="-120"/>
            </a:endParaRPr>
          </a:p>
          <a:p>
            <a:pPr eaLnBrk="1" hangingPunct="1">
              <a:lnSpc>
                <a:spcPct val="80000"/>
              </a:lnSpc>
              <a:buFontTx/>
              <a:buNone/>
            </a:pPr>
            <a:endParaRPr lang="en-US" altLang="zh-TW" sz="3600" smtClean="0">
              <a:latin typeface="標楷體" pitchFamily="65" charset="-120"/>
              <a:ea typeface="標楷體" pitchFamily="65" charset="-120"/>
            </a:endParaRPr>
          </a:p>
        </p:txBody>
      </p:sp>
    </p:spTree>
    <p:extLst>
      <p:ext uri="{BB962C8B-B14F-4D97-AF65-F5344CB8AC3E}">
        <p14:creationId xmlns:p14="http://schemas.microsoft.com/office/powerpoint/2010/main" val="3461016934"/>
      </p:ext>
    </p:extLst>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5" name="矩形 4"/>
          <p:cNvSpPr/>
          <p:nvPr/>
        </p:nvSpPr>
        <p:spPr>
          <a:xfrm>
            <a:off x="1665288" y="1033463"/>
            <a:ext cx="7621587" cy="5870575"/>
          </a:xfrm>
          <a:custGeom>
            <a:avLst/>
            <a:gdLst>
              <a:gd name="connsiteX0" fmla="*/ 0 w 4608512"/>
              <a:gd name="connsiteY0" fmla="*/ 0 h 6937524"/>
              <a:gd name="connsiteX1" fmla="*/ 4608512 w 4608512"/>
              <a:gd name="connsiteY1" fmla="*/ 0 h 6937524"/>
              <a:gd name="connsiteX2" fmla="*/ 4608512 w 4608512"/>
              <a:gd name="connsiteY2" fmla="*/ 6937524 h 6937524"/>
              <a:gd name="connsiteX3" fmla="*/ 0 w 4608512"/>
              <a:gd name="connsiteY3" fmla="*/ 6937524 h 6937524"/>
              <a:gd name="connsiteX4" fmla="*/ 0 w 4608512"/>
              <a:gd name="connsiteY4" fmla="*/ 0 h 6937524"/>
              <a:gd name="connsiteX0" fmla="*/ 1435100 w 6043612"/>
              <a:gd name="connsiteY0" fmla="*/ 0 h 6937524"/>
              <a:gd name="connsiteX1" fmla="*/ 6043612 w 6043612"/>
              <a:gd name="connsiteY1" fmla="*/ 0 h 6937524"/>
              <a:gd name="connsiteX2" fmla="*/ 6043612 w 6043612"/>
              <a:gd name="connsiteY2" fmla="*/ 6937524 h 6937524"/>
              <a:gd name="connsiteX3" fmla="*/ 0 w 6043612"/>
              <a:gd name="connsiteY3" fmla="*/ 1984524 h 6937524"/>
              <a:gd name="connsiteX4" fmla="*/ 1435100 w 6043612"/>
              <a:gd name="connsiteY4" fmla="*/ 0 h 6937524"/>
              <a:gd name="connsiteX0" fmla="*/ 1435100 w 6043612"/>
              <a:gd name="connsiteY0" fmla="*/ 0 h 5705624"/>
              <a:gd name="connsiteX1" fmla="*/ 6043612 w 6043612"/>
              <a:gd name="connsiteY1" fmla="*/ 0 h 5705624"/>
              <a:gd name="connsiteX2" fmla="*/ 6030912 w 6043612"/>
              <a:gd name="connsiteY2" fmla="*/ 5705624 h 5705624"/>
              <a:gd name="connsiteX3" fmla="*/ 0 w 6043612"/>
              <a:gd name="connsiteY3" fmla="*/ 1984524 h 5705624"/>
              <a:gd name="connsiteX4" fmla="*/ 1435100 w 6043612"/>
              <a:gd name="connsiteY4" fmla="*/ 0 h 5705624"/>
              <a:gd name="connsiteX0" fmla="*/ 0 w 7059612"/>
              <a:gd name="connsiteY0" fmla="*/ 63500 h 5705624"/>
              <a:gd name="connsiteX1" fmla="*/ 7059612 w 7059612"/>
              <a:gd name="connsiteY1" fmla="*/ 0 h 5705624"/>
              <a:gd name="connsiteX2" fmla="*/ 7046912 w 7059612"/>
              <a:gd name="connsiteY2" fmla="*/ 5705624 h 5705624"/>
              <a:gd name="connsiteX3" fmla="*/ 1016000 w 7059612"/>
              <a:gd name="connsiteY3" fmla="*/ 1984524 h 5705624"/>
              <a:gd name="connsiteX4" fmla="*/ 0 w 7059612"/>
              <a:gd name="connsiteY4" fmla="*/ 63500 h 5705624"/>
              <a:gd name="connsiteX0" fmla="*/ 0 w 7427912"/>
              <a:gd name="connsiteY0" fmla="*/ 1104900 h 5705624"/>
              <a:gd name="connsiteX1" fmla="*/ 7427912 w 7427912"/>
              <a:gd name="connsiteY1" fmla="*/ 0 h 5705624"/>
              <a:gd name="connsiteX2" fmla="*/ 7415212 w 7427912"/>
              <a:gd name="connsiteY2" fmla="*/ 5705624 h 5705624"/>
              <a:gd name="connsiteX3" fmla="*/ 1384300 w 7427912"/>
              <a:gd name="connsiteY3" fmla="*/ 1984524 h 5705624"/>
              <a:gd name="connsiteX4" fmla="*/ 0 w 7427912"/>
              <a:gd name="connsiteY4" fmla="*/ 1104900 h 5705624"/>
              <a:gd name="connsiteX0" fmla="*/ 0 w 7441174"/>
              <a:gd name="connsiteY0" fmla="*/ 1104900 h 6950224"/>
              <a:gd name="connsiteX1" fmla="*/ 7427912 w 7441174"/>
              <a:gd name="connsiteY1" fmla="*/ 0 h 6950224"/>
              <a:gd name="connsiteX2" fmla="*/ 7440612 w 7441174"/>
              <a:gd name="connsiteY2" fmla="*/ 6950224 h 6950224"/>
              <a:gd name="connsiteX3" fmla="*/ 1384300 w 7441174"/>
              <a:gd name="connsiteY3" fmla="*/ 1984524 h 6950224"/>
              <a:gd name="connsiteX4" fmla="*/ 0 w 7441174"/>
              <a:gd name="connsiteY4" fmla="*/ 1104900 h 6950224"/>
              <a:gd name="connsiteX0" fmla="*/ 0 w 7441174"/>
              <a:gd name="connsiteY0" fmla="*/ 1104900 h 6962924"/>
              <a:gd name="connsiteX1" fmla="*/ 7427912 w 7441174"/>
              <a:gd name="connsiteY1" fmla="*/ 0 h 6962924"/>
              <a:gd name="connsiteX2" fmla="*/ 7440612 w 7441174"/>
              <a:gd name="connsiteY2" fmla="*/ 6950224 h 6962924"/>
              <a:gd name="connsiteX3" fmla="*/ 6578600 w 7441174"/>
              <a:gd name="connsiteY3" fmla="*/ 6962924 h 6962924"/>
              <a:gd name="connsiteX4" fmla="*/ 0 w 7441174"/>
              <a:gd name="connsiteY4" fmla="*/ 1104900 h 6962924"/>
              <a:gd name="connsiteX0" fmla="*/ 0 w 7491974"/>
              <a:gd name="connsiteY0" fmla="*/ 1104900 h 6962924"/>
              <a:gd name="connsiteX1" fmla="*/ 7478712 w 7491974"/>
              <a:gd name="connsiteY1" fmla="*/ 0 h 6962924"/>
              <a:gd name="connsiteX2" fmla="*/ 7491412 w 7491974"/>
              <a:gd name="connsiteY2" fmla="*/ 6950224 h 6962924"/>
              <a:gd name="connsiteX3" fmla="*/ 6629400 w 7491974"/>
              <a:gd name="connsiteY3" fmla="*/ 6962924 h 6962924"/>
              <a:gd name="connsiteX4" fmla="*/ 0 w 7491974"/>
              <a:gd name="connsiteY4" fmla="*/ 1104900 h 6962924"/>
              <a:gd name="connsiteX0" fmla="*/ 0 w 7491974"/>
              <a:gd name="connsiteY0" fmla="*/ 1104900 h 6962924"/>
              <a:gd name="connsiteX1" fmla="*/ 7478712 w 7491974"/>
              <a:gd name="connsiteY1" fmla="*/ 0 h 6962924"/>
              <a:gd name="connsiteX2" fmla="*/ 7491412 w 7491974"/>
              <a:gd name="connsiteY2" fmla="*/ 6950224 h 6962924"/>
              <a:gd name="connsiteX3" fmla="*/ 6529538 w 7491974"/>
              <a:gd name="connsiteY3" fmla="*/ 6962924 h 6962924"/>
              <a:gd name="connsiteX4" fmla="*/ 0 w 7491974"/>
              <a:gd name="connsiteY4" fmla="*/ 1104900 h 6962924"/>
              <a:gd name="connsiteX0" fmla="*/ 0 w 7491781"/>
              <a:gd name="connsiteY0" fmla="*/ 952500 h 6810524"/>
              <a:gd name="connsiteX1" fmla="*/ 7466229 w 7491781"/>
              <a:gd name="connsiteY1" fmla="*/ 0 h 6810524"/>
              <a:gd name="connsiteX2" fmla="*/ 7491412 w 7491781"/>
              <a:gd name="connsiteY2" fmla="*/ 6797824 h 6810524"/>
              <a:gd name="connsiteX3" fmla="*/ 6529538 w 7491781"/>
              <a:gd name="connsiteY3" fmla="*/ 6810524 h 6810524"/>
              <a:gd name="connsiteX4" fmla="*/ 0 w 7491781"/>
              <a:gd name="connsiteY4" fmla="*/ 952500 h 6810524"/>
              <a:gd name="connsiteX0" fmla="*/ 0 w 7491781"/>
              <a:gd name="connsiteY0" fmla="*/ 1028700 h 6886724"/>
              <a:gd name="connsiteX1" fmla="*/ 7466229 w 7491781"/>
              <a:gd name="connsiteY1" fmla="*/ 0 h 6886724"/>
              <a:gd name="connsiteX2" fmla="*/ 7491412 w 7491781"/>
              <a:gd name="connsiteY2" fmla="*/ 6874024 h 6886724"/>
              <a:gd name="connsiteX3" fmla="*/ 6529538 w 7491781"/>
              <a:gd name="connsiteY3" fmla="*/ 6886724 h 6886724"/>
              <a:gd name="connsiteX4" fmla="*/ 0 w 7491781"/>
              <a:gd name="connsiteY4" fmla="*/ 1028700 h 6886724"/>
              <a:gd name="connsiteX0" fmla="*/ 0 w 7491974"/>
              <a:gd name="connsiteY0" fmla="*/ 0 h 5858024"/>
              <a:gd name="connsiteX1" fmla="*/ 7478711 w 7491974"/>
              <a:gd name="connsiteY1" fmla="*/ 584200 h 5858024"/>
              <a:gd name="connsiteX2" fmla="*/ 7491412 w 7491974"/>
              <a:gd name="connsiteY2" fmla="*/ 5845324 h 5858024"/>
              <a:gd name="connsiteX3" fmla="*/ 6529538 w 7491974"/>
              <a:gd name="connsiteY3" fmla="*/ 5858024 h 5858024"/>
              <a:gd name="connsiteX4" fmla="*/ 0 w 7491974"/>
              <a:gd name="connsiteY4" fmla="*/ 0 h 5858024"/>
              <a:gd name="connsiteX0" fmla="*/ 0 w 7491974"/>
              <a:gd name="connsiteY0" fmla="*/ 0 h 5870724"/>
              <a:gd name="connsiteX1" fmla="*/ 7478711 w 7491974"/>
              <a:gd name="connsiteY1" fmla="*/ 584200 h 5870724"/>
              <a:gd name="connsiteX2" fmla="*/ 7491412 w 7491974"/>
              <a:gd name="connsiteY2" fmla="*/ 5845324 h 5870724"/>
              <a:gd name="connsiteX3" fmla="*/ 5917881 w 7491974"/>
              <a:gd name="connsiteY3" fmla="*/ 5870724 h 5870724"/>
              <a:gd name="connsiteX4" fmla="*/ 0 w 7491974"/>
              <a:gd name="connsiteY4" fmla="*/ 0 h 58707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1974" h="5870724">
                <a:moveTo>
                  <a:pt x="0" y="0"/>
                </a:moveTo>
                <a:lnTo>
                  <a:pt x="7478711" y="584200"/>
                </a:lnTo>
                <a:cubicBezTo>
                  <a:pt x="7474478" y="2486075"/>
                  <a:pt x="7495645" y="3943449"/>
                  <a:pt x="7491412" y="5845324"/>
                </a:cubicBezTo>
                <a:lnTo>
                  <a:pt x="5917881" y="5870724"/>
                </a:lnTo>
                <a:lnTo>
                  <a:pt x="0" y="0"/>
                </a:lnTo>
                <a:close/>
              </a:path>
            </a:pathLst>
          </a:custGeom>
          <a:solidFill>
            <a:schemeClr val="bg1">
              <a:lumMod val="95000"/>
            </a:schemeClr>
          </a:solidFill>
          <a:ln w="38100">
            <a:solidFill>
              <a:srgbClr val="4BB2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sp>
        <p:nvSpPr>
          <p:cNvPr id="4" name="矩形 3"/>
          <p:cNvSpPr/>
          <p:nvPr/>
        </p:nvSpPr>
        <p:spPr>
          <a:xfrm>
            <a:off x="928688" y="1003300"/>
            <a:ext cx="6858000" cy="5945188"/>
          </a:xfrm>
          <a:custGeom>
            <a:avLst/>
            <a:gdLst>
              <a:gd name="connsiteX0" fmla="*/ 0 w 4572000"/>
              <a:gd name="connsiteY0" fmla="*/ 0 h 6885384"/>
              <a:gd name="connsiteX1" fmla="*/ 4572000 w 4572000"/>
              <a:gd name="connsiteY1" fmla="*/ 0 h 6885384"/>
              <a:gd name="connsiteX2" fmla="*/ 4572000 w 4572000"/>
              <a:gd name="connsiteY2" fmla="*/ 6885384 h 6885384"/>
              <a:gd name="connsiteX3" fmla="*/ 0 w 4572000"/>
              <a:gd name="connsiteY3" fmla="*/ 6885384 h 6885384"/>
              <a:gd name="connsiteX4" fmla="*/ 0 w 4572000"/>
              <a:gd name="connsiteY4" fmla="*/ 0 h 6885384"/>
              <a:gd name="connsiteX0" fmla="*/ 0 w 9194800"/>
              <a:gd name="connsiteY0" fmla="*/ 0 h 6885384"/>
              <a:gd name="connsiteX1" fmla="*/ 9194800 w 9194800"/>
              <a:gd name="connsiteY1" fmla="*/ 5638800 h 6885384"/>
              <a:gd name="connsiteX2" fmla="*/ 4572000 w 9194800"/>
              <a:gd name="connsiteY2" fmla="*/ 6885384 h 6885384"/>
              <a:gd name="connsiteX3" fmla="*/ 0 w 9194800"/>
              <a:gd name="connsiteY3" fmla="*/ 6885384 h 6885384"/>
              <a:gd name="connsiteX4" fmla="*/ 0 w 9194800"/>
              <a:gd name="connsiteY4" fmla="*/ 0 h 6885384"/>
              <a:gd name="connsiteX0" fmla="*/ 0 w 9194800"/>
              <a:gd name="connsiteY0" fmla="*/ 0 h 6898084"/>
              <a:gd name="connsiteX1" fmla="*/ 9194800 w 9194800"/>
              <a:gd name="connsiteY1" fmla="*/ 5638800 h 6898084"/>
              <a:gd name="connsiteX2" fmla="*/ 9182100 w 9194800"/>
              <a:gd name="connsiteY2" fmla="*/ 6898084 h 6898084"/>
              <a:gd name="connsiteX3" fmla="*/ 0 w 9194800"/>
              <a:gd name="connsiteY3" fmla="*/ 6885384 h 6898084"/>
              <a:gd name="connsiteX4" fmla="*/ 0 w 9194800"/>
              <a:gd name="connsiteY4" fmla="*/ 0 h 6898084"/>
              <a:gd name="connsiteX0" fmla="*/ 2413000 w 9194800"/>
              <a:gd name="connsiteY0" fmla="*/ 0 h 4802584"/>
              <a:gd name="connsiteX1" fmla="*/ 9194800 w 9194800"/>
              <a:gd name="connsiteY1" fmla="*/ 3543300 h 4802584"/>
              <a:gd name="connsiteX2" fmla="*/ 9182100 w 9194800"/>
              <a:gd name="connsiteY2" fmla="*/ 4802584 h 4802584"/>
              <a:gd name="connsiteX3" fmla="*/ 0 w 9194800"/>
              <a:gd name="connsiteY3" fmla="*/ 4789884 h 4802584"/>
              <a:gd name="connsiteX4" fmla="*/ 2413000 w 9194800"/>
              <a:gd name="connsiteY4" fmla="*/ 0 h 4802584"/>
              <a:gd name="connsiteX0" fmla="*/ 1663700 w 9194800"/>
              <a:gd name="connsiteY0" fmla="*/ 0 h 5894784"/>
              <a:gd name="connsiteX1" fmla="*/ 9194800 w 9194800"/>
              <a:gd name="connsiteY1" fmla="*/ 4635500 h 5894784"/>
              <a:gd name="connsiteX2" fmla="*/ 9182100 w 9194800"/>
              <a:gd name="connsiteY2" fmla="*/ 5894784 h 5894784"/>
              <a:gd name="connsiteX3" fmla="*/ 0 w 9194800"/>
              <a:gd name="connsiteY3" fmla="*/ 5882084 h 5894784"/>
              <a:gd name="connsiteX4" fmla="*/ 1663700 w 9194800"/>
              <a:gd name="connsiteY4" fmla="*/ 0 h 5894784"/>
              <a:gd name="connsiteX0" fmla="*/ 1663700 w 9182100"/>
              <a:gd name="connsiteY0" fmla="*/ 0 h 5894784"/>
              <a:gd name="connsiteX1" fmla="*/ 7658100 w 9182100"/>
              <a:gd name="connsiteY1" fmla="*/ 5283200 h 5894784"/>
              <a:gd name="connsiteX2" fmla="*/ 9182100 w 9182100"/>
              <a:gd name="connsiteY2" fmla="*/ 5894784 h 5894784"/>
              <a:gd name="connsiteX3" fmla="*/ 0 w 9182100"/>
              <a:gd name="connsiteY3" fmla="*/ 5882084 h 5894784"/>
              <a:gd name="connsiteX4" fmla="*/ 1663700 w 9182100"/>
              <a:gd name="connsiteY4" fmla="*/ 0 h 5894784"/>
              <a:gd name="connsiteX0" fmla="*/ 1663700 w 8407400"/>
              <a:gd name="connsiteY0" fmla="*/ 0 h 5907484"/>
              <a:gd name="connsiteX1" fmla="*/ 7658100 w 8407400"/>
              <a:gd name="connsiteY1" fmla="*/ 5283200 h 5907484"/>
              <a:gd name="connsiteX2" fmla="*/ 8407400 w 8407400"/>
              <a:gd name="connsiteY2" fmla="*/ 5907484 h 5907484"/>
              <a:gd name="connsiteX3" fmla="*/ 0 w 8407400"/>
              <a:gd name="connsiteY3" fmla="*/ 5882084 h 5907484"/>
              <a:gd name="connsiteX4" fmla="*/ 1663700 w 8407400"/>
              <a:gd name="connsiteY4" fmla="*/ 0 h 5907484"/>
              <a:gd name="connsiteX0" fmla="*/ 698500 w 7442200"/>
              <a:gd name="connsiteY0" fmla="*/ 0 h 5907484"/>
              <a:gd name="connsiteX1" fmla="*/ 6692900 w 7442200"/>
              <a:gd name="connsiteY1" fmla="*/ 5283200 h 5907484"/>
              <a:gd name="connsiteX2" fmla="*/ 7442200 w 7442200"/>
              <a:gd name="connsiteY2" fmla="*/ 5907484 h 5907484"/>
              <a:gd name="connsiteX3" fmla="*/ 0 w 7442200"/>
              <a:gd name="connsiteY3" fmla="*/ 5907484 h 5907484"/>
              <a:gd name="connsiteX4" fmla="*/ 698500 w 7442200"/>
              <a:gd name="connsiteY4" fmla="*/ 0 h 5907484"/>
              <a:gd name="connsiteX0" fmla="*/ 698500 w 6858000"/>
              <a:gd name="connsiteY0" fmla="*/ 0 h 5945584"/>
              <a:gd name="connsiteX1" fmla="*/ 6692900 w 6858000"/>
              <a:gd name="connsiteY1" fmla="*/ 5283200 h 5945584"/>
              <a:gd name="connsiteX2" fmla="*/ 6858000 w 6858000"/>
              <a:gd name="connsiteY2" fmla="*/ 5945584 h 5945584"/>
              <a:gd name="connsiteX3" fmla="*/ 0 w 6858000"/>
              <a:gd name="connsiteY3" fmla="*/ 5907484 h 5945584"/>
              <a:gd name="connsiteX4" fmla="*/ 698500 w 6858000"/>
              <a:gd name="connsiteY4" fmla="*/ 0 h 5945584"/>
              <a:gd name="connsiteX0" fmla="*/ 698500 w 6858000"/>
              <a:gd name="connsiteY0" fmla="*/ 0 h 5945584"/>
              <a:gd name="connsiteX1" fmla="*/ 5727700 w 6858000"/>
              <a:gd name="connsiteY1" fmla="*/ 4876800 h 5945584"/>
              <a:gd name="connsiteX2" fmla="*/ 6858000 w 6858000"/>
              <a:gd name="connsiteY2" fmla="*/ 5945584 h 5945584"/>
              <a:gd name="connsiteX3" fmla="*/ 0 w 6858000"/>
              <a:gd name="connsiteY3" fmla="*/ 5907484 h 5945584"/>
              <a:gd name="connsiteX4" fmla="*/ 698500 w 6858000"/>
              <a:gd name="connsiteY4" fmla="*/ 0 h 5945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0" h="5945584">
                <a:moveTo>
                  <a:pt x="698500" y="0"/>
                </a:moveTo>
                <a:lnTo>
                  <a:pt x="5727700" y="4876800"/>
                </a:lnTo>
                <a:lnTo>
                  <a:pt x="6858000" y="5945584"/>
                </a:lnTo>
                <a:lnTo>
                  <a:pt x="0" y="5907484"/>
                </a:lnTo>
                <a:lnTo>
                  <a:pt x="698500" y="0"/>
                </a:lnTo>
                <a:close/>
              </a:path>
            </a:pathLst>
          </a:custGeom>
          <a:solidFill>
            <a:srgbClr val="4BB2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sp>
        <p:nvSpPr>
          <p:cNvPr id="11" name="矩形 10"/>
          <p:cNvSpPr/>
          <p:nvPr/>
        </p:nvSpPr>
        <p:spPr>
          <a:xfrm rot="268365">
            <a:off x="3449638" y="300038"/>
            <a:ext cx="1724025" cy="830262"/>
          </a:xfrm>
          <a:prstGeom prst="rect">
            <a:avLst/>
          </a:prstGeom>
        </p:spPr>
        <p:txBody>
          <a:bodyPr wrap="none">
            <a:spAutoFit/>
          </a:bodyPr>
          <a:lstStyle/>
          <a:p>
            <a:pPr eaLnBrk="1" hangingPunct="1">
              <a:defRPr/>
            </a:pPr>
            <a:r>
              <a:rPr lang="zh-TW" altLang="zh-TW" sz="2400" b="1" dirty="0">
                <a:solidFill>
                  <a:schemeClr val="tx1">
                    <a:lumMod val="65000"/>
                    <a:lumOff val="35000"/>
                  </a:schemeClr>
                </a:solidFill>
                <a:latin typeface="微軟正黑體" pitchFamily="34" charset="-120"/>
                <a:ea typeface="微軟正黑體" pitchFamily="34" charset="-120"/>
              </a:rPr>
              <a:t>美工科</a:t>
            </a:r>
            <a:r>
              <a:rPr lang="en-US" altLang="zh-TW" sz="2400" b="1" dirty="0">
                <a:solidFill>
                  <a:schemeClr val="tx1">
                    <a:lumMod val="65000"/>
                    <a:lumOff val="35000"/>
                  </a:schemeClr>
                </a:solidFill>
                <a:latin typeface="微軟正黑體" pitchFamily="34" charset="-120"/>
                <a:ea typeface="微軟正黑體" pitchFamily="34" charset="-120"/>
              </a:rPr>
              <a:t>/</a:t>
            </a:r>
          </a:p>
          <a:p>
            <a:pPr eaLnBrk="1" hangingPunct="1">
              <a:defRPr/>
            </a:pPr>
            <a:r>
              <a:rPr lang="zh-TW" altLang="en-US" sz="2400" b="1" dirty="0">
                <a:solidFill>
                  <a:schemeClr val="tx1">
                    <a:lumMod val="65000"/>
                    <a:lumOff val="35000"/>
                  </a:schemeClr>
                </a:solidFill>
                <a:latin typeface="微軟正黑體" pitchFamily="34" charset="-120"/>
                <a:ea typeface="微軟正黑體" pitchFamily="34" charset="-120"/>
              </a:rPr>
              <a:t>美術工藝科</a:t>
            </a:r>
            <a:endParaRPr lang="zh-TW" altLang="en-US" sz="2400" b="1" dirty="0">
              <a:solidFill>
                <a:schemeClr val="tx1">
                  <a:lumMod val="65000"/>
                  <a:lumOff val="35000"/>
                </a:schemeClr>
              </a:solidFill>
            </a:endParaRPr>
          </a:p>
        </p:txBody>
      </p:sp>
      <p:sp>
        <p:nvSpPr>
          <p:cNvPr id="12" name="橢圓 11"/>
          <p:cNvSpPr/>
          <p:nvPr/>
        </p:nvSpPr>
        <p:spPr>
          <a:xfrm>
            <a:off x="-469900" y="-387350"/>
            <a:ext cx="3660775" cy="3660775"/>
          </a:xfrm>
          <a:prstGeom prst="ellipse">
            <a:avLst/>
          </a:prstGeom>
          <a:solidFill>
            <a:schemeClr val="bg1"/>
          </a:solidFill>
          <a:ln w="381000">
            <a:solidFill>
              <a:srgbClr val="4BB2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sp>
        <p:nvSpPr>
          <p:cNvPr id="32774" name="副標題 2"/>
          <p:cNvSpPr>
            <a:spLocks noGrp="1"/>
          </p:cNvSpPr>
          <p:nvPr>
            <p:ph type="subTitle" idx="1"/>
          </p:nvPr>
        </p:nvSpPr>
        <p:spPr>
          <a:xfrm>
            <a:off x="4643438" y="1989138"/>
            <a:ext cx="4249737" cy="1884362"/>
          </a:xfrm>
        </p:spPr>
        <p:txBody>
          <a:bodyPr/>
          <a:lstStyle/>
          <a:p>
            <a:pPr algn="l" eaLnBrk="1" hangingPunct="1">
              <a:lnSpc>
                <a:spcPct val="150000"/>
              </a:lnSpc>
              <a:spcBef>
                <a:spcPct val="0"/>
              </a:spcBef>
            </a:pPr>
            <a:r>
              <a:rPr lang="zh-TW" altLang="zh-TW" sz="2000" smtClean="0">
                <a:solidFill>
                  <a:schemeClr val="tx1"/>
                </a:solidFill>
                <a:latin typeface="微軟正黑體" pitchFamily="34" charset="-120"/>
                <a:ea typeface="微軟正黑體" pitchFamily="34" charset="-120"/>
              </a:rPr>
              <a:t>學習美感與思考，培養多元流行文化的專業技巧與能力，包含平面設計、影像處理、繪畫</a:t>
            </a:r>
            <a:endParaRPr lang="zh-TW" altLang="en-US" sz="2000" smtClean="0">
              <a:solidFill>
                <a:schemeClr val="tx1"/>
              </a:solidFill>
              <a:latin typeface="微軟正黑體" pitchFamily="34" charset="-120"/>
              <a:ea typeface="微軟正黑體" pitchFamily="34" charset="-120"/>
            </a:endParaRPr>
          </a:p>
        </p:txBody>
      </p:sp>
      <p:sp>
        <p:nvSpPr>
          <p:cNvPr id="33799"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a:spcBef>
                <a:spcPct val="0"/>
              </a:spcBef>
              <a:buFontTx/>
              <a:buNone/>
            </a:pPr>
            <a:fld id="{90D858B6-FF74-49BB-9A1E-C597B60EAF9A}" type="slidenum">
              <a:rPr lang="zh-TW" altLang="en-US" sz="1200">
                <a:solidFill>
                  <a:srgbClr val="898989"/>
                </a:solidFill>
              </a:rPr>
              <a:pPr>
                <a:spcBef>
                  <a:spcPct val="0"/>
                </a:spcBef>
                <a:buFontTx/>
                <a:buNone/>
              </a:pPr>
              <a:t>50</a:t>
            </a:fld>
            <a:endParaRPr lang="zh-TW" altLang="en-US" sz="1200">
              <a:solidFill>
                <a:srgbClr val="898989"/>
              </a:solidFill>
            </a:endParaRPr>
          </a:p>
        </p:txBody>
      </p:sp>
      <p:sp>
        <p:nvSpPr>
          <p:cNvPr id="32776" name="矩形 5"/>
          <p:cNvSpPr>
            <a:spLocks noChangeArrowheads="1"/>
          </p:cNvSpPr>
          <p:nvPr/>
        </p:nvSpPr>
        <p:spPr bwMode="auto">
          <a:xfrm>
            <a:off x="2234504" y="4653136"/>
            <a:ext cx="4353720" cy="1477328"/>
          </a:xfrm>
          <a:prstGeom prst="rect">
            <a:avLst/>
          </a:prstGeom>
          <a:solidFill>
            <a:schemeClr val="bg1"/>
          </a:solidFill>
          <a:ln w="38100">
            <a:solidFill>
              <a:schemeClr val="accent2"/>
            </a:solidFill>
          </a:ln>
          <a:effectLst>
            <a:reflection blurRad="6350" stA="52000" endA="300" endPos="35000" dir="5400000" sy="-100000" algn="bl" rotWithShape="0"/>
          </a:effectLst>
        </p:spPr>
        <p:txBody>
          <a:bodyPr>
            <a:spAutoFit/>
          </a:bodyPr>
          <a:lstStyle>
            <a:lvl1pPr eaLnBrk="0" hangingPunct="0">
              <a:spcBef>
                <a:spcPct val="20000"/>
              </a:spcBef>
              <a:buFont typeface="Arial" charset="0"/>
              <a:buChar char="•"/>
              <a:defRPr sz="3200">
                <a:solidFill>
                  <a:schemeClr val="tx1"/>
                </a:solidFill>
                <a:latin typeface="Calibri" pitchFamily="34" charset="0"/>
                <a:ea typeface="新細明體" charset="-120"/>
              </a:defRPr>
            </a:lvl1pPr>
            <a:lvl2pPr marL="742950" indent="-285750" eaLnBrk="0" hangingPunct="0">
              <a:spcBef>
                <a:spcPct val="20000"/>
              </a:spcBef>
              <a:buFont typeface="Arial" charset="0"/>
              <a:buChar char="–"/>
              <a:defRPr sz="2800">
                <a:solidFill>
                  <a:schemeClr val="tx1"/>
                </a:solidFill>
                <a:latin typeface="Calibri" pitchFamily="34" charset="0"/>
                <a:ea typeface="新細明體" charset="-120"/>
              </a:defRPr>
            </a:lvl2pPr>
            <a:lvl3pPr marL="1143000" indent="-228600" eaLnBrk="0" hangingPunct="0">
              <a:spcBef>
                <a:spcPct val="20000"/>
              </a:spcBef>
              <a:buFont typeface="Arial" charset="0"/>
              <a:buChar char="•"/>
              <a:defRPr sz="2400">
                <a:solidFill>
                  <a:schemeClr val="tx1"/>
                </a:solidFill>
                <a:latin typeface="Calibri" pitchFamily="34" charset="0"/>
                <a:ea typeface="新細明體" charset="-120"/>
              </a:defRPr>
            </a:lvl3pPr>
            <a:lvl4pPr marL="1600200" indent="-228600" eaLnBrk="0" hangingPunct="0">
              <a:spcBef>
                <a:spcPct val="20000"/>
              </a:spcBef>
              <a:buFont typeface="Arial" charset="0"/>
              <a:buChar char="–"/>
              <a:defRPr sz="2000">
                <a:solidFill>
                  <a:schemeClr val="tx1"/>
                </a:solidFill>
                <a:latin typeface="Calibri" pitchFamily="34" charset="0"/>
                <a:ea typeface="新細明體" charset="-120"/>
              </a:defRPr>
            </a:lvl4pPr>
            <a:lvl5pPr marL="2057400" indent="-228600" eaLnBrk="0" hangingPunct="0">
              <a:spcBef>
                <a:spcPct val="20000"/>
              </a:spcBef>
              <a:buFont typeface="Arial" charset="0"/>
              <a:buChar char="»"/>
              <a:defRPr sz="2000">
                <a:solidFill>
                  <a:schemeClr val="tx1"/>
                </a:solidFill>
                <a:latin typeface="Calibri" pitchFamily="34" charset="0"/>
                <a:ea typeface="新細明體"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9pPr>
          </a:lstStyle>
          <a:p>
            <a:pPr eaLnBrk="1" hangingPunct="1">
              <a:lnSpc>
                <a:spcPct val="150000"/>
              </a:lnSpc>
              <a:spcBef>
                <a:spcPct val="0"/>
              </a:spcBef>
              <a:buFont typeface="Arial" charset="0"/>
              <a:buNone/>
              <a:defRPr/>
            </a:pPr>
            <a:r>
              <a:rPr lang="zh-TW" altLang="zh-TW" sz="2000" dirty="0" smtClean="0">
                <a:latin typeface="微軟正黑體" pitchFamily="34" charset="-120"/>
                <a:ea typeface="微軟正黑體" pitchFamily="34" charset="-120"/>
              </a:rPr>
              <a:t>實務訓練上，以訓練學生專業技術為主軸</a:t>
            </a:r>
            <a:r>
              <a:rPr lang="zh-TW" altLang="en-US" sz="2000" dirty="0">
                <a:latin typeface="微軟正黑體" pitchFamily="34" charset="-120"/>
                <a:ea typeface="微軟正黑體" pitchFamily="34" charset="-120"/>
              </a:rPr>
              <a:t>，</a:t>
            </a:r>
            <a:r>
              <a:rPr lang="zh-TW" altLang="zh-TW" sz="2000" dirty="0" smtClean="0">
                <a:latin typeface="微軟正黑體" pitchFamily="34" charset="-120"/>
                <a:ea typeface="微軟正黑體" pitchFamily="34" charset="-120"/>
              </a:rPr>
              <a:t>以參加比賽、校外參觀以及至科技大學參訪體驗</a:t>
            </a:r>
            <a:endParaRPr lang="zh-TW" altLang="en-US" sz="2000" dirty="0" smtClean="0">
              <a:latin typeface="微軟正黑體" pitchFamily="34" charset="-120"/>
              <a:ea typeface="微軟正黑體" pitchFamily="34" charset="-120"/>
            </a:endParaRPr>
          </a:p>
        </p:txBody>
      </p:sp>
      <p:pic>
        <p:nvPicPr>
          <p:cNvPr id="32777" name="圖片 13">
            <a:hlinkClick r:id="rId3" action="ppaction://hlinkfile"/>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79413" y="-315913"/>
            <a:ext cx="3479801" cy="348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778" name="群組 18"/>
          <p:cNvGrpSpPr>
            <a:grpSpLocks/>
          </p:cNvGrpSpPr>
          <p:nvPr/>
        </p:nvGrpSpPr>
        <p:grpSpPr bwMode="auto">
          <a:xfrm>
            <a:off x="5648325" y="-823913"/>
            <a:ext cx="4395788" cy="2597151"/>
            <a:chOff x="5548345" y="-812555"/>
            <a:chExt cx="4395353" cy="2596933"/>
          </a:xfrm>
        </p:grpSpPr>
        <p:sp>
          <p:nvSpPr>
            <p:cNvPr id="15" name="等腰三角形 14"/>
            <p:cNvSpPr/>
            <p:nvPr/>
          </p:nvSpPr>
          <p:spPr>
            <a:xfrm rot="14970351">
              <a:off x="6096752" y="-1360962"/>
              <a:ext cx="2596933" cy="3693747"/>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grpSp>
          <p:nvGrpSpPr>
            <p:cNvPr id="33813" name="群組 15"/>
            <p:cNvGrpSpPr>
              <a:grpSpLocks/>
            </p:cNvGrpSpPr>
            <p:nvPr/>
          </p:nvGrpSpPr>
          <p:grpSpPr bwMode="auto">
            <a:xfrm>
              <a:off x="6012160" y="209886"/>
              <a:ext cx="3931538" cy="783046"/>
              <a:chOff x="6065348" y="481627"/>
              <a:chExt cx="3931538" cy="783046"/>
            </a:xfrm>
          </p:grpSpPr>
          <p:sp>
            <p:nvSpPr>
              <p:cNvPr id="9" name="矩形 8"/>
              <p:cNvSpPr>
                <a:spLocks noChangeArrowheads="1"/>
              </p:cNvSpPr>
              <p:nvPr/>
            </p:nvSpPr>
            <p:spPr bwMode="auto">
              <a:xfrm rot="20733130">
                <a:off x="6247582" y="741779"/>
                <a:ext cx="3749304" cy="522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defRPr/>
                </a:pPr>
                <a:r>
                  <a:rPr kumimoji="0" lang="en-US" altLang="zh-TW" sz="1200" dirty="0">
                    <a:solidFill>
                      <a:schemeClr val="tx1">
                        <a:lumMod val="75000"/>
                        <a:lumOff val="25000"/>
                      </a:schemeClr>
                    </a:solidFill>
                    <a:latin typeface="微軟正黑體" pitchFamily="34" charset="-120"/>
                    <a:ea typeface="微軟正黑體" pitchFamily="34" charset="-120"/>
                  </a:rPr>
                  <a:t> </a:t>
                </a:r>
              </a:p>
              <a:p>
                <a:pPr eaLnBrk="1" hangingPunct="1">
                  <a:defRPr/>
                </a:pPr>
                <a:endParaRPr kumimoji="0" lang="en-US" altLang="zh-TW" sz="1600" dirty="0">
                  <a:solidFill>
                    <a:schemeClr val="tx1">
                      <a:lumMod val="75000"/>
                      <a:lumOff val="25000"/>
                    </a:schemeClr>
                  </a:solidFill>
                  <a:latin typeface="微軟正黑體" pitchFamily="34" charset="-120"/>
                  <a:ea typeface="微軟正黑體" pitchFamily="34" charset="-120"/>
                </a:endParaRPr>
              </a:p>
            </p:txBody>
          </p:sp>
          <p:sp>
            <p:nvSpPr>
              <p:cNvPr id="10" name="文字方塊 9"/>
              <p:cNvSpPr txBox="1">
                <a:spLocks noChangeArrowheads="1"/>
              </p:cNvSpPr>
              <p:nvPr/>
            </p:nvSpPr>
            <p:spPr bwMode="auto">
              <a:xfrm rot="20747594">
                <a:off x="6065037" y="481451"/>
                <a:ext cx="3387390" cy="522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新細明體" charset="-120"/>
                  </a:defRPr>
                </a:lvl1pPr>
                <a:lvl2pPr marL="742950" indent="-285750" eaLnBrk="0" hangingPunct="0">
                  <a:defRPr kumimoji="1">
                    <a:solidFill>
                      <a:schemeClr val="tx1"/>
                    </a:solidFill>
                    <a:latin typeface="Calibri" pitchFamily="34" charset="0"/>
                    <a:ea typeface="新細明體" charset="-120"/>
                  </a:defRPr>
                </a:lvl2pPr>
                <a:lvl3pPr marL="1143000" indent="-228600" eaLnBrk="0" hangingPunct="0">
                  <a:defRPr kumimoji="1">
                    <a:solidFill>
                      <a:schemeClr val="tx1"/>
                    </a:solidFill>
                    <a:latin typeface="Calibri" pitchFamily="34" charset="0"/>
                    <a:ea typeface="新細明體" charset="-120"/>
                  </a:defRPr>
                </a:lvl3pPr>
                <a:lvl4pPr marL="1600200" indent="-228600" eaLnBrk="0" hangingPunct="0">
                  <a:defRPr kumimoji="1">
                    <a:solidFill>
                      <a:schemeClr val="tx1"/>
                    </a:solidFill>
                    <a:latin typeface="Calibri" pitchFamily="34" charset="0"/>
                    <a:ea typeface="新細明體" charset="-120"/>
                  </a:defRPr>
                </a:lvl4pPr>
                <a:lvl5pPr marL="2057400" indent="-228600" eaLnBrk="0" hangingPunct="0">
                  <a:defRPr kumimoji="1">
                    <a:solidFill>
                      <a:schemeClr val="tx1"/>
                    </a:solidFill>
                    <a:latin typeface="Calibri" pitchFamily="34" charset="0"/>
                    <a:ea typeface="新細明體" charset="-120"/>
                  </a:defRPr>
                </a:lvl5pPr>
                <a:lvl6pPr marL="2514600" indent="-228600" eaLnBrk="0" fontAlgn="base" hangingPunct="0">
                  <a:spcBef>
                    <a:spcPct val="0"/>
                  </a:spcBef>
                  <a:spcAft>
                    <a:spcPct val="0"/>
                  </a:spcAft>
                  <a:defRPr kumimoji="1">
                    <a:solidFill>
                      <a:schemeClr val="tx1"/>
                    </a:solidFill>
                    <a:latin typeface="Calibri" pitchFamily="34" charset="0"/>
                    <a:ea typeface="新細明體" charset="-120"/>
                  </a:defRPr>
                </a:lvl6pPr>
                <a:lvl7pPr marL="2971800" indent="-228600" eaLnBrk="0" fontAlgn="base" hangingPunct="0">
                  <a:spcBef>
                    <a:spcPct val="0"/>
                  </a:spcBef>
                  <a:spcAft>
                    <a:spcPct val="0"/>
                  </a:spcAft>
                  <a:defRPr kumimoji="1">
                    <a:solidFill>
                      <a:schemeClr val="tx1"/>
                    </a:solidFill>
                    <a:latin typeface="Calibri" pitchFamily="34" charset="0"/>
                    <a:ea typeface="新細明體" charset="-120"/>
                  </a:defRPr>
                </a:lvl7pPr>
                <a:lvl8pPr marL="3429000" indent="-228600" eaLnBrk="0" fontAlgn="base" hangingPunct="0">
                  <a:spcBef>
                    <a:spcPct val="0"/>
                  </a:spcBef>
                  <a:spcAft>
                    <a:spcPct val="0"/>
                  </a:spcAft>
                  <a:defRPr kumimoji="1">
                    <a:solidFill>
                      <a:schemeClr val="tx1"/>
                    </a:solidFill>
                    <a:latin typeface="Calibri" pitchFamily="34" charset="0"/>
                    <a:ea typeface="新細明體" charset="-120"/>
                  </a:defRPr>
                </a:lvl8pPr>
                <a:lvl9pPr marL="3886200" indent="-228600" eaLnBrk="0" fontAlgn="base" hangingPunct="0">
                  <a:spcBef>
                    <a:spcPct val="0"/>
                  </a:spcBef>
                  <a:spcAft>
                    <a:spcPct val="0"/>
                  </a:spcAft>
                  <a:defRPr kumimoji="1">
                    <a:solidFill>
                      <a:schemeClr val="tx1"/>
                    </a:solidFill>
                    <a:latin typeface="Calibri" pitchFamily="34" charset="0"/>
                    <a:ea typeface="新細明體" charset="-120"/>
                  </a:defRPr>
                </a:lvl9pPr>
              </a:lstStyle>
              <a:p>
                <a:pPr eaLnBrk="1" hangingPunct="1">
                  <a:defRPr/>
                </a:pPr>
                <a:r>
                  <a:rPr lang="zh-TW" altLang="en-US" sz="2800" b="1" dirty="0" smtClean="0">
                    <a:solidFill>
                      <a:schemeClr val="tx1">
                        <a:lumMod val="75000"/>
                        <a:lumOff val="25000"/>
                      </a:schemeClr>
                    </a:solidFill>
                    <a:latin typeface="微軟正黑體" pitchFamily="34" charset="-120"/>
                    <a:ea typeface="微軟正黑體" pitchFamily="34" charset="-120"/>
                  </a:rPr>
                  <a:t>技職教育宣導 </a:t>
                </a:r>
                <a:r>
                  <a:rPr lang="zh-TW" altLang="en-US" sz="2000" b="1" dirty="0" smtClean="0">
                    <a:solidFill>
                      <a:schemeClr val="tx1">
                        <a:lumMod val="75000"/>
                        <a:lumOff val="25000"/>
                      </a:schemeClr>
                    </a:solidFill>
                    <a:latin typeface="微軟正黑體" pitchFamily="34" charset="-120"/>
                    <a:ea typeface="微軟正黑體" pitchFamily="34" charset="-120"/>
                  </a:rPr>
                  <a:t>設計群</a:t>
                </a:r>
                <a:endParaRPr lang="zh-TW" altLang="en-US" sz="2400" b="1" dirty="0" smtClean="0">
                  <a:solidFill>
                    <a:schemeClr val="tx1">
                      <a:lumMod val="75000"/>
                      <a:lumOff val="25000"/>
                    </a:schemeClr>
                  </a:solidFill>
                  <a:latin typeface="微軟正黑體" pitchFamily="34" charset="-120"/>
                  <a:ea typeface="微軟正黑體" pitchFamily="34" charset="-120"/>
                </a:endParaRPr>
              </a:p>
            </p:txBody>
          </p:sp>
        </p:grpSp>
      </p:grpSp>
      <p:sp>
        <p:nvSpPr>
          <p:cNvPr id="32779" name="矩形 17"/>
          <p:cNvSpPr>
            <a:spLocks noChangeArrowheads="1"/>
          </p:cNvSpPr>
          <p:nvPr/>
        </p:nvSpPr>
        <p:spPr bwMode="auto">
          <a:xfrm>
            <a:off x="828675" y="3059113"/>
            <a:ext cx="17986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Clr>
                <a:srgbClr val="92D050"/>
              </a:buClr>
              <a:buSzPct val="70000"/>
              <a:buFont typeface="Arial" charset="0"/>
              <a:buNone/>
            </a:pPr>
            <a:r>
              <a:rPr lang="zh-TW" altLang="en-US" sz="1800">
                <a:solidFill>
                  <a:schemeClr val="bg1"/>
                </a:solidFill>
                <a:latin typeface="微軟正黑體" pitchFamily="34" charset="-120"/>
                <a:ea typeface="微軟正黑體" pitchFamily="34" charset="-120"/>
              </a:rPr>
              <a:t>▲３Ｄ動畫課程</a:t>
            </a:r>
          </a:p>
        </p:txBody>
      </p:sp>
      <p:pic>
        <p:nvPicPr>
          <p:cNvPr id="3" name="圖片 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485063" y="4989513"/>
            <a:ext cx="1258887" cy="125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圖片 6"/>
          <p:cNvPicPr>
            <a:picLocks noChangeAspect="1"/>
          </p:cNvPicPr>
          <p:nvPr/>
        </p:nvPicPr>
        <p:blipFill>
          <a:blip r:embed="rId6">
            <a:extLst>
              <a:ext uri="{28A0092B-C50C-407E-A947-70E740481C1C}">
                <a14:useLocalDpi xmlns:a14="http://schemas.microsoft.com/office/drawing/2010/main" val="0"/>
              </a:ext>
            </a:extLst>
          </a:blip>
          <a:srcRect l="22597" t="9126" r="24422" b="6673"/>
          <a:stretch>
            <a:fillRect/>
          </a:stretch>
        </p:blipFill>
        <p:spPr bwMode="auto">
          <a:xfrm>
            <a:off x="6389688" y="4192588"/>
            <a:ext cx="1350962" cy="214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4"/>
          <p:cNvPicPr>
            <a:picLocks noChangeAspect="1" noChangeArrowheads="1"/>
          </p:cNvPicPr>
          <p:nvPr/>
        </p:nvPicPr>
        <p:blipFill>
          <a:blip r:embed="rId7"/>
          <a:stretch>
            <a:fillRect/>
          </a:stretch>
        </p:blipFill>
        <p:spPr bwMode="auto">
          <a:xfrm rot="20177775">
            <a:off x="6962775" y="5602288"/>
            <a:ext cx="1292225" cy="1292225"/>
          </a:xfrm>
          <a:prstGeom prst="rect">
            <a:avLst/>
          </a:prstGeom>
          <a:noFill/>
          <a:effectLst>
            <a:outerShdw blurRad="50800" dist="38100" dir="5400000" algn="t" rotWithShape="0">
              <a:prstClr val="black">
                <a:alpha val="40000"/>
              </a:prstClr>
            </a:outerShdw>
          </a:effectLst>
          <a:extLst/>
        </p:spPr>
      </p:pic>
      <p:pic>
        <p:nvPicPr>
          <p:cNvPr id="8" name="圖片 7"/>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3906838" y="2133600"/>
            <a:ext cx="750887" cy="71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 name="群組 20"/>
          <p:cNvGrpSpPr>
            <a:grpSpLocks/>
          </p:cNvGrpSpPr>
          <p:nvPr/>
        </p:nvGrpSpPr>
        <p:grpSpPr bwMode="auto">
          <a:xfrm>
            <a:off x="2065338" y="2435225"/>
            <a:ext cx="1350962" cy="531813"/>
            <a:chOff x="7218229" y="2839962"/>
            <a:chExt cx="1351237" cy="532873"/>
          </a:xfrm>
        </p:grpSpPr>
        <p:sp>
          <p:nvSpPr>
            <p:cNvPr id="22" name="圓角化同側角落矩形 21">
              <a:hlinkClick r:id="rId3" action="ppaction://hlinkfile"/>
            </p:cNvPr>
            <p:cNvSpPr/>
            <p:nvPr/>
          </p:nvSpPr>
          <p:spPr>
            <a:xfrm>
              <a:off x="7218229" y="2999028"/>
              <a:ext cx="1041612" cy="341993"/>
            </a:xfrm>
            <a:prstGeom prst="round2SameRect">
              <a:avLst/>
            </a:prstGeom>
          </p:spPr>
          <p:style>
            <a:lnRef idx="1">
              <a:schemeClr val="accent3"/>
            </a:lnRef>
            <a:fillRef idx="3">
              <a:schemeClr val="accent3"/>
            </a:fillRef>
            <a:effectRef idx="2">
              <a:schemeClr val="accent3"/>
            </a:effectRef>
            <a:fontRef idx="minor">
              <a:schemeClr val="lt1"/>
            </a:fontRef>
          </p:style>
          <p:txBody>
            <a:bodyPr anchor="ctr"/>
            <a:lstStyle/>
            <a:p>
              <a:pPr algn="ctr" eaLnBrk="1" hangingPunct="1">
                <a:defRPr/>
              </a:pPr>
              <a:r>
                <a:rPr lang="zh-TW" altLang="en-US" sz="1400" b="1" dirty="0">
                  <a:solidFill>
                    <a:schemeClr val="bg1"/>
                  </a:solidFill>
                  <a:latin typeface="微軟正黑體" panose="020B0604030504040204" pitchFamily="34" charset="-120"/>
                  <a:ea typeface="微軟正黑體" panose="020B0604030504040204" pitchFamily="34" charset="-120"/>
                </a:rPr>
                <a:t>影片連結</a:t>
              </a:r>
            </a:p>
          </p:txBody>
        </p:sp>
        <p:pic>
          <p:nvPicPr>
            <p:cNvPr id="33811" name="Picture 4" descr="http://www.iconpng.com/png/windows8_icons2/film_reel.png">
              <a:hlinkClick r:id="rId3" action="ppaction://hlinkfile"/>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036593" y="2839962"/>
              <a:ext cx="532873" cy="532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4" name="Picture 2" descr="Q:\01技職教育宣導媒材\群科簡報\視覺元素\食品群\製作\游標.png">
            <a:hlinkClick r:id="rId10" action="ppaction://hlinkfile"/>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544638" y="2362200"/>
            <a:ext cx="8413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54898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7"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800"/>
                                        <p:tgtEl>
                                          <p:spTgt spid="12"/>
                                        </p:tgtEl>
                                      </p:cBhvr>
                                    </p:animEffect>
                                    <p:anim calcmode="lin" valueType="num">
                                      <p:cBhvr>
                                        <p:cTn id="8" dur="800" fill="hold"/>
                                        <p:tgtEl>
                                          <p:spTgt spid="12"/>
                                        </p:tgtEl>
                                        <p:attrNameLst>
                                          <p:attrName>ppt_x</p:attrName>
                                        </p:attrNameLst>
                                      </p:cBhvr>
                                      <p:tavLst>
                                        <p:tav tm="0">
                                          <p:val>
                                            <p:strVal val="#ppt_x"/>
                                          </p:val>
                                        </p:tav>
                                        <p:tav tm="100000">
                                          <p:val>
                                            <p:strVal val="#ppt_x"/>
                                          </p:val>
                                        </p:tav>
                                      </p:tavLst>
                                    </p:anim>
                                    <p:anim calcmode="lin" valueType="num">
                                      <p:cBhvr>
                                        <p:cTn id="9" dur="720" decel="100000" fill="hold"/>
                                        <p:tgtEl>
                                          <p:spTgt spid="12"/>
                                        </p:tgtEl>
                                        <p:attrNameLst>
                                          <p:attrName>ppt_y</p:attrName>
                                        </p:attrNameLst>
                                      </p:cBhvr>
                                      <p:tavLst>
                                        <p:tav tm="0">
                                          <p:val>
                                            <p:strVal val="#ppt_y+1"/>
                                          </p:val>
                                        </p:tav>
                                        <p:tav tm="100000">
                                          <p:val>
                                            <p:strVal val="#ppt_y-.03"/>
                                          </p:val>
                                        </p:tav>
                                      </p:tavLst>
                                    </p:anim>
                                    <p:anim calcmode="lin" valueType="num">
                                      <p:cBhvr>
                                        <p:cTn id="10" dur="80" accel="100000" fill="hold">
                                          <p:stCondLst>
                                            <p:cond delay="720"/>
                                          </p:stCondLst>
                                        </p:cTn>
                                        <p:tgtEl>
                                          <p:spTgt spid="12"/>
                                        </p:tgtEl>
                                        <p:attrNameLst>
                                          <p:attrName>ppt_y</p:attrName>
                                        </p:attrNameLst>
                                      </p:cBhvr>
                                      <p:tavLst>
                                        <p:tav tm="0">
                                          <p:val>
                                            <p:strVal val="#ppt_y-.03"/>
                                          </p:val>
                                        </p:tav>
                                        <p:tav tm="100000">
                                          <p:val>
                                            <p:strVal val="#ppt_y"/>
                                          </p:val>
                                        </p:tav>
                                      </p:tavLst>
                                    </p:anim>
                                  </p:childTnLst>
                                </p:cTn>
                              </p:par>
                              <p:par>
                                <p:cTn id="11" presetID="23" presetClass="entr" presetSubtype="16" fill="hold" nodeType="withEffect">
                                  <p:stCondLst>
                                    <p:cond delay="1000"/>
                                  </p:stCondLst>
                                  <p:childTnLst>
                                    <p:set>
                                      <p:cBhvr>
                                        <p:cTn id="12" dur="1" fill="hold">
                                          <p:stCondLst>
                                            <p:cond delay="0"/>
                                          </p:stCondLst>
                                        </p:cTn>
                                        <p:tgtEl>
                                          <p:spTgt spid="32777"/>
                                        </p:tgtEl>
                                        <p:attrNameLst>
                                          <p:attrName>style.visibility</p:attrName>
                                        </p:attrNameLst>
                                      </p:cBhvr>
                                      <p:to>
                                        <p:strVal val="visible"/>
                                      </p:to>
                                    </p:set>
                                    <p:anim calcmode="lin" valueType="num">
                                      <p:cBhvr>
                                        <p:cTn id="13" dur="500" fill="hold"/>
                                        <p:tgtEl>
                                          <p:spTgt spid="32777"/>
                                        </p:tgtEl>
                                        <p:attrNameLst>
                                          <p:attrName>ppt_w</p:attrName>
                                        </p:attrNameLst>
                                      </p:cBhvr>
                                      <p:tavLst>
                                        <p:tav tm="0">
                                          <p:val>
                                            <p:fltVal val="0"/>
                                          </p:val>
                                        </p:tav>
                                        <p:tav tm="100000">
                                          <p:val>
                                            <p:strVal val="#ppt_w"/>
                                          </p:val>
                                        </p:tav>
                                      </p:tavLst>
                                    </p:anim>
                                    <p:anim calcmode="lin" valueType="num">
                                      <p:cBhvr>
                                        <p:cTn id="14" dur="500" fill="hold"/>
                                        <p:tgtEl>
                                          <p:spTgt spid="32777"/>
                                        </p:tgtEl>
                                        <p:attrNameLst>
                                          <p:attrName>ppt_h</p:attrName>
                                        </p:attrNameLst>
                                      </p:cBhvr>
                                      <p:tavLst>
                                        <p:tav tm="0">
                                          <p:val>
                                            <p:fltVal val="0"/>
                                          </p:val>
                                        </p:tav>
                                        <p:tav tm="100000">
                                          <p:val>
                                            <p:strVal val="#ppt_h"/>
                                          </p:val>
                                        </p:tav>
                                      </p:tavLst>
                                    </p:anim>
                                  </p:childTnLst>
                                </p:cTn>
                              </p:par>
                              <p:par>
                                <p:cTn id="15" presetID="10" presetClass="entr" presetSubtype="0" fill="hold" grpId="0" nodeType="withEffect">
                                  <p:stCondLst>
                                    <p:cond delay="1000"/>
                                  </p:stCondLst>
                                  <p:childTnLst>
                                    <p:set>
                                      <p:cBhvr>
                                        <p:cTn id="16" dur="1" fill="hold">
                                          <p:stCondLst>
                                            <p:cond delay="0"/>
                                          </p:stCondLst>
                                        </p:cTn>
                                        <p:tgtEl>
                                          <p:spTgt spid="32779"/>
                                        </p:tgtEl>
                                        <p:attrNameLst>
                                          <p:attrName>style.visibility</p:attrName>
                                        </p:attrNameLst>
                                      </p:cBhvr>
                                      <p:to>
                                        <p:strVal val="visible"/>
                                      </p:to>
                                    </p:set>
                                    <p:animEffect transition="in" filter="fade">
                                      <p:cBhvr>
                                        <p:cTn id="17" dur="500"/>
                                        <p:tgtEl>
                                          <p:spTgt spid="32779"/>
                                        </p:tgtEl>
                                      </p:cBhvr>
                                    </p:animEffect>
                                  </p:childTnLst>
                                </p:cTn>
                              </p:par>
                              <p:par>
                                <p:cTn id="18" presetID="30" presetClass="entr" presetSubtype="0" fill="hold" nodeType="withEffect">
                                  <p:stCondLst>
                                    <p:cond delay="1000"/>
                                  </p:stCondLst>
                                  <p:childTnLst>
                                    <p:set>
                                      <p:cBhvr>
                                        <p:cTn id="19" dur="1" fill="hold">
                                          <p:stCondLst>
                                            <p:cond delay="0"/>
                                          </p:stCondLst>
                                        </p:cTn>
                                        <p:tgtEl>
                                          <p:spTgt spid="32778"/>
                                        </p:tgtEl>
                                        <p:attrNameLst>
                                          <p:attrName>style.visibility</p:attrName>
                                        </p:attrNameLst>
                                      </p:cBhvr>
                                      <p:to>
                                        <p:strVal val="visible"/>
                                      </p:to>
                                    </p:set>
                                    <p:animEffect transition="in" filter="fade">
                                      <p:cBhvr>
                                        <p:cTn id="20" dur="800" decel="100000"/>
                                        <p:tgtEl>
                                          <p:spTgt spid="32778"/>
                                        </p:tgtEl>
                                      </p:cBhvr>
                                    </p:animEffect>
                                    <p:anim calcmode="lin" valueType="num">
                                      <p:cBhvr>
                                        <p:cTn id="21" dur="800" decel="100000" fill="hold"/>
                                        <p:tgtEl>
                                          <p:spTgt spid="32778"/>
                                        </p:tgtEl>
                                        <p:attrNameLst>
                                          <p:attrName>style.rotation</p:attrName>
                                        </p:attrNameLst>
                                      </p:cBhvr>
                                      <p:tavLst>
                                        <p:tav tm="0">
                                          <p:val>
                                            <p:fltVal val="-90"/>
                                          </p:val>
                                        </p:tav>
                                        <p:tav tm="100000">
                                          <p:val>
                                            <p:fltVal val="0"/>
                                          </p:val>
                                        </p:tav>
                                      </p:tavLst>
                                    </p:anim>
                                    <p:anim calcmode="lin" valueType="num">
                                      <p:cBhvr>
                                        <p:cTn id="22" dur="800" decel="100000" fill="hold"/>
                                        <p:tgtEl>
                                          <p:spTgt spid="32778"/>
                                        </p:tgtEl>
                                        <p:attrNameLst>
                                          <p:attrName>ppt_x</p:attrName>
                                        </p:attrNameLst>
                                      </p:cBhvr>
                                      <p:tavLst>
                                        <p:tav tm="0">
                                          <p:val>
                                            <p:strVal val="#ppt_x+0.4"/>
                                          </p:val>
                                        </p:tav>
                                        <p:tav tm="100000">
                                          <p:val>
                                            <p:strVal val="#ppt_x-0.05"/>
                                          </p:val>
                                        </p:tav>
                                      </p:tavLst>
                                    </p:anim>
                                    <p:anim calcmode="lin" valueType="num">
                                      <p:cBhvr>
                                        <p:cTn id="23" dur="800" decel="100000" fill="hold"/>
                                        <p:tgtEl>
                                          <p:spTgt spid="32778"/>
                                        </p:tgtEl>
                                        <p:attrNameLst>
                                          <p:attrName>ppt_y</p:attrName>
                                        </p:attrNameLst>
                                      </p:cBhvr>
                                      <p:tavLst>
                                        <p:tav tm="0">
                                          <p:val>
                                            <p:strVal val="#ppt_y-0.4"/>
                                          </p:val>
                                        </p:tav>
                                        <p:tav tm="100000">
                                          <p:val>
                                            <p:strVal val="#ppt_y+0.1"/>
                                          </p:val>
                                        </p:tav>
                                      </p:tavLst>
                                    </p:anim>
                                    <p:anim calcmode="lin" valueType="num">
                                      <p:cBhvr>
                                        <p:cTn id="24" dur="200" accel="100000" fill="hold">
                                          <p:stCondLst>
                                            <p:cond delay="800"/>
                                          </p:stCondLst>
                                        </p:cTn>
                                        <p:tgtEl>
                                          <p:spTgt spid="32778"/>
                                        </p:tgtEl>
                                        <p:attrNameLst>
                                          <p:attrName>ppt_x</p:attrName>
                                        </p:attrNameLst>
                                      </p:cBhvr>
                                      <p:tavLst>
                                        <p:tav tm="0">
                                          <p:val>
                                            <p:strVal val="#ppt_x-0.05"/>
                                          </p:val>
                                        </p:tav>
                                        <p:tav tm="100000">
                                          <p:val>
                                            <p:strVal val="#ppt_x"/>
                                          </p:val>
                                        </p:tav>
                                      </p:tavLst>
                                    </p:anim>
                                    <p:anim calcmode="lin" valueType="num">
                                      <p:cBhvr>
                                        <p:cTn id="25" dur="200" accel="100000" fill="hold">
                                          <p:stCondLst>
                                            <p:cond delay="800"/>
                                          </p:stCondLst>
                                        </p:cTn>
                                        <p:tgtEl>
                                          <p:spTgt spid="32778"/>
                                        </p:tgtEl>
                                        <p:attrNameLst>
                                          <p:attrName>ppt_y</p:attrName>
                                        </p:attrNameLst>
                                      </p:cBhvr>
                                      <p:tavLst>
                                        <p:tav tm="0">
                                          <p:val>
                                            <p:strVal val="#ppt_y+0.1"/>
                                          </p:val>
                                        </p:tav>
                                        <p:tav tm="100000">
                                          <p:val>
                                            <p:strVal val="#ppt_y"/>
                                          </p:val>
                                        </p:tav>
                                      </p:tavLst>
                                    </p:anim>
                                  </p:childTnLst>
                                </p:cTn>
                              </p:par>
                              <p:par>
                                <p:cTn id="26" presetID="52" presetClass="entr" presetSubtype="0" fill="hold" grpId="0" nodeType="withEffect">
                                  <p:stCondLst>
                                    <p:cond delay="1300"/>
                                  </p:stCondLst>
                                  <p:childTnLst>
                                    <p:set>
                                      <p:cBhvr>
                                        <p:cTn id="27" dur="1" fill="hold">
                                          <p:stCondLst>
                                            <p:cond delay="0"/>
                                          </p:stCondLst>
                                        </p:cTn>
                                        <p:tgtEl>
                                          <p:spTgt spid="11"/>
                                        </p:tgtEl>
                                        <p:attrNameLst>
                                          <p:attrName>style.visibility</p:attrName>
                                        </p:attrNameLst>
                                      </p:cBhvr>
                                      <p:to>
                                        <p:strVal val="visible"/>
                                      </p:to>
                                    </p:set>
                                    <p:animScale>
                                      <p:cBhvr>
                                        <p:cTn id="28" dur="5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500" decel="50000" fill="hold">
                                          <p:stCondLst>
                                            <p:cond delay="0"/>
                                          </p:stCondLst>
                                        </p:cTn>
                                        <p:tgtEl>
                                          <p:spTgt spid="11"/>
                                        </p:tgtEl>
                                        <p:attrNameLst>
                                          <p:attrName>ppt_x</p:attrName>
                                          <p:attrName>ppt_y</p:attrName>
                                        </p:attrNameLst>
                                      </p:cBhvr>
                                    </p:animMotion>
                                    <p:animEffect transition="in" filter="fade">
                                      <p:cBhvr>
                                        <p:cTn id="30" dur="500"/>
                                        <p:tgtEl>
                                          <p:spTgt spid="11"/>
                                        </p:tgtEl>
                                      </p:cBhvr>
                                    </p:animEffect>
                                  </p:childTnLst>
                                </p:cTn>
                              </p:par>
                              <p:par>
                                <p:cTn id="31" presetID="22" presetClass="entr" presetSubtype="1" fill="hold" nodeType="withEffect">
                                  <p:stCondLst>
                                    <p:cond delay="1300"/>
                                  </p:stCondLst>
                                  <p:childTnLst>
                                    <p:set>
                                      <p:cBhvr>
                                        <p:cTn id="32" dur="1" fill="hold">
                                          <p:stCondLst>
                                            <p:cond delay="0"/>
                                          </p:stCondLst>
                                        </p:cTn>
                                        <p:tgtEl>
                                          <p:spTgt spid="5"/>
                                        </p:tgtEl>
                                        <p:attrNameLst>
                                          <p:attrName>style.visibility</p:attrName>
                                        </p:attrNameLst>
                                      </p:cBhvr>
                                      <p:to>
                                        <p:strVal val="visible"/>
                                      </p:to>
                                    </p:set>
                                    <p:animEffect transition="in" filter="wipe(up)">
                                      <p:cBhvr>
                                        <p:cTn id="33" dur="500"/>
                                        <p:tgtEl>
                                          <p:spTgt spid="5"/>
                                        </p:tgtEl>
                                      </p:cBhvr>
                                    </p:animEffect>
                                  </p:childTnLst>
                                </p:cTn>
                              </p:par>
                              <p:par>
                                <p:cTn id="34" presetID="2" presetClass="entr" presetSubtype="9" fill="hold" nodeType="withEffect">
                                  <p:stCondLst>
                                    <p:cond delay="130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0-#ppt_w/2"/>
                                          </p:val>
                                        </p:tav>
                                        <p:tav tm="100000">
                                          <p:val>
                                            <p:strVal val="#ppt_x"/>
                                          </p:val>
                                        </p:tav>
                                      </p:tavLst>
                                    </p:anim>
                                    <p:anim calcmode="lin" valueType="num">
                                      <p:cBhvr additive="base">
                                        <p:cTn id="37" dur="500" fill="hold"/>
                                        <p:tgtEl>
                                          <p:spTgt spid="7"/>
                                        </p:tgtEl>
                                        <p:attrNameLst>
                                          <p:attrName>ppt_y</p:attrName>
                                        </p:attrNameLst>
                                      </p:cBhvr>
                                      <p:tavLst>
                                        <p:tav tm="0">
                                          <p:val>
                                            <p:strVal val="0-#ppt_h/2"/>
                                          </p:val>
                                        </p:tav>
                                        <p:tav tm="100000">
                                          <p:val>
                                            <p:strVal val="#ppt_y"/>
                                          </p:val>
                                        </p:tav>
                                      </p:tavLst>
                                    </p:anim>
                                  </p:childTnLst>
                                </p:cTn>
                              </p:par>
                              <p:par>
                                <p:cTn id="38" presetID="10" presetClass="entr" presetSubtype="0" fill="hold" nodeType="withEffect">
                                  <p:stCondLst>
                                    <p:cond delay="220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par>
                                <p:cTn id="41" presetID="15" presetClass="entr" presetSubtype="0" fill="hold" grpId="0" nodeType="withEffect">
                                  <p:stCondLst>
                                    <p:cond delay="1800"/>
                                  </p:stCondLst>
                                  <p:childTnLst>
                                    <p:set>
                                      <p:cBhvr>
                                        <p:cTn id="42" dur="1" fill="hold">
                                          <p:stCondLst>
                                            <p:cond delay="0"/>
                                          </p:stCondLst>
                                        </p:cTn>
                                        <p:tgtEl>
                                          <p:spTgt spid="32774">
                                            <p:txEl>
                                              <p:pRg st="0" end="0"/>
                                            </p:txEl>
                                          </p:spTgt>
                                        </p:tgtEl>
                                        <p:attrNameLst>
                                          <p:attrName>style.visibility</p:attrName>
                                        </p:attrNameLst>
                                      </p:cBhvr>
                                      <p:to>
                                        <p:strVal val="visible"/>
                                      </p:to>
                                    </p:set>
                                    <p:anim calcmode="lin" valueType="num">
                                      <p:cBhvr>
                                        <p:cTn id="43" dur="700" fill="hold"/>
                                        <p:tgtEl>
                                          <p:spTgt spid="32774">
                                            <p:txEl>
                                              <p:pRg st="0" end="0"/>
                                            </p:txEl>
                                          </p:spTgt>
                                        </p:tgtEl>
                                        <p:attrNameLst>
                                          <p:attrName>ppt_w</p:attrName>
                                        </p:attrNameLst>
                                      </p:cBhvr>
                                      <p:tavLst>
                                        <p:tav tm="0">
                                          <p:val>
                                            <p:fltVal val="0"/>
                                          </p:val>
                                        </p:tav>
                                        <p:tav tm="100000">
                                          <p:val>
                                            <p:strVal val="#ppt_w"/>
                                          </p:val>
                                        </p:tav>
                                      </p:tavLst>
                                    </p:anim>
                                    <p:anim calcmode="lin" valueType="num">
                                      <p:cBhvr>
                                        <p:cTn id="44" dur="700" fill="hold"/>
                                        <p:tgtEl>
                                          <p:spTgt spid="32774">
                                            <p:txEl>
                                              <p:pRg st="0" end="0"/>
                                            </p:txEl>
                                          </p:spTgt>
                                        </p:tgtEl>
                                        <p:attrNameLst>
                                          <p:attrName>ppt_h</p:attrName>
                                        </p:attrNameLst>
                                      </p:cBhvr>
                                      <p:tavLst>
                                        <p:tav tm="0">
                                          <p:val>
                                            <p:fltVal val="0"/>
                                          </p:val>
                                        </p:tav>
                                        <p:tav tm="100000">
                                          <p:val>
                                            <p:strVal val="#ppt_h"/>
                                          </p:val>
                                        </p:tav>
                                      </p:tavLst>
                                    </p:anim>
                                    <p:anim calcmode="lin" valueType="num">
                                      <p:cBhvr>
                                        <p:cTn id="45" dur="700" fill="hold"/>
                                        <p:tgtEl>
                                          <p:spTgt spid="32774">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46" dur="700" fill="hold"/>
                                        <p:tgtEl>
                                          <p:spTgt spid="32774">
                                            <p:txEl>
                                              <p:pRg st="0" end="0"/>
                                            </p:txEl>
                                          </p:spTgt>
                                        </p:tgtEl>
                                        <p:attrNameLst>
                                          <p:attrName>ppt_y</p:attrName>
                                        </p:attrNameLst>
                                      </p:cBhvr>
                                      <p:tavLst>
                                        <p:tav tm="0" fmla="#ppt_y+(sin(-2*pi*(1-$))*-#ppt_x+cos(-2*pi*(1-$))*(1-#ppt_y))*(1-$)">
                                          <p:val>
                                            <p:fltVal val="0"/>
                                          </p:val>
                                        </p:tav>
                                        <p:tav tm="100000">
                                          <p:val>
                                            <p:fltVal val="1"/>
                                          </p:val>
                                        </p:tav>
                                      </p:tavLst>
                                    </p:anim>
                                  </p:childTnLst>
                                </p:cTn>
                              </p:par>
                              <p:par>
                                <p:cTn id="47" presetID="12" presetClass="entr" presetSubtype="4" fill="hold" nodeType="withEffect">
                                  <p:stCondLst>
                                    <p:cond delay="1500"/>
                                  </p:stCondLst>
                                  <p:childTnLst>
                                    <p:set>
                                      <p:cBhvr>
                                        <p:cTn id="48" dur="1" fill="hold">
                                          <p:stCondLst>
                                            <p:cond delay="0"/>
                                          </p:stCondLst>
                                        </p:cTn>
                                        <p:tgtEl>
                                          <p:spTgt spid="3"/>
                                        </p:tgtEl>
                                        <p:attrNameLst>
                                          <p:attrName>style.visibility</p:attrName>
                                        </p:attrNameLst>
                                      </p:cBhvr>
                                      <p:to>
                                        <p:strVal val="visible"/>
                                      </p:to>
                                    </p:set>
                                    <p:anim calcmode="lin" valueType="num">
                                      <p:cBhvr additive="base">
                                        <p:cTn id="49" dur="500"/>
                                        <p:tgtEl>
                                          <p:spTgt spid="3"/>
                                        </p:tgtEl>
                                        <p:attrNameLst>
                                          <p:attrName>ppt_y</p:attrName>
                                        </p:attrNameLst>
                                      </p:cBhvr>
                                      <p:tavLst>
                                        <p:tav tm="0">
                                          <p:val>
                                            <p:strVal val="#ppt_y+#ppt_h*1.125000"/>
                                          </p:val>
                                        </p:tav>
                                        <p:tav tm="100000">
                                          <p:val>
                                            <p:strVal val="#ppt_y"/>
                                          </p:val>
                                        </p:tav>
                                      </p:tavLst>
                                    </p:anim>
                                    <p:animEffect transition="in" filter="wipe(up)">
                                      <p:cBhvr>
                                        <p:cTn id="50" dur="500"/>
                                        <p:tgtEl>
                                          <p:spTgt spid="3"/>
                                        </p:tgtEl>
                                      </p:cBhvr>
                                    </p:animEffect>
                                  </p:childTnLst>
                                </p:cTn>
                              </p:par>
                              <p:par>
                                <p:cTn id="51" presetID="12" presetClass="entr" presetSubtype="2" fill="hold" nodeType="withEffect">
                                  <p:stCondLst>
                                    <p:cond delay="1500"/>
                                  </p:stCondLst>
                                  <p:childTnLst>
                                    <p:set>
                                      <p:cBhvr>
                                        <p:cTn id="52" dur="1" fill="hold">
                                          <p:stCondLst>
                                            <p:cond delay="0"/>
                                          </p:stCondLst>
                                        </p:cTn>
                                        <p:tgtEl>
                                          <p:spTgt spid="18"/>
                                        </p:tgtEl>
                                        <p:attrNameLst>
                                          <p:attrName>style.visibility</p:attrName>
                                        </p:attrNameLst>
                                      </p:cBhvr>
                                      <p:to>
                                        <p:strVal val="visible"/>
                                      </p:to>
                                    </p:set>
                                    <p:animEffect transition="in" filter="slide(fromRight)">
                                      <p:cBhvr>
                                        <p:cTn id="53" dur="500"/>
                                        <p:tgtEl>
                                          <p:spTgt spid="18"/>
                                        </p:tgtEl>
                                      </p:cBhvr>
                                    </p:animEffect>
                                  </p:childTnLst>
                                </p:cTn>
                              </p:par>
                              <p:par>
                                <p:cTn id="54" presetID="32" presetClass="emph" presetSubtype="0" repeatCount="indefinite" fill="remove" nodeType="withEffect">
                                  <p:stCondLst>
                                    <p:cond delay="1300"/>
                                  </p:stCondLst>
                                  <p:endCondLst>
                                    <p:cond evt="onNext" delay="0">
                                      <p:tgtEl>
                                        <p:sldTgt/>
                                      </p:tgtEl>
                                    </p:cond>
                                  </p:endCondLst>
                                  <p:childTnLst>
                                    <p:animRot by="120000">
                                      <p:cBhvr>
                                        <p:cTn id="55" dur="100" fill="hold">
                                          <p:stCondLst>
                                            <p:cond delay="0"/>
                                          </p:stCondLst>
                                        </p:cTn>
                                        <p:tgtEl>
                                          <p:spTgt spid="18"/>
                                        </p:tgtEl>
                                        <p:attrNameLst>
                                          <p:attrName>r</p:attrName>
                                        </p:attrNameLst>
                                      </p:cBhvr>
                                    </p:animRot>
                                    <p:animRot by="-240000">
                                      <p:cBhvr>
                                        <p:cTn id="56" dur="200" fill="hold">
                                          <p:stCondLst>
                                            <p:cond delay="200"/>
                                          </p:stCondLst>
                                        </p:cTn>
                                        <p:tgtEl>
                                          <p:spTgt spid="18"/>
                                        </p:tgtEl>
                                        <p:attrNameLst>
                                          <p:attrName>r</p:attrName>
                                        </p:attrNameLst>
                                      </p:cBhvr>
                                    </p:animRot>
                                    <p:animRot by="240000">
                                      <p:cBhvr>
                                        <p:cTn id="57" dur="200" fill="hold">
                                          <p:stCondLst>
                                            <p:cond delay="400"/>
                                          </p:stCondLst>
                                        </p:cTn>
                                        <p:tgtEl>
                                          <p:spTgt spid="18"/>
                                        </p:tgtEl>
                                        <p:attrNameLst>
                                          <p:attrName>r</p:attrName>
                                        </p:attrNameLst>
                                      </p:cBhvr>
                                    </p:animRot>
                                    <p:animRot by="-240000">
                                      <p:cBhvr>
                                        <p:cTn id="58" dur="200" fill="hold">
                                          <p:stCondLst>
                                            <p:cond delay="600"/>
                                          </p:stCondLst>
                                        </p:cTn>
                                        <p:tgtEl>
                                          <p:spTgt spid="18"/>
                                        </p:tgtEl>
                                        <p:attrNameLst>
                                          <p:attrName>r</p:attrName>
                                        </p:attrNameLst>
                                      </p:cBhvr>
                                    </p:animRot>
                                    <p:animRot by="120000">
                                      <p:cBhvr>
                                        <p:cTn id="59" dur="200" fill="hold">
                                          <p:stCondLst>
                                            <p:cond delay="800"/>
                                          </p:stCondLst>
                                        </p:cTn>
                                        <p:tgtEl>
                                          <p:spTgt spid="18"/>
                                        </p:tgtEl>
                                        <p:attrNameLst>
                                          <p:attrName>r</p:attrName>
                                        </p:attrNameLst>
                                      </p:cBhvr>
                                    </p:animRot>
                                  </p:childTnLst>
                                </p:cTn>
                              </p:par>
                              <p:par>
                                <p:cTn id="60" presetID="22" presetClass="entr" presetSubtype="2" fill="hold" nodeType="withEffect">
                                  <p:stCondLst>
                                    <p:cond delay="2700"/>
                                  </p:stCondLst>
                                  <p:childTnLst>
                                    <p:set>
                                      <p:cBhvr>
                                        <p:cTn id="61" dur="1" fill="hold">
                                          <p:stCondLst>
                                            <p:cond delay="0"/>
                                          </p:stCondLst>
                                        </p:cTn>
                                        <p:tgtEl>
                                          <p:spTgt spid="4"/>
                                        </p:tgtEl>
                                        <p:attrNameLst>
                                          <p:attrName>style.visibility</p:attrName>
                                        </p:attrNameLst>
                                      </p:cBhvr>
                                      <p:to>
                                        <p:strVal val="visible"/>
                                      </p:to>
                                    </p:set>
                                    <p:animEffect transition="in" filter="wipe(right)">
                                      <p:cBhvr>
                                        <p:cTn id="62" dur="500"/>
                                        <p:tgtEl>
                                          <p:spTgt spid="4"/>
                                        </p:tgtEl>
                                      </p:cBhvr>
                                    </p:animEffect>
                                  </p:childTnLst>
                                </p:cTn>
                              </p:par>
                              <p:par>
                                <p:cTn id="63" presetID="53" presetClass="entr" presetSubtype="16" fill="hold" nodeType="withEffect">
                                  <p:stCondLst>
                                    <p:cond delay="2700"/>
                                  </p:stCondLst>
                                  <p:childTnLst>
                                    <p:set>
                                      <p:cBhvr>
                                        <p:cTn id="64" dur="1" fill="hold">
                                          <p:stCondLst>
                                            <p:cond delay="0"/>
                                          </p:stCondLst>
                                        </p:cTn>
                                        <p:tgtEl>
                                          <p:spTgt spid="32776"/>
                                        </p:tgtEl>
                                        <p:attrNameLst>
                                          <p:attrName>style.visibility</p:attrName>
                                        </p:attrNameLst>
                                      </p:cBhvr>
                                      <p:to>
                                        <p:strVal val="visible"/>
                                      </p:to>
                                    </p:set>
                                    <p:anim calcmode="lin" valueType="num">
                                      <p:cBhvr>
                                        <p:cTn id="65" dur="700" fill="hold"/>
                                        <p:tgtEl>
                                          <p:spTgt spid="32776"/>
                                        </p:tgtEl>
                                        <p:attrNameLst>
                                          <p:attrName>ppt_w</p:attrName>
                                        </p:attrNameLst>
                                      </p:cBhvr>
                                      <p:tavLst>
                                        <p:tav tm="0">
                                          <p:val>
                                            <p:fltVal val="0"/>
                                          </p:val>
                                        </p:tav>
                                        <p:tav tm="100000">
                                          <p:val>
                                            <p:strVal val="#ppt_w"/>
                                          </p:val>
                                        </p:tav>
                                      </p:tavLst>
                                    </p:anim>
                                    <p:anim calcmode="lin" valueType="num">
                                      <p:cBhvr>
                                        <p:cTn id="66" dur="700" fill="hold"/>
                                        <p:tgtEl>
                                          <p:spTgt spid="32776"/>
                                        </p:tgtEl>
                                        <p:attrNameLst>
                                          <p:attrName>ppt_h</p:attrName>
                                        </p:attrNameLst>
                                      </p:cBhvr>
                                      <p:tavLst>
                                        <p:tav tm="0">
                                          <p:val>
                                            <p:fltVal val="0"/>
                                          </p:val>
                                        </p:tav>
                                        <p:tav tm="100000">
                                          <p:val>
                                            <p:strVal val="#ppt_h"/>
                                          </p:val>
                                        </p:tav>
                                      </p:tavLst>
                                    </p:anim>
                                    <p:animEffect transition="in" filter="fade">
                                      <p:cBhvr>
                                        <p:cTn id="67" dur="700"/>
                                        <p:tgtEl>
                                          <p:spTgt spid="32776"/>
                                        </p:tgtEl>
                                      </p:cBhvr>
                                    </p:animEffect>
                                  </p:childTnLst>
                                </p:cTn>
                              </p:par>
                              <p:par>
                                <p:cTn id="68" presetID="53" presetClass="entr" presetSubtype="16" fill="hold" nodeType="withEffect">
                                  <p:stCondLst>
                                    <p:cond delay="1700"/>
                                  </p:stCondLst>
                                  <p:childTnLst>
                                    <p:set>
                                      <p:cBhvr>
                                        <p:cTn id="69" dur="1" fill="hold">
                                          <p:stCondLst>
                                            <p:cond delay="0"/>
                                          </p:stCondLst>
                                        </p:cTn>
                                        <p:tgtEl>
                                          <p:spTgt spid="24"/>
                                        </p:tgtEl>
                                        <p:attrNameLst>
                                          <p:attrName>style.visibility</p:attrName>
                                        </p:attrNameLst>
                                      </p:cBhvr>
                                      <p:to>
                                        <p:strVal val="visible"/>
                                      </p:to>
                                    </p:set>
                                    <p:anim calcmode="lin" valueType="num">
                                      <p:cBhvr>
                                        <p:cTn id="70" dur="300" fill="hold"/>
                                        <p:tgtEl>
                                          <p:spTgt spid="24"/>
                                        </p:tgtEl>
                                        <p:attrNameLst>
                                          <p:attrName>ppt_w</p:attrName>
                                        </p:attrNameLst>
                                      </p:cBhvr>
                                      <p:tavLst>
                                        <p:tav tm="0">
                                          <p:val>
                                            <p:fltVal val="0"/>
                                          </p:val>
                                        </p:tav>
                                        <p:tav tm="100000">
                                          <p:val>
                                            <p:strVal val="#ppt_w"/>
                                          </p:val>
                                        </p:tav>
                                      </p:tavLst>
                                    </p:anim>
                                    <p:anim calcmode="lin" valueType="num">
                                      <p:cBhvr>
                                        <p:cTn id="71" dur="300" fill="hold"/>
                                        <p:tgtEl>
                                          <p:spTgt spid="24"/>
                                        </p:tgtEl>
                                        <p:attrNameLst>
                                          <p:attrName>ppt_h</p:attrName>
                                        </p:attrNameLst>
                                      </p:cBhvr>
                                      <p:tavLst>
                                        <p:tav tm="0">
                                          <p:val>
                                            <p:fltVal val="0"/>
                                          </p:val>
                                        </p:tav>
                                        <p:tav tm="100000">
                                          <p:val>
                                            <p:strVal val="#ppt_h"/>
                                          </p:val>
                                        </p:tav>
                                      </p:tavLst>
                                    </p:anim>
                                    <p:animEffect transition="in" filter="fade">
                                      <p:cBhvr>
                                        <p:cTn id="72" dur="300"/>
                                        <p:tgtEl>
                                          <p:spTgt spid="24"/>
                                        </p:tgtEl>
                                      </p:cBhvr>
                                    </p:animEffect>
                                  </p:childTnLst>
                                </p:cTn>
                              </p:par>
                              <p:par>
                                <p:cTn id="73" presetID="26" presetClass="emph" presetSubtype="0" repeatCount="indefinite" fill="hold" nodeType="withEffect">
                                  <p:stCondLst>
                                    <p:cond delay="1700"/>
                                  </p:stCondLst>
                                  <p:childTnLst>
                                    <p:animEffect transition="out" filter="fade">
                                      <p:cBhvr>
                                        <p:cTn id="74" dur="500" tmFilter="0, 0; .2, .5; .8, .5; 1, 0"/>
                                        <p:tgtEl>
                                          <p:spTgt spid="24"/>
                                        </p:tgtEl>
                                      </p:cBhvr>
                                    </p:animEffect>
                                    <p:animScale>
                                      <p:cBhvr>
                                        <p:cTn id="75" dur="250" autoRev="1" fill="hold"/>
                                        <p:tgtEl>
                                          <p:spTgt spid="24"/>
                                        </p:tgtEl>
                                      </p:cBhvr>
                                      <p:by x="105000" y="105000"/>
                                    </p:animScale>
                                  </p:childTnLst>
                                </p:cTn>
                              </p:par>
                              <p:par>
                                <p:cTn id="76" presetID="10" presetClass="entr" presetSubtype="0" fill="hold" nodeType="withEffect">
                                  <p:stCondLst>
                                    <p:cond delay="1700"/>
                                  </p:stCondLst>
                                  <p:childTnLst>
                                    <p:set>
                                      <p:cBhvr>
                                        <p:cTn id="77" dur="1" fill="hold">
                                          <p:stCondLst>
                                            <p:cond delay="0"/>
                                          </p:stCondLst>
                                        </p:cTn>
                                        <p:tgtEl>
                                          <p:spTgt spid="21"/>
                                        </p:tgtEl>
                                        <p:attrNameLst>
                                          <p:attrName>style.visibility</p:attrName>
                                        </p:attrNameLst>
                                      </p:cBhvr>
                                      <p:to>
                                        <p:strVal val="visible"/>
                                      </p:to>
                                    </p:set>
                                    <p:animEffect transition="in" filter="fade">
                                      <p:cBhvr>
                                        <p:cTn id="7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P spid="32774" grpId="0" build="p"/>
      <p:bldP spid="32779"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16" name="矩形 3"/>
          <p:cNvSpPr/>
          <p:nvPr/>
        </p:nvSpPr>
        <p:spPr>
          <a:xfrm>
            <a:off x="928688" y="1003300"/>
            <a:ext cx="6858000" cy="5945188"/>
          </a:xfrm>
          <a:custGeom>
            <a:avLst/>
            <a:gdLst>
              <a:gd name="connsiteX0" fmla="*/ 0 w 4572000"/>
              <a:gd name="connsiteY0" fmla="*/ 0 h 6885384"/>
              <a:gd name="connsiteX1" fmla="*/ 4572000 w 4572000"/>
              <a:gd name="connsiteY1" fmla="*/ 0 h 6885384"/>
              <a:gd name="connsiteX2" fmla="*/ 4572000 w 4572000"/>
              <a:gd name="connsiteY2" fmla="*/ 6885384 h 6885384"/>
              <a:gd name="connsiteX3" fmla="*/ 0 w 4572000"/>
              <a:gd name="connsiteY3" fmla="*/ 6885384 h 6885384"/>
              <a:gd name="connsiteX4" fmla="*/ 0 w 4572000"/>
              <a:gd name="connsiteY4" fmla="*/ 0 h 6885384"/>
              <a:gd name="connsiteX0" fmla="*/ 0 w 9194800"/>
              <a:gd name="connsiteY0" fmla="*/ 0 h 6885384"/>
              <a:gd name="connsiteX1" fmla="*/ 9194800 w 9194800"/>
              <a:gd name="connsiteY1" fmla="*/ 5638800 h 6885384"/>
              <a:gd name="connsiteX2" fmla="*/ 4572000 w 9194800"/>
              <a:gd name="connsiteY2" fmla="*/ 6885384 h 6885384"/>
              <a:gd name="connsiteX3" fmla="*/ 0 w 9194800"/>
              <a:gd name="connsiteY3" fmla="*/ 6885384 h 6885384"/>
              <a:gd name="connsiteX4" fmla="*/ 0 w 9194800"/>
              <a:gd name="connsiteY4" fmla="*/ 0 h 6885384"/>
              <a:gd name="connsiteX0" fmla="*/ 0 w 9194800"/>
              <a:gd name="connsiteY0" fmla="*/ 0 h 6898084"/>
              <a:gd name="connsiteX1" fmla="*/ 9194800 w 9194800"/>
              <a:gd name="connsiteY1" fmla="*/ 5638800 h 6898084"/>
              <a:gd name="connsiteX2" fmla="*/ 9182100 w 9194800"/>
              <a:gd name="connsiteY2" fmla="*/ 6898084 h 6898084"/>
              <a:gd name="connsiteX3" fmla="*/ 0 w 9194800"/>
              <a:gd name="connsiteY3" fmla="*/ 6885384 h 6898084"/>
              <a:gd name="connsiteX4" fmla="*/ 0 w 9194800"/>
              <a:gd name="connsiteY4" fmla="*/ 0 h 6898084"/>
              <a:gd name="connsiteX0" fmla="*/ 2413000 w 9194800"/>
              <a:gd name="connsiteY0" fmla="*/ 0 h 4802584"/>
              <a:gd name="connsiteX1" fmla="*/ 9194800 w 9194800"/>
              <a:gd name="connsiteY1" fmla="*/ 3543300 h 4802584"/>
              <a:gd name="connsiteX2" fmla="*/ 9182100 w 9194800"/>
              <a:gd name="connsiteY2" fmla="*/ 4802584 h 4802584"/>
              <a:gd name="connsiteX3" fmla="*/ 0 w 9194800"/>
              <a:gd name="connsiteY3" fmla="*/ 4789884 h 4802584"/>
              <a:gd name="connsiteX4" fmla="*/ 2413000 w 9194800"/>
              <a:gd name="connsiteY4" fmla="*/ 0 h 4802584"/>
              <a:gd name="connsiteX0" fmla="*/ 1663700 w 9194800"/>
              <a:gd name="connsiteY0" fmla="*/ 0 h 5894784"/>
              <a:gd name="connsiteX1" fmla="*/ 9194800 w 9194800"/>
              <a:gd name="connsiteY1" fmla="*/ 4635500 h 5894784"/>
              <a:gd name="connsiteX2" fmla="*/ 9182100 w 9194800"/>
              <a:gd name="connsiteY2" fmla="*/ 5894784 h 5894784"/>
              <a:gd name="connsiteX3" fmla="*/ 0 w 9194800"/>
              <a:gd name="connsiteY3" fmla="*/ 5882084 h 5894784"/>
              <a:gd name="connsiteX4" fmla="*/ 1663700 w 9194800"/>
              <a:gd name="connsiteY4" fmla="*/ 0 h 5894784"/>
              <a:gd name="connsiteX0" fmla="*/ 1663700 w 9182100"/>
              <a:gd name="connsiteY0" fmla="*/ 0 h 5894784"/>
              <a:gd name="connsiteX1" fmla="*/ 7658100 w 9182100"/>
              <a:gd name="connsiteY1" fmla="*/ 5283200 h 5894784"/>
              <a:gd name="connsiteX2" fmla="*/ 9182100 w 9182100"/>
              <a:gd name="connsiteY2" fmla="*/ 5894784 h 5894784"/>
              <a:gd name="connsiteX3" fmla="*/ 0 w 9182100"/>
              <a:gd name="connsiteY3" fmla="*/ 5882084 h 5894784"/>
              <a:gd name="connsiteX4" fmla="*/ 1663700 w 9182100"/>
              <a:gd name="connsiteY4" fmla="*/ 0 h 5894784"/>
              <a:gd name="connsiteX0" fmla="*/ 1663700 w 8407400"/>
              <a:gd name="connsiteY0" fmla="*/ 0 h 5907484"/>
              <a:gd name="connsiteX1" fmla="*/ 7658100 w 8407400"/>
              <a:gd name="connsiteY1" fmla="*/ 5283200 h 5907484"/>
              <a:gd name="connsiteX2" fmla="*/ 8407400 w 8407400"/>
              <a:gd name="connsiteY2" fmla="*/ 5907484 h 5907484"/>
              <a:gd name="connsiteX3" fmla="*/ 0 w 8407400"/>
              <a:gd name="connsiteY3" fmla="*/ 5882084 h 5907484"/>
              <a:gd name="connsiteX4" fmla="*/ 1663700 w 8407400"/>
              <a:gd name="connsiteY4" fmla="*/ 0 h 5907484"/>
              <a:gd name="connsiteX0" fmla="*/ 698500 w 7442200"/>
              <a:gd name="connsiteY0" fmla="*/ 0 h 5907484"/>
              <a:gd name="connsiteX1" fmla="*/ 6692900 w 7442200"/>
              <a:gd name="connsiteY1" fmla="*/ 5283200 h 5907484"/>
              <a:gd name="connsiteX2" fmla="*/ 7442200 w 7442200"/>
              <a:gd name="connsiteY2" fmla="*/ 5907484 h 5907484"/>
              <a:gd name="connsiteX3" fmla="*/ 0 w 7442200"/>
              <a:gd name="connsiteY3" fmla="*/ 5907484 h 5907484"/>
              <a:gd name="connsiteX4" fmla="*/ 698500 w 7442200"/>
              <a:gd name="connsiteY4" fmla="*/ 0 h 5907484"/>
              <a:gd name="connsiteX0" fmla="*/ 698500 w 6858000"/>
              <a:gd name="connsiteY0" fmla="*/ 0 h 5945584"/>
              <a:gd name="connsiteX1" fmla="*/ 6692900 w 6858000"/>
              <a:gd name="connsiteY1" fmla="*/ 5283200 h 5945584"/>
              <a:gd name="connsiteX2" fmla="*/ 6858000 w 6858000"/>
              <a:gd name="connsiteY2" fmla="*/ 5945584 h 5945584"/>
              <a:gd name="connsiteX3" fmla="*/ 0 w 6858000"/>
              <a:gd name="connsiteY3" fmla="*/ 5907484 h 5945584"/>
              <a:gd name="connsiteX4" fmla="*/ 698500 w 6858000"/>
              <a:gd name="connsiteY4" fmla="*/ 0 h 5945584"/>
              <a:gd name="connsiteX0" fmla="*/ 698500 w 6858000"/>
              <a:gd name="connsiteY0" fmla="*/ 0 h 5945584"/>
              <a:gd name="connsiteX1" fmla="*/ 5727700 w 6858000"/>
              <a:gd name="connsiteY1" fmla="*/ 4876800 h 5945584"/>
              <a:gd name="connsiteX2" fmla="*/ 6858000 w 6858000"/>
              <a:gd name="connsiteY2" fmla="*/ 5945584 h 5945584"/>
              <a:gd name="connsiteX3" fmla="*/ 0 w 6858000"/>
              <a:gd name="connsiteY3" fmla="*/ 5907484 h 5945584"/>
              <a:gd name="connsiteX4" fmla="*/ 698500 w 6858000"/>
              <a:gd name="connsiteY4" fmla="*/ 0 h 5945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0" h="5945584">
                <a:moveTo>
                  <a:pt x="698500" y="0"/>
                </a:moveTo>
                <a:lnTo>
                  <a:pt x="5727700" y="4876800"/>
                </a:lnTo>
                <a:lnTo>
                  <a:pt x="6858000" y="5945584"/>
                </a:lnTo>
                <a:lnTo>
                  <a:pt x="0" y="5907484"/>
                </a:lnTo>
                <a:lnTo>
                  <a:pt x="698500" y="0"/>
                </a:lnTo>
                <a:close/>
              </a:path>
            </a:pathLst>
          </a:custGeom>
          <a:solidFill>
            <a:srgbClr val="4BB2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sp>
        <p:nvSpPr>
          <p:cNvPr id="4" name="矩形 4"/>
          <p:cNvSpPr/>
          <p:nvPr/>
        </p:nvSpPr>
        <p:spPr>
          <a:xfrm>
            <a:off x="1665288" y="1033463"/>
            <a:ext cx="7621587" cy="5870575"/>
          </a:xfrm>
          <a:custGeom>
            <a:avLst/>
            <a:gdLst>
              <a:gd name="connsiteX0" fmla="*/ 0 w 4608512"/>
              <a:gd name="connsiteY0" fmla="*/ 0 h 6937524"/>
              <a:gd name="connsiteX1" fmla="*/ 4608512 w 4608512"/>
              <a:gd name="connsiteY1" fmla="*/ 0 h 6937524"/>
              <a:gd name="connsiteX2" fmla="*/ 4608512 w 4608512"/>
              <a:gd name="connsiteY2" fmla="*/ 6937524 h 6937524"/>
              <a:gd name="connsiteX3" fmla="*/ 0 w 4608512"/>
              <a:gd name="connsiteY3" fmla="*/ 6937524 h 6937524"/>
              <a:gd name="connsiteX4" fmla="*/ 0 w 4608512"/>
              <a:gd name="connsiteY4" fmla="*/ 0 h 6937524"/>
              <a:gd name="connsiteX0" fmla="*/ 1435100 w 6043612"/>
              <a:gd name="connsiteY0" fmla="*/ 0 h 6937524"/>
              <a:gd name="connsiteX1" fmla="*/ 6043612 w 6043612"/>
              <a:gd name="connsiteY1" fmla="*/ 0 h 6937524"/>
              <a:gd name="connsiteX2" fmla="*/ 6043612 w 6043612"/>
              <a:gd name="connsiteY2" fmla="*/ 6937524 h 6937524"/>
              <a:gd name="connsiteX3" fmla="*/ 0 w 6043612"/>
              <a:gd name="connsiteY3" fmla="*/ 1984524 h 6937524"/>
              <a:gd name="connsiteX4" fmla="*/ 1435100 w 6043612"/>
              <a:gd name="connsiteY4" fmla="*/ 0 h 6937524"/>
              <a:gd name="connsiteX0" fmla="*/ 1435100 w 6043612"/>
              <a:gd name="connsiteY0" fmla="*/ 0 h 5705624"/>
              <a:gd name="connsiteX1" fmla="*/ 6043612 w 6043612"/>
              <a:gd name="connsiteY1" fmla="*/ 0 h 5705624"/>
              <a:gd name="connsiteX2" fmla="*/ 6030912 w 6043612"/>
              <a:gd name="connsiteY2" fmla="*/ 5705624 h 5705624"/>
              <a:gd name="connsiteX3" fmla="*/ 0 w 6043612"/>
              <a:gd name="connsiteY3" fmla="*/ 1984524 h 5705624"/>
              <a:gd name="connsiteX4" fmla="*/ 1435100 w 6043612"/>
              <a:gd name="connsiteY4" fmla="*/ 0 h 5705624"/>
              <a:gd name="connsiteX0" fmla="*/ 0 w 7059612"/>
              <a:gd name="connsiteY0" fmla="*/ 63500 h 5705624"/>
              <a:gd name="connsiteX1" fmla="*/ 7059612 w 7059612"/>
              <a:gd name="connsiteY1" fmla="*/ 0 h 5705624"/>
              <a:gd name="connsiteX2" fmla="*/ 7046912 w 7059612"/>
              <a:gd name="connsiteY2" fmla="*/ 5705624 h 5705624"/>
              <a:gd name="connsiteX3" fmla="*/ 1016000 w 7059612"/>
              <a:gd name="connsiteY3" fmla="*/ 1984524 h 5705624"/>
              <a:gd name="connsiteX4" fmla="*/ 0 w 7059612"/>
              <a:gd name="connsiteY4" fmla="*/ 63500 h 5705624"/>
              <a:gd name="connsiteX0" fmla="*/ 0 w 7427912"/>
              <a:gd name="connsiteY0" fmla="*/ 1104900 h 5705624"/>
              <a:gd name="connsiteX1" fmla="*/ 7427912 w 7427912"/>
              <a:gd name="connsiteY1" fmla="*/ 0 h 5705624"/>
              <a:gd name="connsiteX2" fmla="*/ 7415212 w 7427912"/>
              <a:gd name="connsiteY2" fmla="*/ 5705624 h 5705624"/>
              <a:gd name="connsiteX3" fmla="*/ 1384300 w 7427912"/>
              <a:gd name="connsiteY3" fmla="*/ 1984524 h 5705624"/>
              <a:gd name="connsiteX4" fmla="*/ 0 w 7427912"/>
              <a:gd name="connsiteY4" fmla="*/ 1104900 h 5705624"/>
              <a:gd name="connsiteX0" fmla="*/ 0 w 7441174"/>
              <a:gd name="connsiteY0" fmla="*/ 1104900 h 6950224"/>
              <a:gd name="connsiteX1" fmla="*/ 7427912 w 7441174"/>
              <a:gd name="connsiteY1" fmla="*/ 0 h 6950224"/>
              <a:gd name="connsiteX2" fmla="*/ 7440612 w 7441174"/>
              <a:gd name="connsiteY2" fmla="*/ 6950224 h 6950224"/>
              <a:gd name="connsiteX3" fmla="*/ 1384300 w 7441174"/>
              <a:gd name="connsiteY3" fmla="*/ 1984524 h 6950224"/>
              <a:gd name="connsiteX4" fmla="*/ 0 w 7441174"/>
              <a:gd name="connsiteY4" fmla="*/ 1104900 h 6950224"/>
              <a:gd name="connsiteX0" fmla="*/ 0 w 7441174"/>
              <a:gd name="connsiteY0" fmla="*/ 1104900 h 6962924"/>
              <a:gd name="connsiteX1" fmla="*/ 7427912 w 7441174"/>
              <a:gd name="connsiteY1" fmla="*/ 0 h 6962924"/>
              <a:gd name="connsiteX2" fmla="*/ 7440612 w 7441174"/>
              <a:gd name="connsiteY2" fmla="*/ 6950224 h 6962924"/>
              <a:gd name="connsiteX3" fmla="*/ 6578600 w 7441174"/>
              <a:gd name="connsiteY3" fmla="*/ 6962924 h 6962924"/>
              <a:gd name="connsiteX4" fmla="*/ 0 w 7441174"/>
              <a:gd name="connsiteY4" fmla="*/ 1104900 h 6962924"/>
              <a:gd name="connsiteX0" fmla="*/ 0 w 7491974"/>
              <a:gd name="connsiteY0" fmla="*/ 1104900 h 6962924"/>
              <a:gd name="connsiteX1" fmla="*/ 7478712 w 7491974"/>
              <a:gd name="connsiteY1" fmla="*/ 0 h 6962924"/>
              <a:gd name="connsiteX2" fmla="*/ 7491412 w 7491974"/>
              <a:gd name="connsiteY2" fmla="*/ 6950224 h 6962924"/>
              <a:gd name="connsiteX3" fmla="*/ 6629400 w 7491974"/>
              <a:gd name="connsiteY3" fmla="*/ 6962924 h 6962924"/>
              <a:gd name="connsiteX4" fmla="*/ 0 w 7491974"/>
              <a:gd name="connsiteY4" fmla="*/ 1104900 h 6962924"/>
              <a:gd name="connsiteX0" fmla="*/ 0 w 7491974"/>
              <a:gd name="connsiteY0" fmla="*/ 1104900 h 6962924"/>
              <a:gd name="connsiteX1" fmla="*/ 7478712 w 7491974"/>
              <a:gd name="connsiteY1" fmla="*/ 0 h 6962924"/>
              <a:gd name="connsiteX2" fmla="*/ 7491412 w 7491974"/>
              <a:gd name="connsiteY2" fmla="*/ 6950224 h 6962924"/>
              <a:gd name="connsiteX3" fmla="*/ 6529538 w 7491974"/>
              <a:gd name="connsiteY3" fmla="*/ 6962924 h 6962924"/>
              <a:gd name="connsiteX4" fmla="*/ 0 w 7491974"/>
              <a:gd name="connsiteY4" fmla="*/ 1104900 h 6962924"/>
              <a:gd name="connsiteX0" fmla="*/ 0 w 7491781"/>
              <a:gd name="connsiteY0" fmla="*/ 952500 h 6810524"/>
              <a:gd name="connsiteX1" fmla="*/ 7466229 w 7491781"/>
              <a:gd name="connsiteY1" fmla="*/ 0 h 6810524"/>
              <a:gd name="connsiteX2" fmla="*/ 7491412 w 7491781"/>
              <a:gd name="connsiteY2" fmla="*/ 6797824 h 6810524"/>
              <a:gd name="connsiteX3" fmla="*/ 6529538 w 7491781"/>
              <a:gd name="connsiteY3" fmla="*/ 6810524 h 6810524"/>
              <a:gd name="connsiteX4" fmla="*/ 0 w 7491781"/>
              <a:gd name="connsiteY4" fmla="*/ 952500 h 6810524"/>
              <a:gd name="connsiteX0" fmla="*/ 0 w 7491781"/>
              <a:gd name="connsiteY0" fmla="*/ 1028700 h 6886724"/>
              <a:gd name="connsiteX1" fmla="*/ 7466229 w 7491781"/>
              <a:gd name="connsiteY1" fmla="*/ 0 h 6886724"/>
              <a:gd name="connsiteX2" fmla="*/ 7491412 w 7491781"/>
              <a:gd name="connsiteY2" fmla="*/ 6874024 h 6886724"/>
              <a:gd name="connsiteX3" fmla="*/ 6529538 w 7491781"/>
              <a:gd name="connsiteY3" fmla="*/ 6886724 h 6886724"/>
              <a:gd name="connsiteX4" fmla="*/ 0 w 7491781"/>
              <a:gd name="connsiteY4" fmla="*/ 1028700 h 6886724"/>
              <a:gd name="connsiteX0" fmla="*/ 0 w 7491974"/>
              <a:gd name="connsiteY0" fmla="*/ 0 h 5858024"/>
              <a:gd name="connsiteX1" fmla="*/ 7478711 w 7491974"/>
              <a:gd name="connsiteY1" fmla="*/ 584200 h 5858024"/>
              <a:gd name="connsiteX2" fmla="*/ 7491412 w 7491974"/>
              <a:gd name="connsiteY2" fmla="*/ 5845324 h 5858024"/>
              <a:gd name="connsiteX3" fmla="*/ 6529538 w 7491974"/>
              <a:gd name="connsiteY3" fmla="*/ 5858024 h 5858024"/>
              <a:gd name="connsiteX4" fmla="*/ 0 w 7491974"/>
              <a:gd name="connsiteY4" fmla="*/ 0 h 5858024"/>
              <a:gd name="connsiteX0" fmla="*/ 0 w 7491974"/>
              <a:gd name="connsiteY0" fmla="*/ 0 h 5870724"/>
              <a:gd name="connsiteX1" fmla="*/ 7478711 w 7491974"/>
              <a:gd name="connsiteY1" fmla="*/ 584200 h 5870724"/>
              <a:gd name="connsiteX2" fmla="*/ 7491412 w 7491974"/>
              <a:gd name="connsiteY2" fmla="*/ 5845324 h 5870724"/>
              <a:gd name="connsiteX3" fmla="*/ 5917881 w 7491974"/>
              <a:gd name="connsiteY3" fmla="*/ 5870724 h 5870724"/>
              <a:gd name="connsiteX4" fmla="*/ 0 w 7491974"/>
              <a:gd name="connsiteY4" fmla="*/ 0 h 58707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1974" h="5870724">
                <a:moveTo>
                  <a:pt x="0" y="0"/>
                </a:moveTo>
                <a:lnTo>
                  <a:pt x="7478711" y="584200"/>
                </a:lnTo>
                <a:cubicBezTo>
                  <a:pt x="7474478" y="2486075"/>
                  <a:pt x="7495645" y="3943449"/>
                  <a:pt x="7491412" y="5845324"/>
                </a:cubicBezTo>
                <a:lnTo>
                  <a:pt x="5917881" y="5870724"/>
                </a:lnTo>
                <a:lnTo>
                  <a:pt x="0" y="0"/>
                </a:lnTo>
                <a:close/>
              </a:path>
            </a:pathLst>
          </a:custGeom>
          <a:solidFill>
            <a:schemeClr val="bg1">
              <a:lumMod val="95000"/>
            </a:schemeClr>
          </a:solidFill>
          <a:ln w="38100">
            <a:solidFill>
              <a:srgbClr val="4BB2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sp>
        <p:nvSpPr>
          <p:cNvPr id="22" name="矩形 5"/>
          <p:cNvSpPr>
            <a:spLocks noChangeArrowheads="1"/>
          </p:cNvSpPr>
          <p:nvPr/>
        </p:nvSpPr>
        <p:spPr bwMode="auto">
          <a:xfrm>
            <a:off x="2234504" y="4653136"/>
            <a:ext cx="4353720" cy="1477328"/>
          </a:xfrm>
          <a:prstGeom prst="rect">
            <a:avLst/>
          </a:prstGeom>
          <a:solidFill>
            <a:schemeClr val="bg1"/>
          </a:solidFill>
          <a:ln w="38100">
            <a:solidFill>
              <a:schemeClr val="accent2"/>
            </a:solidFill>
          </a:ln>
          <a:effectLst>
            <a:reflection blurRad="6350" stA="52000" endA="300" endPos="35000" dir="5400000" sy="-100000" algn="bl" rotWithShape="0"/>
          </a:effectLst>
        </p:spPr>
        <p:txBody>
          <a:bodyPr>
            <a:spAutoFit/>
          </a:bodyPr>
          <a:lstStyle>
            <a:lvl1pPr eaLnBrk="0" hangingPunct="0">
              <a:spcBef>
                <a:spcPct val="20000"/>
              </a:spcBef>
              <a:buFont typeface="Arial" charset="0"/>
              <a:buChar char="•"/>
              <a:defRPr sz="3200">
                <a:solidFill>
                  <a:schemeClr val="tx1"/>
                </a:solidFill>
                <a:latin typeface="Calibri" pitchFamily="34" charset="0"/>
                <a:ea typeface="新細明體" charset="-120"/>
              </a:defRPr>
            </a:lvl1pPr>
            <a:lvl2pPr marL="742950" indent="-285750" eaLnBrk="0" hangingPunct="0">
              <a:spcBef>
                <a:spcPct val="20000"/>
              </a:spcBef>
              <a:buFont typeface="Arial" charset="0"/>
              <a:buChar char="–"/>
              <a:defRPr sz="2800">
                <a:solidFill>
                  <a:schemeClr val="tx1"/>
                </a:solidFill>
                <a:latin typeface="Calibri" pitchFamily="34" charset="0"/>
                <a:ea typeface="新細明體" charset="-120"/>
              </a:defRPr>
            </a:lvl2pPr>
            <a:lvl3pPr marL="1143000" indent="-228600" eaLnBrk="0" hangingPunct="0">
              <a:spcBef>
                <a:spcPct val="20000"/>
              </a:spcBef>
              <a:buFont typeface="Arial" charset="0"/>
              <a:buChar char="•"/>
              <a:defRPr sz="2400">
                <a:solidFill>
                  <a:schemeClr val="tx1"/>
                </a:solidFill>
                <a:latin typeface="Calibri" pitchFamily="34" charset="0"/>
                <a:ea typeface="新細明體" charset="-120"/>
              </a:defRPr>
            </a:lvl3pPr>
            <a:lvl4pPr marL="1600200" indent="-228600" eaLnBrk="0" hangingPunct="0">
              <a:spcBef>
                <a:spcPct val="20000"/>
              </a:spcBef>
              <a:buFont typeface="Arial" charset="0"/>
              <a:buChar char="–"/>
              <a:defRPr sz="2000">
                <a:solidFill>
                  <a:schemeClr val="tx1"/>
                </a:solidFill>
                <a:latin typeface="Calibri" pitchFamily="34" charset="0"/>
                <a:ea typeface="新細明體" charset="-120"/>
              </a:defRPr>
            </a:lvl4pPr>
            <a:lvl5pPr marL="2057400" indent="-228600" eaLnBrk="0" hangingPunct="0">
              <a:spcBef>
                <a:spcPct val="20000"/>
              </a:spcBef>
              <a:buFont typeface="Arial" charset="0"/>
              <a:buChar char="»"/>
              <a:defRPr sz="2000">
                <a:solidFill>
                  <a:schemeClr val="tx1"/>
                </a:solidFill>
                <a:latin typeface="Calibri" pitchFamily="34" charset="0"/>
                <a:ea typeface="新細明體"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9pPr>
          </a:lstStyle>
          <a:p>
            <a:pPr eaLnBrk="1" hangingPunct="1">
              <a:lnSpc>
                <a:spcPct val="150000"/>
              </a:lnSpc>
              <a:spcBef>
                <a:spcPct val="0"/>
              </a:spcBef>
              <a:buFont typeface="Arial" charset="0"/>
              <a:buNone/>
              <a:defRPr/>
            </a:pPr>
            <a:r>
              <a:rPr lang="zh-TW" altLang="zh-TW" sz="2000" dirty="0" smtClean="0">
                <a:latin typeface="微軟正黑體" pitchFamily="34" charset="-120"/>
                <a:ea typeface="微軟正黑體" pitchFamily="34" charset="-120"/>
              </a:rPr>
              <a:t>實務訓練上，透過材料與加工、木工實習、</a:t>
            </a:r>
            <a:r>
              <a:rPr lang="zh-TW" altLang="en-US" sz="2000" dirty="0" smtClean="0">
                <a:latin typeface="微軟正黑體" pitchFamily="34" charset="-120"/>
                <a:ea typeface="微軟正黑體" pitchFamily="34" charset="-120"/>
              </a:rPr>
              <a:t>家俱</a:t>
            </a:r>
            <a:r>
              <a:rPr lang="zh-TW" altLang="zh-TW" sz="2000" dirty="0" smtClean="0">
                <a:latin typeface="微軟正黑體" pitchFamily="34" charset="-120"/>
                <a:ea typeface="微軟正黑體" pitchFamily="34" charset="-120"/>
              </a:rPr>
              <a:t>製作實習、室內裝潢技術等課程，幫助學生結合理論與實作</a:t>
            </a:r>
            <a:endParaRPr lang="zh-TW" altLang="en-US" sz="2000" dirty="0" smtClean="0">
              <a:latin typeface="微軟正黑體" pitchFamily="34" charset="-120"/>
              <a:ea typeface="微軟正黑體" pitchFamily="34" charset="-120"/>
            </a:endParaRPr>
          </a:p>
        </p:txBody>
      </p:sp>
      <p:sp>
        <p:nvSpPr>
          <p:cNvPr id="5" name="矩形 4"/>
          <p:cNvSpPr/>
          <p:nvPr/>
        </p:nvSpPr>
        <p:spPr>
          <a:xfrm rot="165648">
            <a:off x="3516313" y="765175"/>
            <a:ext cx="1722437" cy="460375"/>
          </a:xfrm>
          <a:prstGeom prst="rect">
            <a:avLst/>
          </a:prstGeom>
        </p:spPr>
        <p:txBody>
          <a:bodyPr wrap="none">
            <a:spAutoFit/>
          </a:bodyPr>
          <a:lstStyle/>
          <a:p>
            <a:pPr eaLnBrk="1" hangingPunct="1">
              <a:defRPr/>
            </a:pPr>
            <a:r>
              <a:rPr lang="zh-TW" altLang="en-US" sz="2400" b="1" dirty="0">
                <a:solidFill>
                  <a:schemeClr val="tx1">
                    <a:lumMod val="65000"/>
                    <a:lumOff val="35000"/>
                  </a:schemeClr>
                </a:solidFill>
                <a:latin typeface="微軟正黑體" pitchFamily="34" charset="-120"/>
                <a:ea typeface="微軟正黑體" pitchFamily="34" charset="-120"/>
              </a:rPr>
              <a:t>家俱</a:t>
            </a:r>
            <a:r>
              <a:rPr lang="zh-TW" altLang="zh-TW" sz="2400" b="1" dirty="0">
                <a:solidFill>
                  <a:schemeClr val="tx1">
                    <a:lumMod val="65000"/>
                    <a:lumOff val="35000"/>
                  </a:schemeClr>
                </a:solidFill>
                <a:latin typeface="微軟正黑體" pitchFamily="34" charset="-120"/>
                <a:ea typeface="微軟正黑體" pitchFamily="34" charset="-120"/>
              </a:rPr>
              <a:t>木工科</a:t>
            </a:r>
            <a:endParaRPr lang="zh-TW" altLang="en-US" sz="2400" b="1" dirty="0">
              <a:solidFill>
                <a:schemeClr val="tx1">
                  <a:lumMod val="65000"/>
                  <a:lumOff val="35000"/>
                </a:schemeClr>
              </a:solidFill>
            </a:endParaRPr>
          </a:p>
        </p:txBody>
      </p:sp>
      <p:sp>
        <p:nvSpPr>
          <p:cNvPr id="6" name="橢圓 5"/>
          <p:cNvSpPr/>
          <p:nvPr/>
        </p:nvSpPr>
        <p:spPr>
          <a:xfrm>
            <a:off x="-469900" y="-387350"/>
            <a:ext cx="3660775" cy="3660775"/>
          </a:xfrm>
          <a:prstGeom prst="ellipse">
            <a:avLst/>
          </a:prstGeom>
          <a:solidFill>
            <a:schemeClr val="bg1"/>
          </a:solidFill>
          <a:ln w="381000">
            <a:solidFill>
              <a:srgbClr val="4BB2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pic>
        <p:nvPicPr>
          <p:cNvPr id="33798" name="圖片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5913" y="-198438"/>
            <a:ext cx="3352801" cy="3308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4824" name="群組 8"/>
          <p:cNvGrpSpPr>
            <a:grpSpLocks/>
          </p:cNvGrpSpPr>
          <p:nvPr/>
        </p:nvGrpSpPr>
        <p:grpSpPr bwMode="auto">
          <a:xfrm>
            <a:off x="5648325" y="-823913"/>
            <a:ext cx="4395788" cy="2597151"/>
            <a:chOff x="5548345" y="-812555"/>
            <a:chExt cx="4395353" cy="2596933"/>
          </a:xfrm>
        </p:grpSpPr>
        <p:sp>
          <p:nvSpPr>
            <p:cNvPr id="10" name="等腰三角形 9"/>
            <p:cNvSpPr/>
            <p:nvPr/>
          </p:nvSpPr>
          <p:spPr>
            <a:xfrm rot="14970351">
              <a:off x="6096752" y="-1360962"/>
              <a:ext cx="2596933" cy="3693747"/>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grpSp>
          <p:nvGrpSpPr>
            <p:cNvPr id="34834" name="群組 10"/>
            <p:cNvGrpSpPr>
              <a:grpSpLocks/>
            </p:cNvGrpSpPr>
            <p:nvPr/>
          </p:nvGrpSpPr>
          <p:grpSpPr bwMode="auto">
            <a:xfrm>
              <a:off x="6012160" y="209886"/>
              <a:ext cx="3931538" cy="783046"/>
              <a:chOff x="6065348" y="481627"/>
              <a:chExt cx="3931538" cy="783046"/>
            </a:xfrm>
          </p:grpSpPr>
          <p:sp>
            <p:nvSpPr>
              <p:cNvPr id="12" name="矩形 11"/>
              <p:cNvSpPr>
                <a:spLocks noChangeArrowheads="1"/>
              </p:cNvSpPr>
              <p:nvPr/>
            </p:nvSpPr>
            <p:spPr bwMode="auto">
              <a:xfrm rot="20733130">
                <a:off x="6247582" y="741779"/>
                <a:ext cx="3749304" cy="522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defRPr/>
                </a:pPr>
                <a:r>
                  <a:rPr kumimoji="0" lang="en-US" altLang="zh-TW" sz="1200" dirty="0">
                    <a:solidFill>
                      <a:schemeClr val="tx1">
                        <a:lumMod val="75000"/>
                        <a:lumOff val="25000"/>
                      </a:schemeClr>
                    </a:solidFill>
                    <a:latin typeface="微軟正黑體" pitchFamily="34" charset="-120"/>
                    <a:ea typeface="微軟正黑體" pitchFamily="34" charset="-120"/>
                  </a:rPr>
                  <a:t> </a:t>
                </a:r>
              </a:p>
              <a:p>
                <a:pPr eaLnBrk="1" hangingPunct="1">
                  <a:defRPr/>
                </a:pPr>
                <a:endParaRPr kumimoji="0" lang="en-US" altLang="zh-TW" sz="1600" dirty="0">
                  <a:solidFill>
                    <a:schemeClr val="tx1">
                      <a:lumMod val="75000"/>
                      <a:lumOff val="25000"/>
                    </a:schemeClr>
                  </a:solidFill>
                  <a:latin typeface="微軟正黑體" pitchFamily="34" charset="-120"/>
                  <a:ea typeface="微軟正黑體" pitchFamily="34" charset="-120"/>
                </a:endParaRPr>
              </a:p>
            </p:txBody>
          </p:sp>
          <p:sp>
            <p:nvSpPr>
              <p:cNvPr id="13" name="文字方塊 12"/>
              <p:cNvSpPr txBox="1">
                <a:spLocks noChangeArrowheads="1"/>
              </p:cNvSpPr>
              <p:nvPr/>
            </p:nvSpPr>
            <p:spPr bwMode="auto">
              <a:xfrm rot="20747594">
                <a:off x="6065037" y="481451"/>
                <a:ext cx="3387390" cy="522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新細明體" charset="-120"/>
                  </a:defRPr>
                </a:lvl1pPr>
                <a:lvl2pPr marL="742950" indent="-285750" eaLnBrk="0" hangingPunct="0">
                  <a:defRPr kumimoji="1">
                    <a:solidFill>
                      <a:schemeClr val="tx1"/>
                    </a:solidFill>
                    <a:latin typeface="Calibri" pitchFamily="34" charset="0"/>
                    <a:ea typeface="新細明體" charset="-120"/>
                  </a:defRPr>
                </a:lvl2pPr>
                <a:lvl3pPr marL="1143000" indent="-228600" eaLnBrk="0" hangingPunct="0">
                  <a:defRPr kumimoji="1">
                    <a:solidFill>
                      <a:schemeClr val="tx1"/>
                    </a:solidFill>
                    <a:latin typeface="Calibri" pitchFamily="34" charset="0"/>
                    <a:ea typeface="新細明體" charset="-120"/>
                  </a:defRPr>
                </a:lvl3pPr>
                <a:lvl4pPr marL="1600200" indent="-228600" eaLnBrk="0" hangingPunct="0">
                  <a:defRPr kumimoji="1">
                    <a:solidFill>
                      <a:schemeClr val="tx1"/>
                    </a:solidFill>
                    <a:latin typeface="Calibri" pitchFamily="34" charset="0"/>
                    <a:ea typeface="新細明體" charset="-120"/>
                  </a:defRPr>
                </a:lvl4pPr>
                <a:lvl5pPr marL="2057400" indent="-228600" eaLnBrk="0" hangingPunct="0">
                  <a:defRPr kumimoji="1">
                    <a:solidFill>
                      <a:schemeClr val="tx1"/>
                    </a:solidFill>
                    <a:latin typeface="Calibri" pitchFamily="34" charset="0"/>
                    <a:ea typeface="新細明體" charset="-120"/>
                  </a:defRPr>
                </a:lvl5pPr>
                <a:lvl6pPr marL="2514600" indent="-228600" eaLnBrk="0" fontAlgn="base" hangingPunct="0">
                  <a:spcBef>
                    <a:spcPct val="0"/>
                  </a:spcBef>
                  <a:spcAft>
                    <a:spcPct val="0"/>
                  </a:spcAft>
                  <a:defRPr kumimoji="1">
                    <a:solidFill>
                      <a:schemeClr val="tx1"/>
                    </a:solidFill>
                    <a:latin typeface="Calibri" pitchFamily="34" charset="0"/>
                    <a:ea typeface="新細明體" charset="-120"/>
                  </a:defRPr>
                </a:lvl6pPr>
                <a:lvl7pPr marL="2971800" indent="-228600" eaLnBrk="0" fontAlgn="base" hangingPunct="0">
                  <a:spcBef>
                    <a:spcPct val="0"/>
                  </a:spcBef>
                  <a:spcAft>
                    <a:spcPct val="0"/>
                  </a:spcAft>
                  <a:defRPr kumimoji="1">
                    <a:solidFill>
                      <a:schemeClr val="tx1"/>
                    </a:solidFill>
                    <a:latin typeface="Calibri" pitchFamily="34" charset="0"/>
                    <a:ea typeface="新細明體" charset="-120"/>
                  </a:defRPr>
                </a:lvl7pPr>
                <a:lvl8pPr marL="3429000" indent="-228600" eaLnBrk="0" fontAlgn="base" hangingPunct="0">
                  <a:spcBef>
                    <a:spcPct val="0"/>
                  </a:spcBef>
                  <a:spcAft>
                    <a:spcPct val="0"/>
                  </a:spcAft>
                  <a:defRPr kumimoji="1">
                    <a:solidFill>
                      <a:schemeClr val="tx1"/>
                    </a:solidFill>
                    <a:latin typeface="Calibri" pitchFamily="34" charset="0"/>
                    <a:ea typeface="新細明體" charset="-120"/>
                  </a:defRPr>
                </a:lvl8pPr>
                <a:lvl9pPr marL="3886200" indent="-228600" eaLnBrk="0" fontAlgn="base" hangingPunct="0">
                  <a:spcBef>
                    <a:spcPct val="0"/>
                  </a:spcBef>
                  <a:spcAft>
                    <a:spcPct val="0"/>
                  </a:spcAft>
                  <a:defRPr kumimoji="1">
                    <a:solidFill>
                      <a:schemeClr val="tx1"/>
                    </a:solidFill>
                    <a:latin typeface="Calibri" pitchFamily="34" charset="0"/>
                    <a:ea typeface="新細明體" charset="-120"/>
                  </a:defRPr>
                </a:lvl9pPr>
              </a:lstStyle>
              <a:p>
                <a:pPr eaLnBrk="1" hangingPunct="1">
                  <a:defRPr/>
                </a:pPr>
                <a:r>
                  <a:rPr lang="zh-TW" altLang="en-US" sz="2800" b="1" dirty="0" smtClean="0">
                    <a:solidFill>
                      <a:schemeClr val="tx1">
                        <a:lumMod val="75000"/>
                        <a:lumOff val="25000"/>
                      </a:schemeClr>
                    </a:solidFill>
                    <a:latin typeface="微軟正黑體" pitchFamily="34" charset="-120"/>
                    <a:ea typeface="微軟正黑體" pitchFamily="34" charset="-120"/>
                  </a:rPr>
                  <a:t>技職教育宣導 </a:t>
                </a:r>
                <a:r>
                  <a:rPr lang="zh-TW" altLang="en-US" sz="2000" b="1" dirty="0" smtClean="0">
                    <a:solidFill>
                      <a:schemeClr val="tx1">
                        <a:lumMod val="75000"/>
                        <a:lumOff val="25000"/>
                      </a:schemeClr>
                    </a:solidFill>
                    <a:latin typeface="微軟正黑體" pitchFamily="34" charset="-120"/>
                    <a:ea typeface="微軟正黑體" pitchFamily="34" charset="-120"/>
                  </a:rPr>
                  <a:t>設計群</a:t>
                </a:r>
                <a:endParaRPr lang="zh-TW" altLang="en-US" sz="2400" b="1" dirty="0" smtClean="0">
                  <a:solidFill>
                    <a:schemeClr val="tx1">
                      <a:lumMod val="75000"/>
                      <a:lumOff val="25000"/>
                    </a:schemeClr>
                  </a:solidFill>
                  <a:latin typeface="微軟正黑體" pitchFamily="34" charset="-120"/>
                  <a:ea typeface="微軟正黑體" pitchFamily="34" charset="-120"/>
                </a:endParaRPr>
              </a:p>
            </p:txBody>
          </p:sp>
        </p:grpSp>
      </p:grpSp>
      <p:sp>
        <p:nvSpPr>
          <p:cNvPr id="33800" name="矩形 13"/>
          <p:cNvSpPr>
            <a:spLocks noChangeArrowheads="1"/>
          </p:cNvSpPr>
          <p:nvPr/>
        </p:nvSpPr>
        <p:spPr bwMode="auto">
          <a:xfrm>
            <a:off x="1331913" y="3089275"/>
            <a:ext cx="17986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Clr>
                <a:srgbClr val="92D050"/>
              </a:buClr>
              <a:buSzPct val="70000"/>
              <a:buFont typeface="Arial" charset="0"/>
              <a:buNone/>
            </a:pPr>
            <a:r>
              <a:rPr lang="zh-TW" altLang="en-US" sz="1800">
                <a:solidFill>
                  <a:schemeClr val="bg1"/>
                </a:solidFill>
                <a:latin typeface="微軟正黑體" pitchFamily="34" charset="-120"/>
                <a:ea typeface="微軟正黑體" pitchFamily="34" charset="-120"/>
              </a:rPr>
              <a:t>▲木工實習課程</a:t>
            </a:r>
          </a:p>
        </p:txBody>
      </p:sp>
      <p:sp>
        <p:nvSpPr>
          <p:cNvPr id="34826"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a:spcBef>
                <a:spcPct val="0"/>
              </a:spcBef>
              <a:buFontTx/>
              <a:buNone/>
            </a:pPr>
            <a:fld id="{88B453F5-48A4-4229-893D-3BF1528864F3}" type="slidenum">
              <a:rPr lang="zh-TW" altLang="en-US" sz="1200">
                <a:solidFill>
                  <a:srgbClr val="898989"/>
                </a:solidFill>
              </a:rPr>
              <a:pPr>
                <a:spcBef>
                  <a:spcPct val="0"/>
                </a:spcBef>
                <a:buFontTx/>
                <a:buNone/>
              </a:pPr>
              <a:t>51</a:t>
            </a:fld>
            <a:endParaRPr lang="zh-TW" altLang="en-US" sz="1200">
              <a:solidFill>
                <a:srgbClr val="898989"/>
              </a:solidFill>
            </a:endParaRPr>
          </a:p>
        </p:txBody>
      </p:sp>
      <p:sp>
        <p:nvSpPr>
          <p:cNvPr id="33803" name="矩形 14"/>
          <p:cNvSpPr>
            <a:spLocks noChangeArrowheads="1"/>
          </p:cNvSpPr>
          <p:nvPr/>
        </p:nvSpPr>
        <p:spPr bwMode="auto">
          <a:xfrm>
            <a:off x="4670425" y="1706563"/>
            <a:ext cx="4294188" cy="19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lnSpc>
                <a:spcPct val="150000"/>
              </a:lnSpc>
              <a:spcBef>
                <a:spcPct val="0"/>
              </a:spcBef>
              <a:buFont typeface="Arial" charset="0"/>
              <a:buNone/>
            </a:pPr>
            <a:r>
              <a:rPr lang="zh-TW" altLang="zh-TW" sz="2000">
                <a:latin typeface="微軟正黑體" pitchFamily="34" charset="-120"/>
                <a:ea typeface="微軟正黑體" pitchFamily="34" charset="-120"/>
              </a:rPr>
              <a:t>課程為電腦輔助設計、電腦輔助製圖、</a:t>
            </a:r>
            <a:r>
              <a:rPr lang="zh-TW" altLang="en-US" sz="2000">
                <a:latin typeface="微軟正黑體" pitchFamily="34" charset="-120"/>
                <a:ea typeface="微軟正黑體" pitchFamily="34" charset="-120"/>
              </a:rPr>
              <a:t>家俱</a:t>
            </a:r>
            <a:r>
              <a:rPr lang="zh-TW" altLang="zh-TW" sz="2000">
                <a:latin typeface="微軟正黑體" pitchFamily="34" charset="-120"/>
                <a:ea typeface="微軟正黑體" pitchFamily="34" charset="-120"/>
              </a:rPr>
              <a:t>製圖及</a:t>
            </a:r>
            <a:r>
              <a:rPr lang="zh-TW" altLang="en-US" sz="2000">
                <a:latin typeface="微軟正黑體" pitchFamily="34" charset="-120"/>
                <a:ea typeface="微軟正黑體" pitchFamily="34" charset="-120"/>
              </a:rPr>
              <a:t>家俱</a:t>
            </a:r>
            <a:r>
              <a:rPr lang="zh-TW" altLang="zh-TW" sz="2000">
                <a:latin typeface="微軟正黑體" pitchFamily="34" charset="-120"/>
                <a:ea typeface="微軟正黑體" pitchFamily="34" charset="-120"/>
              </a:rPr>
              <a:t>設計，並學習行業計算、</a:t>
            </a:r>
            <a:r>
              <a:rPr lang="zh-TW" altLang="en-US" sz="2000">
                <a:latin typeface="微軟正黑體" pitchFamily="34" charset="-120"/>
                <a:ea typeface="微軟正黑體" pitchFamily="34" charset="-120"/>
              </a:rPr>
              <a:t>家俱</a:t>
            </a:r>
            <a:r>
              <a:rPr lang="zh-TW" altLang="zh-TW" sz="2000">
                <a:latin typeface="微軟正黑體" pitchFamily="34" charset="-120"/>
                <a:ea typeface="微軟正黑體" pitchFamily="34" charset="-120"/>
              </a:rPr>
              <a:t>結構、塗裝工程、</a:t>
            </a:r>
            <a:r>
              <a:rPr lang="zh-TW" altLang="en-US" sz="2000">
                <a:latin typeface="微軟正黑體" pitchFamily="34" charset="-120"/>
                <a:ea typeface="微軟正黑體" pitchFamily="34" charset="-120"/>
              </a:rPr>
              <a:t>家俱</a:t>
            </a:r>
            <a:r>
              <a:rPr lang="zh-TW" altLang="zh-TW" sz="2000">
                <a:latin typeface="微軟正黑體" pitchFamily="34" charset="-120"/>
                <a:ea typeface="微軟正黑體" pitchFamily="34" charset="-120"/>
              </a:rPr>
              <a:t>材料等知能</a:t>
            </a:r>
          </a:p>
        </p:txBody>
      </p:sp>
      <p:pic>
        <p:nvPicPr>
          <p:cNvPr id="17" name="圖片 1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316663" y="4197350"/>
            <a:ext cx="1350962" cy="213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圖片 8"/>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962775" y="5637213"/>
            <a:ext cx="1368425" cy="97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圖片 10"/>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451725" y="4494213"/>
            <a:ext cx="1258888" cy="125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圖片 7"/>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021388" y="3894138"/>
            <a:ext cx="1079500"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圖片 19"/>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3919538" y="1860550"/>
            <a:ext cx="750887"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28235133"/>
      </p:ext>
    </p:extLst>
  </p:cSld>
  <p:clrMapOvr>
    <a:masterClrMapping/>
  </p:clrMapOvr>
  <p:transition spd="med">
    <p:wheel spokes="1"/>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par>
                                <p:cTn id="9" presetID="13" presetClass="entr" presetSubtype="16" fill="hold" nodeType="withEffect">
                                  <p:stCondLst>
                                    <p:cond delay="0"/>
                                  </p:stCondLst>
                                  <p:childTnLst>
                                    <p:set>
                                      <p:cBhvr>
                                        <p:cTn id="10" dur="1" fill="hold">
                                          <p:stCondLst>
                                            <p:cond delay="0"/>
                                          </p:stCondLst>
                                        </p:cTn>
                                        <p:tgtEl>
                                          <p:spTgt spid="33798"/>
                                        </p:tgtEl>
                                        <p:attrNameLst>
                                          <p:attrName>style.visibility</p:attrName>
                                        </p:attrNameLst>
                                      </p:cBhvr>
                                      <p:to>
                                        <p:strVal val="visible"/>
                                      </p:to>
                                    </p:set>
                                    <p:animEffect transition="in" filter="plus(in)">
                                      <p:cBhvr>
                                        <p:cTn id="11" dur="800"/>
                                        <p:tgtEl>
                                          <p:spTgt spid="33798"/>
                                        </p:tgtEl>
                                      </p:cBhvr>
                                    </p:animEffect>
                                  </p:childTnLst>
                                </p:cTn>
                              </p:par>
                              <p:par>
                                <p:cTn id="12" presetID="37" presetClass="entr" presetSubtype="0" fill="hold" grpId="0" nodeType="withEffect">
                                  <p:stCondLst>
                                    <p:cond delay="200"/>
                                  </p:stCondLst>
                                  <p:childTnLst>
                                    <p:set>
                                      <p:cBhvr>
                                        <p:cTn id="13" dur="1" fill="hold">
                                          <p:stCondLst>
                                            <p:cond delay="0"/>
                                          </p:stCondLst>
                                        </p:cTn>
                                        <p:tgtEl>
                                          <p:spTgt spid="33800"/>
                                        </p:tgtEl>
                                        <p:attrNameLst>
                                          <p:attrName>style.visibility</p:attrName>
                                        </p:attrNameLst>
                                      </p:cBhvr>
                                      <p:to>
                                        <p:strVal val="visible"/>
                                      </p:to>
                                    </p:set>
                                    <p:animEffect transition="in" filter="fade">
                                      <p:cBhvr>
                                        <p:cTn id="14" dur="500"/>
                                        <p:tgtEl>
                                          <p:spTgt spid="33800"/>
                                        </p:tgtEl>
                                      </p:cBhvr>
                                    </p:animEffect>
                                    <p:anim calcmode="lin" valueType="num">
                                      <p:cBhvr>
                                        <p:cTn id="15" dur="500" fill="hold"/>
                                        <p:tgtEl>
                                          <p:spTgt spid="33800"/>
                                        </p:tgtEl>
                                        <p:attrNameLst>
                                          <p:attrName>ppt_x</p:attrName>
                                        </p:attrNameLst>
                                      </p:cBhvr>
                                      <p:tavLst>
                                        <p:tav tm="0">
                                          <p:val>
                                            <p:strVal val="#ppt_x"/>
                                          </p:val>
                                        </p:tav>
                                        <p:tav tm="100000">
                                          <p:val>
                                            <p:strVal val="#ppt_x"/>
                                          </p:val>
                                        </p:tav>
                                      </p:tavLst>
                                    </p:anim>
                                    <p:anim calcmode="lin" valueType="num">
                                      <p:cBhvr>
                                        <p:cTn id="16" dur="450" decel="100000" fill="hold"/>
                                        <p:tgtEl>
                                          <p:spTgt spid="33800"/>
                                        </p:tgtEl>
                                        <p:attrNameLst>
                                          <p:attrName>ppt_y</p:attrName>
                                        </p:attrNameLst>
                                      </p:cBhvr>
                                      <p:tavLst>
                                        <p:tav tm="0">
                                          <p:val>
                                            <p:strVal val="#ppt_y+1"/>
                                          </p:val>
                                        </p:tav>
                                        <p:tav tm="100000">
                                          <p:val>
                                            <p:strVal val="#ppt_y-.03"/>
                                          </p:val>
                                        </p:tav>
                                      </p:tavLst>
                                    </p:anim>
                                    <p:anim calcmode="lin" valueType="num">
                                      <p:cBhvr>
                                        <p:cTn id="17" dur="50" accel="100000" fill="hold">
                                          <p:stCondLst>
                                            <p:cond delay="450"/>
                                          </p:stCondLst>
                                        </p:cTn>
                                        <p:tgtEl>
                                          <p:spTgt spid="33800"/>
                                        </p:tgtEl>
                                        <p:attrNameLst>
                                          <p:attrName>ppt_y</p:attrName>
                                        </p:attrNameLst>
                                      </p:cBhvr>
                                      <p:tavLst>
                                        <p:tav tm="0">
                                          <p:val>
                                            <p:strVal val="#ppt_y-.03"/>
                                          </p:val>
                                        </p:tav>
                                        <p:tav tm="100000">
                                          <p:val>
                                            <p:strVal val="#ppt_y"/>
                                          </p:val>
                                        </p:tav>
                                      </p:tavLst>
                                    </p:anim>
                                  </p:childTnLst>
                                </p:cTn>
                              </p:par>
                              <p:par>
                                <p:cTn id="18" presetID="49" presetClass="entr" presetSubtype="0" decel="100000" fill="hold" grpId="0" nodeType="withEffect">
                                  <p:stCondLst>
                                    <p:cond delay="70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 calcmode="lin" valueType="num">
                                      <p:cBhvr>
                                        <p:cTn id="22" dur="500" fill="hold"/>
                                        <p:tgtEl>
                                          <p:spTgt spid="5"/>
                                        </p:tgtEl>
                                        <p:attrNameLst>
                                          <p:attrName>style.rotation</p:attrName>
                                        </p:attrNameLst>
                                      </p:cBhvr>
                                      <p:tavLst>
                                        <p:tav tm="0">
                                          <p:val>
                                            <p:fltVal val="360"/>
                                          </p:val>
                                        </p:tav>
                                        <p:tav tm="100000">
                                          <p:val>
                                            <p:fltVal val="0"/>
                                          </p:val>
                                        </p:tav>
                                      </p:tavLst>
                                    </p:anim>
                                    <p:animEffect transition="in" filter="fade">
                                      <p:cBhvr>
                                        <p:cTn id="23" dur="500"/>
                                        <p:tgtEl>
                                          <p:spTgt spid="5"/>
                                        </p:tgtEl>
                                      </p:cBhvr>
                                    </p:animEffect>
                                  </p:childTnLst>
                                </p:cTn>
                              </p:par>
                              <p:par>
                                <p:cTn id="24" presetID="30" presetClass="entr" presetSubtype="0" fill="hold" grpId="0" nodeType="withEffect">
                                  <p:stCondLst>
                                    <p:cond delay="1200"/>
                                  </p:stCondLst>
                                  <p:childTnLst>
                                    <p:set>
                                      <p:cBhvr>
                                        <p:cTn id="25" dur="1" fill="hold">
                                          <p:stCondLst>
                                            <p:cond delay="0"/>
                                          </p:stCondLst>
                                        </p:cTn>
                                        <p:tgtEl>
                                          <p:spTgt spid="33803"/>
                                        </p:tgtEl>
                                        <p:attrNameLst>
                                          <p:attrName>style.visibility</p:attrName>
                                        </p:attrNameLst>
                                      </p:cBhvr>
                                      <p:to>
                                        <p:strVal val="visible"/>
                                      </p:to>
                                    </p:set>
                                    <p:animEffect transition="in" filter="fade">
                                      <p:cBhvr>
                                        <p:cTn id="26" dur="800" decel="100000"/>
                                        <p:tgtEl>
                                          <p:spTgt spid="33803"/>
                                        </p:tgtEl>
                                      </p:cBhvr>
                                    </p:animEffect>
                                    <p:anim calcmode="lin" valueType="num">
                                      <p:cBhvr>
                                        <p:cTn id="27" dur="800" decel="100000" fill="hold"/>
                                        <p:tgtEl>
                                          <p:spTgt spid="33803"/>
                                        </p:tgtEl>
                                        <p:attrNameLst>
                                          <p:attrName>style.rotation</p:attrName>
                                        </p:attrNameLst>
                                      </p:cBhvr>
                                      <p:tavLst>
                                        <p:tav tm="0">
                                          <p:val>
                                            <p:fltVal val="-90"/>
                                          </p:val>
                                        </p:tav>
                                        <p:tav tm="100000">
                                          <p:val>
                                            <p:fltVal val="0"/>
                                          </p:val>
                                        </p:tav>
                                      </p:tavLst>
                                    </p:anim>
                                    <p:anim calcmode="lin" valueType="num">
                                      <p:cBhvr>
                                        <p:cTn id="28" dur="800" decel="100000" fill="hold"/>
                                        <p:tgtEl>
                                          <p:spTgt spid="33803"/>
                                        </p:tgtEl>
                                        <p:attrNameLst>
                                          <p:attrName>ppt_x</p:attrName>
                                        </p:attrNameLst>
                                      </p:cBhvr>
                                      <p:tavLst>
                                        <p:tav tm="0">
                                          <p:val>
                                            <p:strVal val="#ppt_x+0.4"/>
                                          </p:val>
                                        </p:tav>
                                        <p:tav tm="100000">
                                          <p:val>
                                            <p:strVal val="#ppt_x-0.05"/>
                                          </p:val>
                                        </p:tav>
                                      </p:tavLst>
                                    </p:anim>
                                    <p:anim calcmode="lin" valueType="num">
                                      <p:cBhvr>
                                        <p:cTn id="29" dur="800" decel="100000" fill="hold"/>
                                        <p:tgtEl>
                                          <p:spTgt spid="33803"/>
                                        </p:tgtEl>
                                        <p:attrNameLst>
                                          <p:attrName>ppt_y</p:attrName>
                                        </p:attrNameLst>
                                      </p:cBhvr>
                                      <p:tavLst>
                                        <p:tav tm="0">
                                          <p:val>
                                            <p:strVal val="#ppt_y-0.4"/>
                                          </p:val>
                                        </p:tav>
                                        <p:tav tm="100000">
                                          <p:val>
                                            <p:strVal val="#ppt_y+0.1"/>
                                          </p:val>
                                        </p:tav>
                                      </p:tavLst>
                                    </p:anim>
                                    <p:anim calcmode="lin" valueType="num">
                                      <p:cBhvr>
                                        <p:cTn id="30" dur="200" accel="100000" fill="hold">
                                          <p:stCondLst>
                                            <p:cond delay="800"/>
                                          </p:stCondLst>
                                        </p:cTn>
                                        <p:tgtEl>
                                          <p:spTgt spid="33803"/>
                                        </p:tgtEl>
                                        <p:attrNameLst>
                                          <p:attrName>ppt_x</p:attrName>
                                        </p:attrNameLst>
                                      </p:cBhvr>
                                      <p:tavLst>
                                        <p:tav tm="0">
                                          <p:val>
                                            <p:strVal val="#ppt_x-0.05"/>
                                          </p:val>
                                        </p:tav>
                                        <p:tav tm="100000">
                                          <p:val>
                                            <p:strVal val="#ppt_x"/>
                                          </p:val>
                                        </p:tav>
                                      </p:tavLst>
                                    </p:anim>
                                    <p:anim calcmode="lin" valueType="num">
                                      <p:cBhvr>
                                        <p:cTn id="31" dur="200" accel="100000" fill="hold">
                                          <p:stCondLst>
                                            <p:cond delay="800"/>
                                          </p:stCondLst>
                                        </p:cTn>
                                        <p:tgtEl>
                                          <p:spTgt spid="33803"/>
                                        </p:tgtEl>
                                        <p:attrNameLst>
                                          <p:attrName>ppt_y</p:attrName>
                                        </p:attrNameLst>
                                      </p:cBhvr>
                                      <p:tavLst>
                                        <p:tav tm="0">
                                          <p:val>
                                            <p:strVal val="#ppt_y+0.1"/>
                                          </p:val>
                                        </p:tav>
                                        <p:tav tm="100000">
                                          <p:val>
                                            <p:strVal val="#ppt_y"/>
                                          </p:val>
                                        </p:tav>
                                      </p:tavLst>
                                    </p:anim>
                                  </p:childTnLst>
                                </p:cTn>
                              </p:par>
                              <p:par>
                                <p:cTn id="32" presetID="10" presetClass="entr" presetSubtype="0" fill="hold" nodeType="withEffect">
                                  <p:stCondLst>
                                    <p:cond delay="130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54" presetClass="path" presetSubtype="0" accel="50000" decel="50000" fill="hold" nodeType="withEffect">
                                  <p:stCondLst>
                                    <p:cond delay="1300"/>
                                  </p:stCondLst>
                                  <p:childTnLst>
                                    <p:animMotion origin="layout" path="M 5E-6 3.33333E-6 C 0.004 -0.00811 0.01806 -0.01598 0.02292 -0.01598 C 0.054 -0.01598 0.08594 0.10902 0.08594 0.23402 C 0.08594 0.17106 0.10191 0.10902 0.11702 0.10902 C 0.13299 0.10902 0.1481 0.17199 0.1481 0.23402 C 0.1481 0.20301 0.15608 0.17106 0.16407 0.17106 C 0.17205 0.17106 0.18004 0.20208 0.18004 0.23402 C 0.18004 0.21805 0.18403 0.20301 0.18803 0.20301 C 0.19202 0.20301 0.19601 0.21898 0.19601 0.23402 C 0.19601 0.22592 0.1981 0.21805 0.20001 0.21805 C 0.20105 0.21805 0.204 0.22615 0.204 0.23402 C 0.204 0.23009 0.20504 0.22592 0.20608 0.22592 C 0.20608 0.22685 0.20816 0.22986 0.20816 0.23402 C 0.20816 0.23194 0.20816 0.23009 0.20921 0.23009 C 0.20921 0.23102 0.21025 0.23217 0.21025 0.23402 C 0.21025 0.2331 0.21025 0.23194 0.21025 0.23102 C 0.21129 0.23102 0.21129 0.23194 0.21129 0.2331 C 0.21233 0.2331 0.21233 0.23217 0.21233 0.23102 C 0.21337 0.23102 0.21337 0.23194 0.21337 0.2331 " pathEditMode="relative" rAng="0" ptsTypes="fffffffffffffffffff">
                                      <p:cBhvr>
                                        <p:cTn id="36" dur="2000" fill="hold"/>
                                        <p:tgtEl>
                                          <p:spTgt spid="8"/>
                                        </p:tgtEl>
                                        <p:attrNameLst>
                                          <p:attrName>ppt_x</p:attrName>
                                          <p:attrName>ppt_y</p:attrName>
                                        </p:attrNameLst>
                                      </p:cBhvr>
                                      <p:rCtr x="10660" y="10903"/>
                                    </p:animMotion>
                                  </p:childTnLst>
                                </p:cTn>
                              </p:par>
                              <p:par>
                                <p:cTn id="37" presetID="16" presetClass="entr" presetSubtype="37" fill="hold" nodeType="withEffect">
                                  <p:stCondLst>
                                    <p:cond delay="1800"/>
                                  </p:stCondLst>
                                  <p:childTnLst>
                                    <p:set>
                                      <p:cBhvr>
                                        <p:cTn id="38" dur="1" fill="hold">
                                          <p:stCondLst>
                                            <p:cond delay="0"/>
                                          </p:stCondLst>
                                        </p:cTn>
                                        <p:tgtEl>
                                          <p:spTgt spid="11"/>
                                        </p:tgtEl>
                                        <p:attrNameLst>
                                          <p:attrName>style.visibility</p:attrName>
                                        </p:attrNameLst>
                                      </p:cBhvr>
                                      <p:to>
                                        <p:strVal val="visible"/>
                                      </p:to>
                                    </p:set>
                                    <p:animEffect transition="in" filter="barn(outVertical)">
                                      <p:cBhvr>
                                        <p:cTn id="39" dur="500"/>
                                        <p:tgtEl>
                                          <p:spTgt spid="11"/>
                                        </p:tgtEl>
                                      </p:cBhvr>
                                    </p:animEffect>
                                  </p:childTnLst>
                                </p:cTn>
                              </p:par>
                              <p:par>
                                <p:cTn id="40" presetID="22" presetClass="entr" presetSubtype="1" fill="hold" nodeType="withEffect">
                                  <p:stCondLst>
                                    <p:cond delay="2300"/>
                                  </p:stCondLst>
                                  <p:childTnLst>
                                    <p:set>
                                      <p:cBhvr>
                                        <p:cTn id="41" dur="1" fill="hold">
                                          <p:stCondLst>
                                            <p:cond delay="0"/>
                                          </p:stCondLst>
                                        </p:cTn>
                                        <p:tgtEl>
                                          <p:spTgt spid="9"/>
                                        </p:tgtEl>
                                        <p:attrNameLst>
                                          <p:attrName>style.visibility</p:attrName>
                                        </p:attrNameLst>
                                      </p:cBhvr>
                                      <p:to>
                                        <p:strVal val="visible"/>
                                      </p:to>
                                    </p:set>
                                    <p:animEffect transition="in" filter="wipe(up)">
                                      <p:cBhvr>
                                        <p:cTn id="42" dur="500"/>
                                        <p:tgtEl>
                                          <p:spTgt spid="9"/>
                                        </p:tgtEl>
                                      </p:cBhvr>
                                    </p:animEffect>
                                  </p:childTnLst>
                                </p:cTn>
                              </p:par>
                              <p:par>
                                <p:cTn id="43" presetID="10" presetClass="entr" presetSubtype="0" fill="hold" nodeType="withEffect">
                                  <p:stCondLst>
                                    <p:cond delay="2200"/>
                                  </p:stCondLst>
                                  <p:childTnLst>
                                    <p:set>
                                      <p:cBhvr>
                                        <p:cTn id="44" dur="1" fill="hold">
                                          <p:stCondLst>
                                            <p:cond delay="0"/>
                                          </p:stCondLst>
                                        </p:cTn>
                                        <p:tgtEl>
                                          <p:spTgt spid="20"/>
                                        </p:tgtEl>
                                        <p:attrNameLst>
                                          <p:attrName>style.visibility</p:attrName>
                                        </p:attrNameLst>
                                      </p:cBhvr>
                                      <p:to>
                                        <p:strVal val="visible"/>
                                      </p:to>
                                    </p:set>
                                    <p:animEffect transition="in" filter="fade">
                                      <p:cBhvr>
                                        <p:cTn id="45" dur="500"/>
                                        <p:tgtEl>
                                          <p:spTgt spid="20"/>
                                        </p:tgtEl>
                                      </p:cBhvr>
                                    </p:animEffect>
                                  </p:childTnLst>
                                </p:cTn>
                              </p:par>
                              <p:par>
                                <p:cTn id="46" presetID="53" presetClass="entr" presetSubtype="16" fill="hold" nodeType="withEffect">
                                  <p:stCondLst>
                                    <p:cond delay="2700"/>
                                  </p:stCondLst>
                                  <p:childTnLst>
                                    <p:set>
                                      <p:cBhvr>
                                        <p:cTn id="47" dur="1" fill="hold">
                                          <p:stCondLst>
                                            <p:cond delay="0"/>
                                          </p:stCondLst>
                                        </p:cTn>
                                        <p:tgtEl>
                                          <p:spTgt spid="22"/>
                                        </p:tgtEl>
                                        <p:attrNameLst>
                                          <p:attrName>style.visibility</p:attrName>
                                        </p:attrNameLst>
                                      </p:cBhvr>
                                      <p:to>
                                        <p:strVal val="visible"/>
                                      </p:to>
                                    </p:set>
                                    <p:anim calcmode="lin" valueType="num">
                                      <p:cBhvr>
                                        <p:cTn id="48" dur="700" fill="hold"/>
                                        <p:tgtEl>
                                          <p:spTgt spid="22"/>
                                        </p:tgtEl>
                                        <p:attrNameLst>
                                          <p:attrName>ppt_w</p:attrName>
                                        </p:attrNameLst>
                                      </p:cBhvr>
                                      <p:tavLst>
                                        <p:tav tm="0">
                                          <p:val>
                                            <p:fltVal val="0"/>
                                          </p:val>
                                        </p:tav>
                                        <p:tav tm="100000">
                                          <p:val>
                                            <p:strVal val="#ppt_w"/>
                                          </p:val>
                                        </p:tav>
                                      </p:tavLst>
                                    </p:anim>
                                    <p:anim calcmode="lin" valueType="num">
                                      <p:cBhvr>
                                        <p:cTn id="49" dur="700" fill="hold"/>
                                        <p:tgtEl>
                                          <p:spTgt spid="22"/>
                                        </p:tgtEl>
                                        <p:attrNameLst>
                                          <p:attrName>ppt_h</p:attrName>
                                        </p:attrNameLst>
                                      </p:cBhvr>
                                      <p:tavLst>
                                        <p:tav tm="0">
                                          <p:val>
                                            <p:fltVal val="0"/>
                                          </p:val>
                                        </p:tav>
                                        <p:tav tm="100000">
                                          <p:val>
                                            <p:strVal val="#ppt_h"/>
                                          </p:val>
                                        </p:tav>
                                      </p:tavLst>
                                    </p:anim>
                                    <p:animEffect transition="in" filter="fade">
                                      <p:cBhvr>
                                        <p:cTn id="50" dur="7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3800" grpId="0"/>
      <p:bldP spid="33803"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4" name="矩形 3"/>
          <p:cNvSpPr/>
          <p:nvPr/>
        </p:nvSpPr>
        <p:spPr>
          <a:xfrm>
            <a:off x="928688" y="1003300"/>
            <a:ext cx="6858000" cy="5945188"/>
          </a:xfrm>
          <a:custGeom>
            <a:avLst/>
            <a:gdLst>
              <a:gd name="connsiteX0" fmla="*/ 0 w 4572000"/>
              <a:gd name="connsiteY0" fmla="*/ 0 h 6885384"/>
              <a:gd name="connsiteX1" fmla="*/ 4572000 w 4572000"/>
              <a:gd name="connsiteY1" fmla="*/ 0 h 6885384"/>
              <a:gd name="connsiteX2" fmla="*/ 4572000 w 4572000"/>
              <a:gd name="connsiteY2" fmla="*/ 6885384 h 6885384"/>
              <a:gd name="connsiteX3" fmla="*/ 0 w 4572000"/>
              <a:gd name="connsiteY3" fmla="*/ 6885384 h 6885384"/>
              <a:gd name="connsiteX4" fmla="*/ 0 w 4572000"/>
              <a:gd name="connsiteY4" fmla="*/ 0 h 6885384"/>
              <a:gd name="connsiteX0" fmla="*/ 0 w 9194800"/>
              <a:gd name="connsiteY0" fmla="*/ 0 h 6885384"/>
              <a:gd name="connsiteX1" fmla="*/ 9194800 w 9194800"/>
              <a:gd name="connsiteY1" fmla="*/ 5638800 h 6885384"/>
              <a:gd name="connsiteX2" fmla="*/ 4572000 w 9194800"/>
              <a:gd name="connsiteY2" fmla="*/ 6885384 h 6885384"/>
              <a:gd name="connsiteX3" fmla="*/ 0 w 9194800"/>
              <a:gd name="connsiteY3" fmla="*/ 6885384 h 6885384"/>
              <a:gd name="connsiteX4" fmla="*/ 0 w 9194800"/>
              <a:gd name="connsiteY4" fmla="*/ 0 h 6885384"/>
              <a:gd name="connsiteX0" fmla="*/ 0 w 9194800"/>
              <a:gd name="connsiteY0" fmla="*/ 0 h 6898084"/>
              <a:gd name="connsiteX1" fmla="*/ 9194800 w 9194800"/>
              <a:gd name="connsiteY1" fmla="*/ 5638800 h 6898084"/>
              <a:gd name="connsiteX2" fmla="*/ 9182100 w 9194800"/>
              <a:gd name="connsiteY2" fmla="*/ 6898084 h 6898084"/>
              <a:gd name="connsiteX3" fmla="*/ 0 w 9194800"/>
              <a:gd name="connsiteY3" fmla="*/ 6885384 h 6898084"/>
              <a:gd name="connsiteX4" fmla="*/ 0 w 9194800"/>
              <a:gd name="connsiteY4" fmla="*/ 0 h 6898084"/>
              <a:gd name="connsiteX0" fmla="*/ 2413000 w 9194800"/>
              <a:gd name="connsiteY0" fmla="*/ 0 h 4802584"/>
              <a:gd name="connsiteX1" fmla="*/ 9194800 w 9194800"/>
              <a:gd name="connsiteY1" fmla="*/ 3543300 h 4802584"/>
              <a:gd name="connsiteX2" fmla="*/ 9182100 w 9194800"/>
              <a:gd name="connsiteY2" fmla="*/ 4802584 h 4802584"/>
              <a:gd name="connsiteX3" fmla="*/ 0 w 9194800"/>
              <a:gd name="connsiteY3" fmla="*/ 4789884 h 4802584"/>
              <a:gd name="connsiteX4" fmla="*/ 2413000 w 9194800"/>
              <a:gd name="connsiteY4" fmla="*/ 0 h 4802584"/>
              <a:gd name="connsiteX0" fmla="*/ 1663700 w 9194800"/>
              <a:gd name="connsiteY0" fmla="*/ 0 h 5894784"/>
              <a:gd name="connsiteX1" fmla="*/ 9194800 w 9194800"/>
              <a:gd name="connsiteY1" fmla="*/ 4635500 h 5894784"/>
              <a:gd name="connsiteX2" fmla="*/ 9182100 w 9194800"/>
              <a:gd name="connsiteY2" fmla="*/ 5894784 h 5894784"/>
              <a:gd name="connsiteX3" fmla="*/ 0 w 9194800"/>
              <a:gd name="connsiteY3" fmla="*/ 5882084 h 5894784"/>
              <a:gd name="connsiteX4" fmla="*/ 1663700 w 9194800"/>
              <a:gd name="connsiteY4" fmla="*/ 0 h 5894784"/>
              <a:gd name="connsiteX0" fmla="*/ 1663700 w 9182100"/>
              <a:gd name="connsiteY0" fmla="*/ 0 h 5894784"/>
              <a:gd name="connsiteX1" fmla="*/ 7658100 w 9182100"/>
              <a:gd name="connsiteY1" fmla="*/ 5283200 h 5894784"/>
              <a:gd name="connsiteX2" fmla="*/ 9182100 w 9182100"/>
              <a:gd name="connsiteY2" fmla="*/ 5894784 h 5894784"/>
              <a:gd name="connsiteX3" fmla="*/ 0 w 9182100"/>
              <a:gd name="connsiteY3" fmla="*/ 5882084 h 5894784"/>
              <a:gd name="connsiteX4" fmla="*/ 1663700 w 9182100"/>
              <a:gd name="connsiteY4" fmla="*/ 0 h 5894784"/>
              <a:gd name="connsiteX0" fmla="*/ 1663700 w 8407400"/>
              <a:gd name="connsiteY0" fmla="*/ 0 h 5907484"/>
              <a:gd name="connsiteX1" fmla="*/ 7658100 w 8407400"/>
              <a:gd name="connsiteY1" fmla="*/ 5283200 h 5907484"/>
              <a:gd name="connsiteX2" fmla="*/ 8407400 w 8407400"/>
              <a:gd name="connsiteY2" fmla="*/ 5907484 h 5907484"/>
              <a:gd name="connsiteX3" fmla="*/ 0 w 8407400"/>
              <a:gd name="connsiteY3" fmla="*/ 5882084 h 5907484"/>
              <a:gd name="connsiteX4" fmla="*/ 1663700 w 8407400"/>
              <a:gd name="connsiteY4" fmla="*/ 0 h 5907484"/>
              <a:gd name="connsiteX0" fmla="*/ 698500 w 7442200"/>
              <a:gd name="connsiteY0" fmla="*/ 0 h 5907484"/>
              <a:gd name="connsiteX1" fmla="*/ 6692900 w 7442200"/>
              <a:gd name="connsiteY1" fmla="*/ 5283200 h 5907484"/>
              <a:gd name="connsiteX2" fmla="*/ 7442200 w 7442200"/>
              <a:gd name="connsiteY2" fmla="*/ 5907484 h 5907484"/>
              <a:gd name="connsiteX3" fmla="*/ 0 w 7442200"/>
              <a:gd name="connsiteY3" fmla="*/ 5907484 h 5907484"/>
              <a:gd name="connsiteX4" fmla="*/ 698500 w 7442200"/>
              <a:gd name="connsiteY4" fmla="*/ 0 h 5907484"/>
              <a:gd name="connsiteX0" fmla="*/ 698500 w 6858000"/>
              <a:gd name="connsiteY0" fmla="*/ 0 h 5945584"/>
              <a:gd name="connsiteX1" fmla="*/ 6692900 w 6858000"/>
              <a:gd name="connsiteY1" fmla="*/ 5283200 h 5945584"/>
              <a:gd name="connsiteX2" fmla="*/ 6858000 w 6858000"/>
              <a:gd name="connsiteY2" fmla="*/ 5945584 h 5945584"/>
              <a:gd name="connsiteX3" fmla="*/ 0 w 6858000"/>
              <a:gd name="connsiteY3" fmla="*/ 5907484 h 5945584"/>
              <a:gd name="connsiteX4" fmla="*/ 698500 w 6858000"/>
              <a:gd name="connsiteY4" fmla="*/ 0 h 5945584"/>
              <a:gd name="connsiteX0" fmla="*/ 698500 w 6858000"/>
              <a:gd name="connsiteY0" fmla="*/ 0 h 5945584"/>
              <a:gd name="connsiteX1" fmla="*/ 5727700 w 6858000"/>
              <a:gd name="connsiteY1" fmla="*/ 4876800 h 5945584"/>
              <a:gd name="connsiteX2" fmla="*/ 6858000 w 6858000"/>
              <a:gd name="connsiteY2" fmla="*/ 5945584 h 5945584"/>
              <a:gd name="connsiteX3" fmla="*/ 0 w 6858000"/>
              <a:gd name="connsiteY3" fmla="*/ 5907484 h 5945584"/>
              <a:gd name="connsiteX4" fmla="*/ 698500 w 6858000"/>
              <a:gd name="connsiteY4" fmla="*/ 0 h 5945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0" h="5945584">
                <a:moveTo>
                  <a:pt x="698500" y="0"/>
                </a:moveTo>
                <a:lnTo>
                  <a:pt x="5727700" y="4876800"/>
                </a:lnTo>
                <a:lnTo>
                  <a:pt x="6858000" y="5945584"/>
                </a:lnTo>
                <a:lnTo>
                  <a:pt x="0" y="5907484"/>
                </a:lnTo>
                <a:lnTo>
                  <a:pt x="698500" y="0"/>
                </a:lnTo>
                <a:close/>
              </a:path>
            </a:pathLst>
          </a:custGeom>
          <a:solidFill>
            <a:srgbClr val="4BB2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sp>
        <p:nvSpPr>
          <p:cNvPr id="5" name="矩形 4"/>
          <p:cNvSpPr/>
          <p:nvPr/>
        </p:nvSpPr>
        <p:spPr>
          <a:xfrm>
            <a:off x="1665288" y="1033463"/>
            <a:ext cx="7621587" cy="5870575"/>
          </a:xfrm>
          <a:custGeom>
            <a:avLst/>
            <a:gdLst>
              <a:gd name="connsiteX0" fmla="*/ 0 w 4608512"/>
              <a:gd name="connsiteY0" fmla="*/ 0 h 6937524"/>
              <a:gd name="connsiteX1" fmla="*/ 4608512 w 4608512"/>
              <a:gd name="connsiteY1" fmla="*/ 0 h 6937524"/>
              <a:gd name="connsiteX2" fmla="*/ 4608512 w 4608512"/>
              <a:gd name="connsiteY2" fmla="*/ 6937524 h 6937524"/>
              <a:gd name="connsiteX3" fmla="*/ 0 w 4608512"/>
              <a:gd name="connsiteY3" fmla="*/ 6937524 h 6937524"/>
              <a:gd name="connsiteX4" fmla="*/ 0 w 4608512"/>
              <a:gd name="connsiteY4" fmla="*/ 0 h 6937524"/>
              <a:gd name="connsiteX0" fmla="*/ 1435100 w 6043612"/>
              <a:gd name="connsiteY0" fmla="*/ 0 h 6937524"/>
              <a:gd name="connsiteX1" fmla="*/ 6043612 w 6043612"/>
              <a:gd name="connsiteY1" fmla="*/ 0 h 6937524"/>
              <a:gd name="connsiteX2" fmla="*/ 6043612 w 6043612"/>
              <a:gd name="connsiteY2" fmla="*/ 6937524 h 6937524"/>
              <a:gd name="connsiteX3" fmla="*/ 0 w 6043612"/>
              <a:gd name="connsiteY3" fmla="*/ 1984524 h 6937524"/>
              <a:gd name="connsiteX4" fmla="*/ 1435100 w 6043612"/>
              <a:gd name="connsiteY4" fmla="*/ 0 h 6937524"/>
              <a:gd name="connsiteX0" fmla="*/ 1435100 w 6043612"/>
              <a:gd name="connsiteY0" fmla="*/ 0 h 5705624"/>
              <a:gd name="connsiteX1" fmla="*/ 6043612 w 6043612"/>
              <a:gd name="connsiteY1" fmla="*/ 0 h 5705624"/>
              <a:gd name="connsiteX2" fmla="*/ 6030912 w 6043612"/>
              <a:gd name="connsiteY2" fmla="*/ 5705624 h 5705624"/>
              <a:gd name="connsiteX3" fmla="*/ 0 w 6043612"/>
              <a:gd name="connsiteY3" fmla="*/ 1984524 h 5705624"/>
              <a:gd name="connsiteX4" fmla="*/ 1435100 w 6043612"/>
              <a:gd name="connsiteY4" fmla="*/ 0 h 5705624"/>
              <a:gd name="connsiteX0" fmla="*/ 0 w 7059612"/>
              <a:gd name="connsiteY0" fmla="*/ 63500 h 5705624"/>
              <a:gd name="connsiteX1" fmla="*/ 7059612 w 7059612"/>
              <a:gd name="connsiteY1" fmla="*/ 0 h 5705624"/>
              <a:gd name="connsiteX2" fmla="*/ 7046912 w 7059612"/>
              <a:gd name="connsiteY2" fmla="*/ 5705624 h 5705624"/>
              <a:gd name="connsiteX3" fmla="*/ 1016000 w 7059612"/>
              <a:gd name="connsiteY3" fmla="*/ 1984524 h 5705624"/>
              <a:gd name="connsiteX4" fmla="*/ 0 w 7059612"/>
              <a:gd name="connsiteY4" fmla="*/ 63500 h 5705624"/>
              <a:gd name="connsiteX0" fmla="*/ 0 w 7427912"/>
              <a:gd name="connsiteY0" fmla="*/ 1104900 h 5705624"/>
              <a:gd name="connsiteX1" fmla="*/ 7427912 w 7427912"/>
              <a:gd name="connsiteY1" fmla="*/ 0 h 5705624"/>
              <a:gd name="connsiteX2" fmla="*/ 7415212 w 7427912"/>
              <a:gd name="connsiteY2" fmla="*/ 5705624 h 5705624"/>
              <a:gd name="connsiteX3" fmla="*/ 1384300 w 7427912"/>
              <a:gd name="connsiteY3" fmla="*/ 1984524 h 5705624"/>
              <a:gd name="connsiteX4" fmla="*/ 0 w 7427912"/>
              <a:gd name="connsiteY4" fmla="*/ 1104900 h 5705624"/>
              <a:gd name="connsiteX0" fmla="*/ 0 w 7441174"/>
              <a:gd name="connsiteY0" fmla="*/ 1104900 h 6950224"/>
              <a:gd name="connsiteX1" fmla="*/ 7427912 w 7441174"/>
              <a:gd name="connsiteY1" fmla="*/ 0 h 6950224"/>
              <a:gd name="connsiteX2" fmla="*/ 7440612 w 7441174"/>
              <a:gd name="connsiteY2" fmla="*/ 6950224 h 6950224"/>
              <a:gd name="connsiteX3" fmla="*/ 1384300 w 7441174"/>
              <a:gd name="connsiteY3" fmla="*/ 1984524 h 6950224"/>
              <a:gd name="connsiteX4" fmla="*/ 0 w 7441174"/>
              <a:gd name="connsiteY4" fmla="*/ 1104900 h 6950224"/>
              <a:gd name="connsiteX0" fmla="*/ 0 w 7441174"/>
              <a:gd name="connsiteY0" fmla="*/ 1104900 h 6962924"/>
              <a:gd name="connsiteX1" fmla="*/ 7427912 w 7441174"/>
              <a:gd name="connsiteY1" fmla="*/ 0 h 6962924"/>
              <a:gd name="connsiteX2" fmla="*/ 7440612 w 7441174"/>
              <a:gd name="connsiteY2" fmla="*/ 6950224 h 6962924"/>
              <a:gd name="connsiteX3" fmla="*/ 6578600 w 7441174"/>
              <a:gd name="connsiteY3" fmla="*/ 6962924 h 6962924"/>
              <a:gd name="connsiteX4" fmla="*/ 0 w 7441174"/>
              <a:gd name="connsiteY4" fmla="*/ 1104900 h 6962924"/>
              <a:gd name="connsiteX0" fmla="*/ 0 w 7491974"/>
              <a:gd name="connsiteY0" fmla="*/ 1104900 h 6962924"/>
              <a:gd name="connsiteX1" fmla="*/ 7478712 w 7491974"/>
              <a:gd name="connsiteY1" fmla="*/ 0 h 6962924"/>
              <a:gd name="connsiteX2" fmla="*/ 7491412 w 7491974"/>
              <a:gd name="connsiteY2" fmla="*/ 6950224 h 6962924"/>
              <a:gd name="connsiteX3" fmla="*/ 6629400 w 7491974"/>
              <a:gd name="connsiteY3" fmla="*/ 6962924 h 6962924"/>
              <a:gd name="connsiteX4" fmla="*/ 0 w 7491974"/>
              <a:gd name="connsiteY4" fmla="*/ 1104900 h 6962924"/>
              <a:gd name="connsiteX0" fmla="*/ 0 w 7491974"/>
              <a:gd name="connsiteY0" fmla="*/ 1104900 h 6962924"/>
              <a:gd name="connsiteX1" fmla="*/ 7478712 w 7491974"/>
              <a:gd name="connsiteY1" fmla="*/ 0 h 6962924"/>
              <a:gd name="connsiteX2" fmla="*/ 7491412 w 7491974"/>
              <a:gd name="connsiteY2" fmla="*/ 6950224 h 6962924"/>
              <a:gd name="connsiteX3" fmla="*/ 6529538 w 7491974"/>
              <a:gd name="connsiteY3" fmla="*/ 6962924 h 6962924"/>
              <a:gd name="connsiteX4" fmla="*/ 0 w 7491974"/>
              <a:gd name="connsiteY4" fmla="*/ 1104900 h 6962924"/>
              <a:gd name="connsiteX0" fmla="*/ 0 w 7491781"/>
              <a:gd name="connsiteY0" fmla="*/ 952500 h 6810524"/>
              <a:gd name="connsiteX1" fmla="*/ 7466229 w 7491781"/>
              <a:gd name="connsiteY1" fmla="*/ 0 h 6810524"/>
              <a:gd name="connsiteX2" fmla="*/ 7491412 w 7491781"/>
              <a:gd name="connsiteY2" fmla="*/ 6797824 h 6810524"/>
              <a:gd name="connsiteX3" fmla="*/ 6529538 w 7491781"/>
              <a:gd name="connsiteY3" fmla="*/ 6810524 h 6810524"/>
              <a:gd name="connsiteX4" fmla="*/ 0 w 7491781"/>
              <a:gd name="connsiteY4" fmla="*/ 952500 h 6810524"/>
              <a:gd name="connsiteX0" fmla="*/ 0 w 7491781"/>
              <a:gd name="connsiteY0" fmla="*/ 1028700 h 6886724"/>
              <a:gd name="connsiteX1" fmla="*/ 7466229 w 7491781"/>
              <a:gd name="connsiteY1" fmla="*/ 0 h 6886724"/>
              <a:gd name="connsiteX2" fmla="*/ 7491412 w 7491781"/>
              <a:gd name="connsiteY2" fmla="*/ 6874024 h 6886724"/>
              <a:gd name="connsiteX3" fmla="*/ 6529538 w 7491781"/>
              <a:gd name="connsiteY3" fmla="*/ 6886724 h 6886724"/>
              <a:gd name="connsiteX4" fmla="*/ 0 w 7491781"/>
              <a:gd name="connsiteY4" fmla="*/ 1028700 h 6886724"/>
              <a:gd name="connsiteX0" fmla="*/ 0 w 7491974"/>
              <a:gd name="connsiteY0" fmla="*/ 0 h 5858024"/>
              <a:gd name="connsiteX1" fmla="*/ 7478711 w 7491974"/>
              <a:gd name="connsiteY1" fmla="*/ 584200 h 5858024"/>
              <a:gd name="connsiteX2" fmla="*/ 7491412 w 7491974"/>
              <a:gd name="connsiteY2" fmla="*/ 5845324 h 5858024"/>
              <a:gd name="connsiteX3" fmla="*/ 6529538 w 7491974"/>
              <a:gd name="connsiteY3" fmla="*/ 5858024 h 5858024"/>
              <a:gd name="connsiteX4" fmla="*/ 0 w 7491974"/>
              <a:gd name="connsiteY4" fmla="*/ 0 h 5858024"/>
              <a:gd name="connsiteX0" fmla="*/ 0 w 7491974"/>
              <a:gd name="connsiteY0" fmla="*/ 0 h 5870724"/>
              <a:gd name="connsiteX1" fmla="*/ 7478711 w 7491974"/>
              <a:gd name="connsiteY1" fmla="*/ 584200 h 5870724"/>
              <a:gd name="connsiteX2" fmla="*/ 7491412 w 7491974"/>
              <a:gd name="connsiteY2" fmla="*/ 5845324 h 5870724"/>
              <a:gd name="connsiteX3" fmla="*/ 5917881 w 7491974"/>
              <a:gd name="connsiteY3" fmla="*/ 5870724 h 5870724"/>
              <a:gd name="connsiteX4" fmla="*/ 0 w 7491974"/>
              <a:gd name="connsiteY4" fmla="*/ 0 h 58707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1974" h="5870724">
                <a:moveTo>
                  <a:pt x="0" y="0"/>
                </a:moveTo>
                <a:lnTo>
                  <a:pt x="7478711" y="584200"/>
                </a:lnTo>
                <a:cubicBezTo>
                  <a:pt x="7474478" y="2486075"/>
                  <a:pt x="7495645" y="3943449"/>
                  <a:pt x="7491412" y="5845324"/>
                </a:cubicBezTo>
                <a:lnTo>
                  <a:pt x="5917881" y="5870724"/>
                </a:lnTo>
                <a:lnTo>
                  <a:pt x="0" y="0"/>
                </a:lnTo>
                <a:close/>
              </a:path>
            </a:pathLst>
          </a:custGeom>
          <a:solidFill>
            <a:schemeClr val="bg1">
              <a:lumMod val="95000"/>
            </a:schemeClr>
          </a:solidFill>
          <a:ln w="38100">
            <a:solidFill>
              <a:srgbClr val="4BB2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sp>
        <p:nvSpPr>
          <p:cNvPr id="6" name="矩形 5"/>
          <p:cNvSpPr/>
          <p:nvPr/>
        </p:nvSpPr>
        <p:spPr>
          <a:xfrm rot="165648">
            <a:off x="3516313" y="765175"/>
            <a:ext cx="1722437" cy="460375"/>
          </a:xfrm>
          <a:prstGeom prst="rect">
            <a:avLst/>
          </a:prstGeom>
        </p:spPr>
        <p:txBody>
          <a:bodyPr wrap="none">
            <a:spAutoFit/>
          </a:bodyPr>
          <a:lstStyle/>
          <a:p>
            <a:pPr eaLnBrk="1" hangingPunct="1">
              <a:defRPr/>
            </a:pPr>
            <a:r>
              <a:rPr lang="zh-TW" altLang="zh-TW" sz="2400" b="1" dirty="0">
                <a:solidFill>
                  <a:schemeClr val="tx1">
                    <a:lumMod val="65000"/>
                    <a:lumOff val="35000"/>
                  </a:schemeClr>
                </a:solidFill>
                <a:latin typeface="微軟正黑體" pitchFamily="34" charset="-120"/>
                <a:ea typeface="微軟正黑體" pitchFamily="34" charset="-120"/>
              </a:rPr>
              <a:t>陶瓷工程科</a:t>
            </a:r>
            <a:endParaRPr lang="zh-TW" altLang="en-US" sz="2400" b="1" dirty="0">
              <a:solidFill>
                <a:schemeClr val="tx1">
                  <a:lumMod val="65000"/>
                  <a:lumOff val="35000"/>
                </a:schemeClr>
              </a:solidFill>
              <a:latin typeface="微軟正黑體" pitchFamily="34" charset="-120"/>
              <a:ea typeface="微軟正黑體" pitchFamily="34" charset="-120"/>
            </a:endParaRPr>
          </a:p>
        </p:txBody>
      </p:sp>
      <p:sp>
        <p:nvSpPr>
          <p:cNvPr id="7" name="橢圓 6"/>
          <p:cNvSpPr/>
          <p:nvPr/>
        </p:nvSpPr>
        <p:spPr>
          <a:xfrm>
            <a:off x="-469900" y="-387350"/>
            <a:ext cx="3660775" cy="3660775"/>
          </a:xfrm>
          <a:prstGeom prst="ellipse">
            <a:avLst/>
          </a:prstGeom>
          <a:solidFill>
            <a:schemeClr val="bg1"/>
          </a:solidFill>
          <a:ln w="381000">
            <a:solidFill>
              <a:srgbClr val="4BB2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pic>
        <p:nvPicPr>
          <p:cNvPr id="34822" name="圖片 7">
            <a:hlinkClick r:id="rId3" action="ppaction://hlinkfile"/>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55600" y="-219075"/>
            <a:ext cx="3403600" cy="3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5847" name="群組 8"/>
          <p:cNvGrpSpPr>
            <a:grpSpLocks/>
          </p:cNvGrpSpPr>
          <p:nvPr/>
        </p:nvGrpSpPr>
        <p:grpSpPr bwMode="auto">
          <a:xfrm>
            <a:off x="5648325" y="-823913"/>
            <a:ext cx="4395788" cy="2597151"/>
            <a:chOff x="5548345" y="-812555"/>
            <a:chExt cx="4395353" cy="2596933"/>
          </a:xfrm>
        </p:grpSpPr>
        <p:sp>
          <p:nvSpPr>
            <p:cNvPr id="10" name="等腰三角形 9"/>
            <p:cNvSpPr/>
            <p:nvPr/>
          </p:nvSpPr>
          <p:spPr>
            <a:xfrm rot="14970351">
              <a:off x="6096752" y="-1360962"/>
              <a:ext cx="2596933" cy="3693747"/>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grpSp>
          <p:nvGrpSpPr>
            <p:cNvPr id="35862" name="群組 10"/>
            <p:cNvGrpSpPr>
              <a:grpSpLocks/>
            </p:cNvGrpSpPr>
            <p:nvPr/>
          </p:nvGrpSpPr>
          <p:grpSpPr bwMode="auto">
            <a:xfrm>
              <a:off x="6012160" y="209886"/>
              <a:ext cx="3931538" cy="783046"/>
              <a:chOff x="6065348" y="481627"/>
              <a:chExt cx="3931538" cy="783046"/>
            </a:xfrm>
          </p:grpSpPr>
          <p:sp>
            <p:nvSpPr>
              <p:cNvPr id="12" name="矩形 11"/>
              <p:cNvSpPr>
                <a:spLocks noChangeArrowheads="1"/>
              </p:cNvSpPr>
              <p:nvPr/>
            </p:nvSpPr>
            <p:spPr bwMode="auto">
              <a:xfrm rot="20733130">
                <a:off x="6247582" y="741779"/>
                <a:ext cx="3749304" cy="522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defRPr/>
                </a:pPr>
                <a:r>
                  <a:rPr kumimoji="0" lang="en-US" altLang="zh-TW" sz="1200" dirty="0">
                    <a:solidFill>
                      <a:schemeClr val="tx1">
                        <a:lumMod val="75000"/>
                        <a:lumOff val="25000"/>
                      </a:schemeClr>
                    </a:solidFill>
                    <a:latin typeface="微軟正黑體" pitchFamily="34" charset="-120"/>
                    <a:ea typeface="微軟正黑體" pitchFamily="34" charset="-120"/>
                  </a:rPr>
                  <a:t> </a:t>
                </a:r>
              </a:p>
              <a:p>
                <a:pPr eaLnBrk="1" hangingPunct="1">
                  <a:defRPr/>
                </a:pPr>
                <a:endParaRPr kumimoji="0" lang="en-US" altLang="zh-TW" sz="1600" dirty="0">
                  <a:solidFill>
                    <a:schemeClr val="tx1">
                      <a:lumMod val="75000"/>
                      <a:lumOff val="25000"/>
                    </a:schemeClr>
                  </a:solidFill>
                  <a:latin typeface="微軟正黑體" pitchFamily="34" charset="-120"/>
                  <a:ea typeface="微軟正黑體" pitchFamily="34" charset="-120"/>
                </a:endParaRPr>
              </a:p>
            </p:txBody>
          </p:sp>
          <p:sp>
            <p:nvSpPr>
              <p:cNvPr id="13" name="文字方塊 12"/>
              <p:cNvSpPr txBox="1">
                <a:spLocks noChangeArrowheads="1"/>
              </p:cNvSpPr>
              <p:nvPr/>
            </p:nvSpPr>
            <p:spPr bwMode="auto">
              <a:xfrm rot="20747594">
                <a:off x="6065037" y="481451"/>
                <a:ext cx="3387390" cy="522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新細明體" charset="-120"/>
                  </a:defRPr>
                </a:lvl1pPr>
                <a:lvl2pPr marL="742950" indent="-285750" eaLnBrk="0" hangingPunct="0">
                  <a:defRPr kumimoji="1">
                    <a:solidFill>
                      <a:schemeClr val="tx1"/>
                    </a:solidFill>
                    <a:latin typeface="Calibri" pitchFamily="34" charset="0"/>
                    <a:ea typeface="新細明體" charset="-120"/>
                  </a:defRPr>
                </a:lvl2pPr>
                <a:lvl3pPr marL="1143000" indent="-228600" eaLnBrk="0" hangingPunct="0">
                  <a:defRPr kumimoji="1">
                    <a:solidFill>
                      <a:schemeClr val="tx1"/>
                    </a:solidFill>
                    <a:latin typeface="Calibri" pitchFamily="34" charset="0"/>
                    <a:ea typeface="新細明體" charset="-120"/>
                  </a:defRPr>
                </a:lvl3pPr>
                <a:lvl4pPr marL="1600200" indent="-228600" eaLnBrk="0" hangingPunct="0">
                  <a:defRPr kumimoji="1">
                    <a:solidFill>
                      <a:schemeClr val="tx1"/>
                    </a:solidFill>
                    <a:latin typeface="Calibri" pitchFamily="34" charset="0"/>
                    <a:ea typeface="新細明體" charset="-120"/>
                  </a:defRPr>
                </a:lvl4pPr>
                <a:lvl5pPr marL="2057400" indent="-228600" eaLnBrk="0" hangingPunct="0">
                  <a:defRPr kumimoji="1">
                    <a:solidFill>
                      <a:schemeClr val="tx1"/>
                    </a:solidFill>
                    <a:latin typeface="Calibri" pitchFamily="34" charset="0"/>
                    <a:ea typeface="新細明體" charset="-120"/>
                  </a:defRPr>
                </a:lvl5pPr>
                <a:lvl6pPr marL="2514600" indent="-228600" eaLnBrk="0" fontAlgn="base" hangingPunct="0">
                  <a:spcBef>
                    <a:spcPct val="0"/>
                  </a:spcBef>
                  <a:spcAft>
                    <a:spcPct val="0"/>
                  </a:spcAft>
                  <a:defRPr kumimoji="1">
                    <a:solidFill>
                      <a:schemeClr val="tx1"/>
                    </a:solidFill>
                    <a:latin typeface="Calibri" pitchFamily="34" charset="0"/>
                    <a:ea typeface="新細明體" charset="-120"/>
                  </a:defRPr>
                </a:lvl6pPr>
                <a:lvl7pPr marL="2971800" indent="-228600" eaLnBrk="0" fontAlgn="base" hangingPunct="0">
                  <a:spcBef>
                    <a:spcPct val="0"/>
                  </a:spcBef>
                  <a:spcAft>
                    <a:spcPct val="0"/>
                  </a:spcAft>
                  <a:defRPr kumimoji="1">
                    <a:solidFill>
                      <a:schemeClr val="tx1"/>
                    </a:solidFill>
                    <a:latin typeface="Calibri" pitchFamily="34" charset="0"/>
                    <a:ea typeface="新細明體" charset="-120"/>
                  </a:defRPr>
                </a:lvl7pPr>
                <a:lvl8pPr marL="3429000" indent="-228600" eaLnBrk="0" fontAlgn="base" hangingPunct="0">
                  <a:spcBef>
                    <a:spcPct val="0"/>
                  </a:spcBef>
                  <a:spcAft>
                    <a:spcPct val="0"/>
                  </a:spcAft>
                  <a:defRPr kumimoji="1">
                    <a:solidFill>
                      <a:schemeClr val="tx1"/>
                    </a:solidFill>
                    <a:latin typeface="Calibri" pitchFamily="34" charset="0"/>
                    <a:ea typeface="新細明體" charset="-120"/>
                  </a:defRPr>
                </a:lvl8pPr>
                <a:lvl9pPr marL="3886200" indent="-228600" eaLnBrk="0" fontAlgn="base" hangingPunct="0">
                  <a:spcBef>
                    <a:spcPct val="0"/>
                  </a:spcBef>
                  <a:spcAft>
                    <a:spcPct val="0"/>
                  </a:spcAft>
                  <a:defRPr kumimoji="1">
                    <a:solidFill>
                      <a:schemeClr val="tx1"/>
                    </a:solidFill>
                    <a:latin typeface="Calibri" pitchFamily="34" charset="0"/>
                    <a:ea typeface="新細明體" charset="-120"/>
                  </a:defRPr>
                </a:lvl9pPr>
              </a:lstStyle>
              <a:p>
                <a:pPr eaLnBrk="1" hangingPunct="1">
                  <a:defRPr/>
                </a:pPr>
                <a:r>
                  <a:rPr lang="zh-TW" altLang="en-US" sz="2800" b="1" dirty="0" smtClean="0">
                    <a:solidFill>
                      <a:schemeClr val="tx1">
                        <a:lumMod val="75000"/>
                        <a:lumOff val="25000"/>
                      </a:schemeClr>
                    </a:solidFill>
                    <a:latin typeface="微軟正黑體" pitchFamily="34" charset="-120"/>
                    <a:ea typeface="微軟正黑體" pitchFamily="34" charset="-120"/>
                  </a:rPr>
                  <a:t>技職教育宣導 </a:t>
                </a:r>
                <a:r>
                  <a:rPr lang="zh-TW" altLang="en-US" sz="2000" b="1" dirty="0" smtClean="0">
                    <a:solidFill>
                      <a:schemeClr val="tx1">
                        <a:lumMod val="75000"/>
                        <a:lumOff val="25000"/>
                      </a:schemeClr>
                    </a:solidFill>
                    <a:latin typeface="微軟正黑體" pitchFamily="34" charset="-120"/>
                    <a:ea typeface="微軟正黑體" pitchFamily="34" charset="-120"/>
                  </a:rPr>
                  <a:t>設計群</a:t>
                </a:r>
                <a:endParaRPr lang="zh-TW" altLang="en-US" sz="2400" b="1" dirty="0" smtClean="0">
                  <a:solidFill>
                    <a:schemeClr val="tx1">
                      <a:lumMod val="75000"/>
                      <a:lumOff val="25000"/>
                    </a:schemeClr>
                  </a:solidFill>
                  <a:latin typeface="微軟正黑體" pitchFamily="34" charset="-120"/>
                  <a:ea typeface="微軟正黑體" pitchFamily="34" charset="-120"/>
                </a:endParaRPr>
              </a:p>
            </p:txBody>
          </p:sp>
        </p:grpSp>
      </p:grpSp>
      <p:sp>
        <p:nvSpPr>
          <p:cNvPr id="35848"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a:spcBef>
                <a:spcPct val="0"/>
              </a:spcBef>
              <a:buFontTx/>
              <a:buNone/>
            </a:pPr>
            <a:fld id="{770DA19D-2767-4226-BE88-29C9448585BE}" type="slidenum">
              <a:rPr lang="zh-TW" altLang="en-US" sz="1200">
                <a:solidFill>
                  <a:srgbClr val="898989"/>
                </a:solidFill>
              </a:rPr>
              <a:pPr>
                <a:spcBef>
                  <a:spcPct val="0"/>
                </a:spcBef>
                <a:buFontTx/>
                <a:buNone/>
              </a:pPr>
              <a:t>52</a:t>
            </a:fld>
            <a:endParaRPr lang="zh-TW" altLang="en-US" sz="1200">
              <a:solidFill>
                <a:srgbClr val="898989"/>
              </a:solidFill>
            </a:endParaRPr>
          </a:p>
        </p:txBody>
      </p:sp>
      <p:sp>
        <p:nvSpPr>
          <p:cNvPr id="34826" name="矩形 13"/>
          <p:cNvSpPr>
            <a:spLocks noChangeArrowheads="1"/>
          </p:cNvSpPr>
          <p:nvPr/>
        </p:nvSpPr>
        <p:spPr bwMode="auto">
          <a:xfrm>
            <a:off x="4572000" y="1628775"/>
            <a:ext cx="3933825"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lnSpc>
                <a:spcPct val="150000"/>
              </a:lnSpc>
              <a:spcBef>
                <a:spcPct val="0"/>
              </a:spcBef>
              <a:buFont typeface="Arial" charset="0"/>
              <a:buNone/>
            </a:pPr>
            <a:r>
              <a:rPr lang="zh-TW" altLang="zh-TW" sz="2000">
                <a:latin typeface="微軟正黑體" pitchFamily="34" charset="-120"/>
                <a:ea typeface="微軟正黑體" pitchFamily="34" charset="-120"/>
              </a:rPr>
              <a:t>主要學習陶瓷、藝術與設計專業領域的基本知識與實用技能，培養學生具備陶瓷創作與燒製以及藝術鑑賞的能力</a:t>
            </a:r>
          </a:p>
        </p:txBody>
      </p:sp>
      <p:sp>
        <p:nvSpPr>
          <p:cNvPr id="15" name="矩形 14"/>
          <p:cNvSpPr>
            <a:spLocks noChangeArrowheads="1"/>
          </p:cNvSpPr>
          <p:nvPr/>
        </p:nvSpPr>
        <p:spPr bwMode="auto">
          <a:xfrm>
            <a:off x="1314450" y="3068638"/>
            <a:ext cx="17986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Clr>
                <a:srgbClr val="92D050"/>
              </a:buClr>
              <a:buSzPct val="70000"/>
              <a:buFontTx/>
              <a:buNone/>
            </a:pPr>
            <a:r>
              <a:rPr lang="zh-TW" altLang="en-US" sz="1800">
                <a:solidFill>
                  <a:schemeClr val="bg1"/>
                </a:solidFill>
                <a:latin typeface="微軟正黑體" pitchFamily="34" charset="-120"/>
                <a:ea typeface="微軟正黑體" pitchFamily="34" charset="-120"/>
              </a:rPr>
              <a:t>▲陶瓷技法實習</a:t>
            </a:r>
          </a:p>
        </p:txBody>
      </p:sp>
      <p:sp>
        <p:nvSpPr>
          <p:cNvPr id="22" name="矩形 5"/>
          <p:cNvSpPr>
            <a:spLocks noChangeArrowheads="1"/>
          </p:cNvSpPr>
          <p:nvPr/>
        </p:nvSpPr>
        <p:spPr bwMode="auto">
          <a:xfrm>
            <a:off x="2123728" y="4846155"/>
            <a:ext cx="4353720" cy="959109"/>
          </a:xfrm>
          <a:prstGeom prst="rect">
            <a:avLst/>
          </a:prstGeom>
          <a:solidFill>
            <a:schemeClr val="bg1"/>
          </a:solidFill>
          <a:ln w="38100">
            <a:solidFill>
              <a:schemeClr val="accent2"/>
            </a:solidFill>
          </a:ln>
          <a:effectLst>
            <a:reflection blurRad="6350" stA="52000" endA="300" endPos="35000" dir="5400000" sy="-100000" algn="bl" rotWithShape="0"/>
          </a:effectLst>
        </p:spPr>
        <p:txBody>
          <a:bodyPr>
            <a:spAutoFit/>
          </a:bodyPr>
          <a:lstStyle>
            <a:lvl1pPr eaLnBrk="0" hangingPunct="0">
              <a:spcBef>
                <a:spcPct val="20000"/>
              </a:spcBef>
              <a:buFont typeface="Arial" charset="0"/>
              <a:buChar char="•"/>
              <a:defRPr sz="3200">
                <a:solidFill>
                  <a:schemeClr val="tx1"/>
                </a:solidFill>
                <a:latin typeface="Calibri" pitchFamily="34" charset="0"/>
                <a:ea typeface="新細明體" charset="-120"/>
              </a:defRPr>
            </a:lvl1pPr>
            <a:lvl2pPr marL="742950" indent="-285750" eaLnBrk="0" hangingPunct="0">
              <a:spcBef>
                <a:spcPct val="20000"/>
              </a:spcBef>
              <a:buFont typeface="Arial" charset="0"/>
              <a:buChar char="–"/>
              <a:defRPr sz="2800">
                <a:solidFill>
                  <a:schemeClr val="tx1"/>
                </a:solidFill>
                <a:latin typeface="Calibri" pitchFamily="34" charset="0"/>
                <a:ea typeface="新細明體" charset="-120"/>
              </a:defRPr>
            </a:lvl2pPr>
            <a:lvl3pPr marL="1143000" indent="-228600" eaLnBrk="0" hangingPunct="0">
              <a:spcBef>
                <a:spcPct val="20000"/>
              </a:spcBef>
              <a:buFont typeface="Arial" charset="0"/>
              <a:buChar char="•"/>
              <a:defRPr sz="2400">
                <a:solidFill>
                  <a:schemeClr val="tx1"/>
                </a:solidFill>
                <a:latin typeface="Calibri" pitchFamily="34" charset="0"/>
                <a:ea typeface="新細明體" charset="-120"/>
              </a:defRPr>
            </a:lvl3pPr>
            <a:lvl4pPr marL="1600200" indent="-228600" eaLnBrk="0" hangingPunct="0">
              <a:spcBef>
                <a:spcPct val="20000"/>
              </a:spcBef>
              <a:buFont typeface="Arial" charset="0"/>
              <a:buChar char="–"/>
              <a:defRPr sz="2000">
                <a:solidFill>
                  <a:schemeClr val="tx1"/>
                </a:solidFill>
                <a:latin typeface="Calibri" pitchFamily="34" charset="0"/>
                <a:ea typeface="新細明體" charset="-120"/>
              </a:defRPr>
            </a:lvl4pPr>
            <a:lvl5pPr marL="2057400" indent="-228600" eaLnBrk="0" hangingPunct="0">
              <a:spcBef>
                <a:spcPct val="20000"/>
              </a:spcBef>
              <a:buFont typeface="Arial" charset="0"/>
              <a:buChar char="»"/>
              <a:defRPr sz="2000">
                <a:solidFill>
                  <a:schemeClr val="tx1"/>
                </a:solidFill>
                <a:latin typeface="Calibri" pitchFamily="34" charset="0"/>
                <a:ea typeface="新細明體"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9pPr>
          </a:lstStyle>
          <a:p>
            <a:pPr eaLnBrk="1" hangingPunct="1">
              <a:lnSpc>
                <a:spcPct val="150000"/>
              </a:lnSpc>
              <a:spcBef>
                <a:spcPct val="0"/>
              </a:spcBef>
              <a:buFont typeface="Arial" charset="0"/>
              <a:buNone/>
              <a:defRPr/>
            </a:pPr>
            <a:r>
              <a:rPr lang="zh-TW" altLang="zh-TW" sz="2000" dirty="0" smtClean="0">
                <a:latin typeface="微軟正黑體" pitchFamily="34" charset="-120"/>
                <a:ea typeface="微軟正黑體" pitchFamily="34" charset="-120"/>
              </a:rPr>
              <a:t>實務訓練上，以觀察、模擬、動手做為課程主軸</a:t>
            </a:r>
            <a:endParaRPr lang="zh-TW" altLang="en-US" sz="2000" dirty="0" smtClean="0">
              <a:latin typeface="微軟正黑體" pitchFamily="34" charset="-120"/>
              <a:ea typeface="微軟正黑體" pitchFamily="34" charset="-120"/>
            </a:endParaRPr>
          </a:p>
        </p:txBody>
      </p:sp>
      <p:pic>
        <p:nvPicPr>
          <p:cNvPr id="16" name="圖片 1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288088" y="4243388"/>
            <a:ext cx="1350962" cy="2043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圖片 7"/>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639050" y="4540250"/>
            <a:ext cx="768350" cy="179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圖片 8"/>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780213" y="5949950"/>
            <a:ext cx="1430337"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圖片 2"/>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210550" y="5880100"/>
            <a:ext cx="59055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圖片 19"/>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3821113" y="1816100"/>
            <a:ext cx="750887" cy="71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 name="群組 20"/>
          <p:cNvGrpSpPr>
            <a:grpSpLocks/>
          </p:cNvGrpSpPr>
          <p:nvPr/>
        </p:nvGrpSpPr>
        <p:grpSpPr bwMode="auto">
          <a:xfrm>
            <a:off x="1997075" y="2424113"/>
            <a:ext cx="1350963" cy="531812"/>
            <a:chOff x="7218229" y="2839962"/>
            <a:chExt cx="1351237" cy="532873"/>
          </a:xfrm>
        </p:grpSpPr>
        <p:sp>
          <p:nvSpPr>
            <p:cNvPr id="23" name="圓角化同側角落矩形 22">
              <a:hlinkClick r:id="rId3" action="ppaction://hlinkfile"/>
            </p:cNvPr>
            <p:cNvSpPr/>
            <p:nvPr/>
          </p:nvSpPr>
          <p:spPr>
            <a:xfrm>
              <a:off x="7218229" y="2999029"/>
              <a:ext cx="1041611" cy="341993"/>
            </a:xfrm>
            <a:prstGeom prst="round2SameRect">
              <a:avLst/>
            </a:prstGeom>
          </p:spPr>
          <p:style>
            <a:lnRef idx="1">
              <a:schemeClr val="accent3"/>
            </a:lnRef>
            <a:fillRef idx="3">
              <a:schemeClr val="accent3"/>
            </a:fillRef>
            <a:effectRef idx="2">
              <a:schemeClr val="accent3"/>
            </a:effectRef>
            <a:fontRef idx="minor">
              <a:schemeClr val="lt1"/>
            </a:fontRef>
          </p:style>
          <p:txBody>
            <a:bodyPr anchor="ctr"/>
            <a:lstStyle/>
            <a:p>
              <a:pPr algn="ctr" eaLnBrk="1" hangingPunct="1">
                <a:defRPr/>
              </a:pPr>
              <a:r>
                <a:rPr lang="zh-TW" altLang="en-US" sz="1400" b="1" dirty="0">
                  <a:solidFill>
                    <a:schemeClr val="bg1"/>
                  </a:solidFill>
                  <a:latin typeface="微軟正黑體" panose="020B0604030504040204" pitchFamily="34" charset="-120"/>
                  <a:ea typeface="微軟正黑體" panose="020B0604030504040204" pitchFamily="34" charset="-120"/>
                </a:rPr>
                <a:t>影片連結</a:t>
              </a:r>
            </a:p>
          </p:txBody>
        </p:sp>
        <p:pic>
          <p:nvPicPr>
            <p:cNvPr id="35860" name="Picture 4" descr="http://www.iconpng.com/png/windows8_icons2/film_reel.png">
              <a:hlinkClick r:id="rId3" action="ppaction://hlinkfile"/>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036593" y="2839962"/>
              <a:ext cx="532873" cy="532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5" name="Picture 2" descr="Q:\01技職教育宣導媒材\群科簡報\視覺元素\食品群\製作\游標.png">
            <a:hlinkClick r:id="rId3" action="ppaction://hlinkfile"/>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476375" y="2351088"/>
            <a:ext cx="8413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16404432"/>
      </p:ext>
    </p:extLst>
  </p:cSld>
  <p:clrMapOvr>
    <a:masterClrMapping/>
  </p:clrMapOvr>
  <p:transition spd="med">
    <p:wheel spokes="1"/>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par>
                                <p:cTn id="9" presetID="49" presetClass="entr" presetSubtype="0" decel="100000" fill="hold" nodeType="withEffect">
                                  <p:stCondLst>
                                    <p:cond delay="0"/>
                                  </p:stCondLst>
                                  <p:childTnLst>
                                    <p:set>
                                      <p:cBhvr>
                                        <p:cTn id="10" dur="1" fill="hold">
                                          <p:stCondLst>
                                            <p:cond delay="0"/>
                                          </p:stCondLst>
                                        </p:cTn>
                                        <p:tgtEl>
                                          <p:spTgt spid="34822"/>
                                        </p:tgtEl>
                                        <p:attrNameLst>
                                          <p:attrName>style.visibility</p:attrName>
                                        </p:attrNameLst>
                                      </p:cBhvr>
                                      <p:to>
                                        <p:strVal val="visible"/>
                                      </p:to>
                                    </p:set>
                                    <p:anim calcmode="lin" valueType="num">
                                      <p:cBhvr>
                                        <p:cTn id="11" dur="500" fill="hold"/>
                                        <p:tgtEl>
                                          <p:spTgt spid="34822"/>
                                        </p:tgtEl>
                                        <p:attrNameLst>
                                          <p:attrName>ppt_w</p:attrName>
                                        </p:attrNameLst>
                                      </p:cBhvr>
                                      <p:tavLst>
                                        <p:tav tm="0">
                                          <p:val>
                                            <p:fltVal val="0"/>
                                          </p:val>
                                        </p:tav>
                                        <p:tav tm="100000">
                                          <p:val>
                                            <p:strVal val="#ppt_w"/>
                                          </p:val>
                                        </p:tav>
                                      </p:tavLst>
                                    </p:anim>
                                    <p:anim calcmode="lin" valueType="num">
                                      <p:cBhvr>
                                        <p:cTn id="12" dur="500" fill="hold"/>
                                        <p:tgtEl>
                                          <p:spTgt spid="34822"/>
                                        </p:tgtEl>
                                        <p:attrNameLst>
                                          <p:attrName>ppt_h</p:attrName>
                                        </p:attrNameLst>
                                      </p:cBhvr>
                                      <p:tavLst>
                                        <p:tav tm="0">
                                          <p:val>
                                            <p:fltVal val="0"/>
                                          </p:val>
                                        </p:tav>
                                        <p:tav tm="100000">
                                          <p:val>
                                            <p:strVal val="#ppt_h"/>
                                          </p:val>
                                        </p:tav>
                                      </p:tavLst>
                                    </p:anim>
                                    <p:anim calcmode="lin" valueType="num">
                                      <p:cBhvr>
                                        <p:cTn id="13" dur="500" fill="hold"/>
                                        <p:tgtEl>
                                          <p:spTgt spid="34822"/>
                                        </p:tgtEl>
                                        <p:attrNameLst>
                                          <p:attrName>style.rotation</p:attrName>
                                        </p:attrNameLst>
                                      </p:cBhvr>
                                      <p:tavLst>
                                        <p:tav tm="0">
                                          <p:val>
                                            <p:fltVal val="360"/>
                                          </p:val>
                                        </p:tav>
                                        <p:tav tm="100000">
                                          <p:val>
                                            <p:fltVal val="0"/>
                                          </p:val>
                                        </p:tav>
                                      </p:tavLst>
                                    </p:anim>
                                    <p:animEffect transition="in" filter="fade">
                                      <p:cBhvr>
                                        <p:cTn id="14" dur="500"/>
                                        <p:tgtEl>
                                          <p:spTgt spid="34822"/>
                                        </p:tgtEl>
                                      </p:cBhvr>
                                    </p:animEffect>
                                  </p:childTnLst>
                                </p:cTn>
                              </p:par>
                              <p:par>
                                <p:cTn id="15" presetID="47"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anim calcmode="lin" valueType="num">
                                      <p:cBhvr>
                                        <p:cTn id="18" dur="500" fill="hold"/>
                                        <p:tgtEl>
                                          <p:spTgt spid="15"/>
                                        </p:tgtEl>
                                        <p:attrNameLst>
                                          <p:attrName>ppt_x</p:attrName>
                                        </p:attrNameLst>
                                      </p:cBhvr>
                                      <p:tavLst>
                                        <p:tav tm="0">
                                          <p:val>
                                            <p:strVal val="#ppt_x"/>
                                          </p:val>
                                        </p:tav>
                                        <p:tav tm="100000">
                                          <p:val>
                                            <p:strVal val="#ppt_x"/>
                                          </p:val>
                                        </p:tav>
                                      </p:tavLst>
                                    </p:anim>
                                    <p:anim calcmode="lin" valueType="num">
                                      <p:cBhvr>
                                        <p:cTn id="19" dur="500" fill="hold"/>
                                        <p:tgtEl>
                                          <p:spTgt spid="15"/>
                                        </p:tgtEl>
                                        <p:attrNameLst>
                                          <p:attrName>ppt_y</p:attrName>
                                        </p:attrNameLst>
                                      </p:cBhvr>
                                      <p:tavLst>
                                        <p:tav tm="0">
                                          <p:val>
                                            <p:strVal val="#ppt_y-.1"/>
                                          </p:val>
                                        </p:tav>
                                        <p:tav tm="100000">
                                          <p:val>
                                            <p:strVal val="#ppt_y"/>
                                          </p:val>
                                        </p:tav>
                                      </p:tavLst>
                                    </p:anim>
                                  </p:childTnLst>
                                </p:cTn>
                              </p:par>
                              <p:par>
                                <p:cTn id="20" presetID="49" presetClass="entr" presetSubtype="0" decel="100000" fill="hold" grpId="0" nodeType="withEffect">
                                  <p:stCondLst>
                                    <p:cond delay="5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 calcmode="lin" valueType="num">
                                      <p:cBhvr>
                                        <p:cTn id="24" dur="500" fill="hold"/>
                                        <p:tgtEl>
                                          <p:spTgt spid="6"/>
                                        </p:tgtEl>
                                        <p:attrNameLst>
                                          <p:attrName>style.rotation</p:attrName>
                                        </p:attrNameLst>
                                      </p:cBhvr>
                                      <p:tavLst>
                                        <p:tav tm="0">
                                          <p:val>
                                            <p:fltVal val="360"/>
                                          </p:val>
                                        </p:tav>
                                        <p:tav tm="100000">
                                          <p:val>
                                            <p:fltVal val="0"/>
                                          </p:val>
                                        </p:tav>
                                      </p:tavLst>
                                    </p:anim>
                                    <p:animEffect transition="in" filter="fade">
                                      <p:cBhvr>
                                        <p:cTn id="25" dur="500"/>
                                        <p:tgtEl>
                                          <p:spTgt spid="6"/>
                                        </p:tgtEl>
                                      </p:cBhvr>
                                    </p:animEffect>
                                  </p:childTnLst>
                                </p:cTn>
                              </p:par>
                              <p:par>
                                <p:cTn id="26" presetID="10" presetClass="entr" presetSubtype="0" fill="hold" nodeType="withEffect">
                                  <p:stCondLst>
                                    <p:cond delay="50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23" presetClass="entr" presetSubtype="16" fill="hold" grpId="0" nodeType="withEffect">
                                  <p:stCondLst>
                                    <p:cond delay="500"/>
                                  </p:stCondLst>
                                  <p:childTnLst>
                                    <p:set>
                                      <p:cBhvr>
                                        <p:cTn id="30" dur="1" fill="hold">
                                          <p:stCondLst>
                                            <p:cond delay="0"/>
                                          </p:stCondLst>
                                        </p:cTn>
                                        <p:tgtEl>
                                          <p:spTgt spid="34826"/>
                                        </p:tgtEl>
                                        <p:attrNameLst>
                                          <p:attrName>style.visibility</p:attrName>
                                        </p:attrNameLst>
                                      </p:cBhvr>
                                      <p:to>
                                        <p:strVal val="visible"/>
                                      </p:to>
                                    </p:set>
                                    <p:anim calcmode="lin" valueType="num">
                                      <p:cBhvr>
                                        <p:cTn id="31" dur="500" fill="hold"/>
                                        <p:tgtEl>
                                          <p:spTgt spid="34826"/>
                                        </p:tgtEl>
                                        <p:attrNameLst>
                                          <p:attrName>ppt_w</p:attrName>
                                        </p:attrNameLst>
                                      </p:cBhvr>
                                      <p:tavLst>
                                        <p:tav tm="0">
                                          <p:val>
                                            <p:fltVal val="0"/>
                                          </p:val>
                                        </p:tav>
                                        <p:tav tm="100000">
                                          <p:val>
                                            <p:strVal val="#ppt_w"/>
                                          </p:val>
                                        </p:tav>
                                      </p:tavLst>
                                    </p:anim>
                                    <p:anim calcmode="lin" valueType="num">
                                      <p:cBhvr>
                                        <p:cTn id="32" dur="500" fill="hold"/>
                                        <p:tgtEl>
                                          <p:spTgt spid="34826"/>
                                        </p:tgtEl>
                                        <p:attrNameLst>
                                          <p:attrName>ppt_h</p:attrName>
                                        </p:attrNameLst>
                                      </p:cBhvr>
                                      <p:tavLst>
                                        <p:tav tm="0">
                                          <p:val>
                                            <p:fltVal val="0"/>
                                          </p:val>
                                        </p:tav>
                                        <p:tav tm="100000">
                                          <p:val>
                                            <p:strVal val="#ppt_h"/>
                                          </p:val>
                                        </p:tav>
                                      </p:tavLst>
                                    </p:anim>
                                  </p:childTnLst>
                                </p:cTn>
                              </p:par>
                              <p:par>
                                <p:cTn id="33" presetID="2" presetClass="entr" presetSubtype="2" fill="hold" nodeType="withEffect">
                                  <p:stCondLst>
                                    <p:cond delay="100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1+#ppt_w/2"/>
                                          </p:val>
                                        </p:tav>
                                        <p:tav tm="100000">
                                          <p:val>
                                            <p:strVal val="#ppt_x"/>
                                          </p:val>
                                        </p:tav>
                                      </p:tavLst>
                                    </p:anim>
                                    <p:anim calcmode="lin" valueType="num">
                                      <p:cBhvr additive="base">
                                        <p:cTn id="36" dur="500" fill="hold"/>
                                        <p:tgtEl>
                                          <p:spTgt spid="9"/>
                                        </p:tgtEl>
                                        <p:attrNameLst>
                                          <p:attrName>ppt_y</p:attrName>
                                        </p:attrNameLst>
                                      </p:cBhvr>
                                      <p:tavLst>
                                        <p:tav tm="0">
                                          <p:val>
                                            <p:strVal val="#ppt_y"/>
                                          </p:val>
                                        </p:tav>
                                        <p:tav tm="100000">
                                          <p:val>
                                            <p:strVal val="#ppt_y"/>
                                          </p:val>
                                        </p:tav>
                                      </p:tavLst>
                                    </p:anim>
                                  </p:childTnLst>
                                </p:cTn>
                              </p:par>
                              <p:par>
                                <p:cTn id="37" presetID="47" presetClass="entr" presetSubtype="0" fill="hold" nodeType="withEffect">
                                  <p:stCondLst>
                                    <p:cond delay="150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anim calcmode="lin" valueType="num">
                                      <p:cBhvr>
                                        <p:cTn id="40" dur="500" fill="hold"/>
                                        <p:tgtEl>
                                          <p:spTgt spid="8"/>
                                        </p:tgtEl>
                                        <p:attrNameLst>
                                          <p:attrName>ppt_x</p:attrName>
                                        </p:attrNameLst>
                                      </p:cBhvr>
                                      <p:tavLst>
                                        <p:tav tm="0">
                                          <p:val>
                                            <p:strVal val="#ppt_x"/>
                                          </p:val>
                                        </p:tav>
                                        <p:tav tm="100000">
                                          <p:val>
                                            <p:strVal val="#ppt_x"/>
                                          </p:val>
                                        </p:tav>
                                      </p:tavLst>
                                    </p:anim>
                                    <p:anim calcmode="lin" valueType="num">
                                      <p:cBhvr>
                                        <p:cTn id="41" dur="500" fill="hold"/>
                                        <p:tgtEl>
                                          <p:spTgt spid="8"/>
                                        </p:tgtEl>
                                        <p:attrNameLst>
                                          <p:attrName>ppt_y</p:attrName>
                                        </p:attrNameLst>
                                      </p:cBhvr>
                                      <p:tavLst>
                                        <p:tav tm="0">
                                          <p:val>
                                            <p:strVal val="#ppt_y-.1"/>
                                          </p:val>
                                        </p:tav>
                                        <p:tav tm="100000">
                                          <p:val>
                                            <p:strVal val="#ppt_y"/>
                                          </p:val>
                                        </p:tav>
                                      </p:tavLst>
                                    </p:anim>
                                  </p:childTnLst>
                                </p:cTn>
                              </p:par>
                              <p:par>
                                <p:cTn id="42" presetID="37" presetClass="entr" presetSubtype="0" fill="hold" nodeType="withEffect">
                                  <p:stCondLst>
                                    <p:cond delay="2000"/>
                                  </p:stCondLst>
                                  <p:childTnLst>
                                    <p:set>
                                      <p:cBhvr>
                                        <p:cTn id="43" dur="1" fill="hold">
                                          <p:stCondLst>
                                            <p:cond delay="0"/>
                                          </p:stCondLst>
                                        </p:cTn>
                                        <p:tgtEl>
                                          <p:spTgt spid="3"/>
                                        </p:tgtEl>
                                        <p:attrNameLst>
                                          <p:attrName>style.visibility</p:attrName>
                                        </p:attrNameLst>
                                      </p:cBhvr>
                                      <p:to>
                                        <p:strVal val="visible"/>
                                      </p:to>
                                    </p:set>
                                    <p:animEffect transition="in" filter="fade">
                                      <p:cBhvr>
                                        <p:cTn id="44" dur="500"/>
                                        <p:tgtEl>
                                          <p:spTgt spid="3"/>
                                        </p:tgtEl>
                                      </p:cBhvr>
                                    </p:animEffect>
                                    <p:anim calcmode="lin" valueType="num">
                                      <p:cBhvr>
                                        <p:cTn id="45" dur="500" fill="hold"/>
                                        <p:tgtEl>
                                          <p:spTgt spid="3"/>
                                        </p:tgtEl>
                                        <p:attrNameLst>
                                          <p:attrName>ppt_x</p:attrName>
                                        </p:attrNameLst>
                                      </p:cBhvr>
                                      <p:tavLst>
                                        <p:tav tm="0">
                                          <p:val>
                                            <p:strVal val="#ppt_x"/>
                                          </p:val>
                                        </p:tav>
                                        <p:tav tm="100000">
                                          <p:val>
                                            <p:strVal val="#ppt_x"/>
                                          </p:val>
                                        </p:tav>
                                      </p:tavLst>
                                    </p:anim>
                                    <p:anim calcmode="lin" valueType="num">
                                      <p:cBhvr>
                                        <p:cTn id="46" dur="450" decel="100000" fill="hold"/>
                                        <p:tgtEl>
                                          <p:spTgt spid="3"/>
                                        </p:tgtEl>
                                        <p:attrNameLst>
                                          <p:attrName>ppt_y</p:attrName>
                                        </p:attrNameLst>
                                      </p:cBhvr>
                                      <p:tavLst>
                                        <p:tav tm="0">
                                          <p:val>
                                            <p:strVal val="#ppt_y+1"/>
                                          </p:val>
                                        </p:tav>
                                        <p:tav tm="100000">
                                          <p:val>
                                            <p:strVal val="#ppt_y-.03"/>
                                          </p:val>
                                        </p:tav>
                                      </p:tavLst>
                                    </p:anim>
                                    <p:anim calcmode="lin" valueType="num">
                                      <p:cBhvr>
                                        <p:cTn id="47" dur="50" accel="100000" fill="hold">
                                          <p:stCondLst>
                                            <p:cond delay="450"/>
                                          </p:stCondLst>
                                        </p:cTn>
                                        <p:tgtEl>
                                          <p:spTgt spid="3"/>
                                        </p:tgtEl>
                                        <p:attrNameLst>
                                          <p:attrName>ppt_y</p:attrName>
                                        </p:attrNameLst>
                                      </p:cBhvr>
                                      <p:tavLst>
                                        <p:tav tm="0">
                                          <p:val>
                                            <p:strVal val="#ppt_y-.03"/>
                                          </p:val>
                                        </p:tav>
                                        <p:tav tm="100000">
                                          <p:val>
                                            <p:strVal val="#ppt_y"/>
                                          </p:val>
                                        </p:tav>
                                      </p:tavLst>
                                    </p:anim>
                                  </p:childTnLst>
                                </p:cTn>
                              </p:par>
                              <p:par>
                                <p:cTn id="48" presetID="53" presetClass="entr" presetSubtype="16" fill="hold" nodeType="withEffect">
                                  <p:stCondLst>
                                    <p:cond delay="2700"/>
                                  </p:stCondLst>
                                  <p:childTnLst>
                                    <p:set>
                                      <p:cBhvr>
                                        <p:cTn id="49" dur="1" fill="hold">
                                          <p:stCondLst>
                                            <p:cond delay="0"/>
                                          </p:stCondLst>
                                        </p:cTn>
                                        <p:tgtEl>
                                          <p:spTgt spid="22"/>
                                        </p:tgtEl>
                                        <p:attrNameLst>
                                          <p:attrName>style.visibility</p:attrName>
                                        </p:attrNameLst>
                                      </p:cBhvr>
                                      <p:to>
                                        <p:strVal val="visible"/>
                                      </p:to>
                                    </p:set>
                                    <p:anim calcmode="lin" valueType="num">
                                      <p:cBhvr>
                                        <p:cTn id="50" dur="700" fill="hold"/>
                                        <p:tgtEl>
                                          <p:spTgt spid="22"/>
                                        </p:tgtEl>
                                        <p:attrNameLst>
                                          <p:attrName>ppt_w</p:attrName>
                                        </p:attrNameLst>
                                      </p:cBhvr>
                                      <p:tavLst>
                                        <p:tav tm="0">
                                          <p:val>
                                            <p:fltVal val="0"/>
                                          </p:val>
                                        </p:tav>
                                        <p:tav tm="100000">
                                          <p:val>
                                            <p:strVal val="#ppt_w"/>
                                          </p:val>
                                        </p:tav>
                                      </p:tavLst>
                                    </p:anim>
                                    <p:anim calcmode="lin" valueType="num">
                                      <p:cBhvr>
                                        <p:cTn id="51" dur="700" fill="hold"/>
                                        <p:tgtEl>
                                          <p:spTgt spid="22"/>
                                        </p:tgtEl>
                                        <p:attrNameLst>
                                          <p:attrName>ppt_h</p:attrName>
                                        </p:attrNameLst>
                                      </p:cBhvr>
                                      <p:tavLst>
                                        <p:tav tm="0">
                                          <p:val>
                                            <p:fltVal val="0"/>
                                          </p:val>
                                        </p:tav>
                                        <p:tav tm="100000">
                                          <p:val>
                                            <p:strVal val="#ppt_h"/>
                                          </p:val>
                                        </p:tav>
                                      </p:tavLst>
                                    </p:anim>
                                    <p:animEffect transition="in" filter="fade">
                                      <p:cBhvr>
                                        <p:cTn id="52" dur="700"/>
                                        <p:tgtEl>
                                          <p:spTgt spid="22"/>
                                        </p:tgtEl>
                                      </p:cBhvr>
                                    </p:animEffect>
                                  </p:childTnLst>
                                </p:cTn>
                              </p:par>
                              <p:par>
                                <p:cTn id="53" presetID="53" presetClass="entr" presetSubtype="16" fill="hold" nodeType="withEffect">
                                  <p:stCondLst>
                                    <p:cond delay="1700"/>
                                  </p:stCondLst>
                                  <p:childTnLst>
                                    <p:set>
                                      <p:cBhvr>
                                        <p:cTn id="54" dur="1" fill="hold">
                                          <p:stCondLst>
                                            <p:cond delay="0"/>
                                          </p:stCondLst>
                                        </p:cTn>
                                        <p:tgtEl>
                                          <p:spTgt spid="25"/>
                                        </p:tgtEl>
                                        <p:attrNameLst>
                                          <p:attrName>style.visibility</p:attrName>
                                        </p:attrNameLst>
                                      </p:cBhvr>
                                      <p:to>
                                        <p:strVal val="visible"/>
                                      </p:to>
                                    </p:set>
                                    <p:anim calcmode="lin" valueType="num">
                                      <p:cBhvr>
                                        <p:cTn id="55" dur="300" fill="hold"/>
                                        <p:tgtEl>
                                          <p:spTgt spid="25"/>
                                        </p:tgtEl>
                                        <p:attrNameLst>
                                          <p:attrName>ppt_w</p:attrName>
                                        </p:attrNameLst>
                                      </p:cBhvr>
                                      <p:tavLst>
                                        <p:tav tm="0">
                                          <p:val>
                                            <p:fltVal val="0"/>
                                          </p:val>
                                        </p:tav>
                                        <p:tav tm="100000">
                                          <p:val>
                                            <p:strVal val="#ppt_w"/>
                                          </p:val>
                                        </p:tav>
                                      </p:tavLst>
                                    </p:anim>
                                    <p:anim calcmode="lin" valueType="num">
                                      <p:cBhvr>
                                        <p:cTn id="56" dur="300" fill="hold"/>
                                        <p:tgtEl>
                                          <p:spTgt spid="25"/>
                                        </p:tgtEl>
                                        <p:attrNameLst>
                                          <p:attrName>ppt_h</p:attrName>
                                        </p:attrNameLst>
                                      </p:cBhvr>
                                      <p:tavLst>
                                        <p:tav tm="0">
                                          <p:val>
                                            <p:fltVal val="0"/>
                                          </p:val>
                                        </p:tav>
                                        <p:tav tm="100000">
                                          <p:val>
                                            <p:strVal val="#ppt_h"/>
                                          </p:val>
                                        </p:tav>
                                      </p:tavLst>
                                    </p:anim>
                                    <p:animEffect transition="in" filter="fade">
                                      <p:cBhvr>
                                        <p:cTn id="57" dur="300"/>
                                        <p:tgtEl>
                                          <p:spTgt spid="25"/>
                                        </p:tgtEl>
                                      </p:cBhvr>
                                    </p:animEffect>
                                  </p:childTnLst>
                                </p:cTn>
                              </p:par>
                              <p:par>
                                <p:cTn id="58" presetID="26" presetClass="emph" presetSubtype="0" repeatCount="indefinite" fill="hold" nodeType="withEffect">
                                  <p:stCondLst>
                                    <p:cond delay="1700"/>
                                  </p:stCondLst>
                                  <p:childTnLst>
                                    <p:animEffect transition="out" filter="fade">
                                      <p:cBhvr>
                                        <p:cTn id="59" dur="500" tmFilter="0, 0; .2, .5; .8, .5; 1, 0"/>
                                        <p:tgtEl>
                                          <p:spTgt spid="25"/>
                                        </p:tgtEl>
                                      </p:cBhvr>
                                    </p:animEffect>
                                    <p:animScale>
                                      <p:cBhvr>
                                        <p:cTn id="60" dur="250" autoRev="1" fill="hold"/>
                                        <p:tgtEl>
                                          <p:spTgt spid="25"/>
                                        </p:tgtEl>
                                      </p:cBhvr>
                                      <p:by x="105000" y="105000"/>
                                    </p:animScale>
                                  </p:childTnLst>
                                </p:cTn>
                              </p:par>
                              <p:par>
                                <p:cTn id="61" presetID="10" presetClass="entr" presetSubtype="0" fill="hold" nodeType="withEffect">
                                  <p:stCondLst>
                                    <p:cond delay="170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4826" grpId="0"/>
      <p:bldP spid="15"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4" name="矩形 3"/>
          <p:cNvSpPr/>
          <p:nvPr/>
        </p:nvSpPr>
        <p:spPr>
          <a:xfrm>
            <a:off x="928688" y="1003300"/>
            <a:ext cx="6858000" cy="5945188"/>
          </a:xfrm>
          <a:custGeom>
            <a:avLst/>
            <a:gdLst>
              <a:gd name="connsiteX0" fmla="*/ 0 w 4572000"/>
              <a:gd name="connsiteY0" fmla="*/ 0 h 6885384"/>
              <a:gd name="connsiteX1" fmla="*/ 4572000 w 4572000"/>
              <a:gd name="connsiteY1" fmla="*/ 0 h 6885384"/>
              <a:gd name="connsiteX2" fmla="*/ 4572000 w 4572000"/>
              <a:gd name="connsiteY2" fmla="*/ 6885384 h 6885384"/>
              <a:gd name="connsiteX3" fmla="*/ 0 w 4572000"/>
              <a:gd name="connsiteY3" fmla="*/ 6885384 h 6885384"/>
              <a:gd name="connsiteX4" fmla="*/ 0 w 4572000"/>
              <a:gd name="connsiteY4" fmla="*/ 0 h 6885384"/>
              <a:gd name="connsiteX0" fmla="*/ 0 w 9194800"/>
              <a:gd name="connsiteY0" fmla="*/ 0 h 6885384"/>
              <a:gd name="connsiteX1" fmla="*/ 9194800 w 9194800"/>
              <a:gd name="connsiteY1" fmla="*/ 5638800 h 6885384"/>
              <a:gd name="connsiteX2" fmla="*/ 4572000 w 9194800"/>
              <a:gd name="connsiteY2" fmla="*/ 6885384 h 6885384"/>
              <a:gd name="connsiteX3" fmla="*/ 0 w 9194800"/>
              <a:gd name="connsiteY3" fmla="*/ 6885384 h 6885384"/>
              <a:gd name="connsiteX4" fmla="*/ 0 w 9194800"/>
              <a:gd name="connsiteY4" fmla="*/ 0 h 6885384"/>
              <a:gd name="connsiteX0" fmla="*/ 0 w 9194800"/>
              <a:gd name="connsiteY0" fmla="*/ 0 h 6898084"/>
              <a:gd name="connsiteX1" fmla="*/ 9194800 w 9194800"/>
              <a:gd name="connsiteY1" fmla="*/ 5638800 h 6898084"/>
              <a:gd name="connsiteX2" fmla="*/ 9182100 w 9194800"/>
              <a:gd name="connsiteY2" fmla="*/ 6898084 h 6898084"/>
              <a:gd name="connsiteX3" fmla="*/ 0 w 9194800"/>
              <a:gd name="connsiteY3" fmla="*/ 6885384 h 6898084"/>
              <a:gd name="connsiteX4" fmla="*/ 0 w 9194800"/>
              <a:gd name="connsiteY4" fmla="*/ 0 h 6898084"/>
              <a:gd name="connsiteX0" fmla="*/ 2413000 w 9194800"/>
              <a:gd name="connsiteY0" fmla="*/ 0 h 4802584"/>
              <a:gd name="connsiteX1" fmla="*/ 9194800 w 9194800"/>
              <a:gd name="connsiteY1" fmla="*/ 3543300 h 4802584"/>
              <a:gd name="connsiteX2" fmla="*/ 9182100 w 9194800"/>
              <a:gd name="connsiteY2" fmla="*/ 4802584 h 4802584"/>
              <a:gd name="connsiteX3" fmla="*/ 0 w 9194800"/>
              <a:gd name="connsiteY3" fmla="*/ 4789884 h 4802584"/>
              <a:gd name="connsiteX4" fmla="*/ 2413000 w 9194800"/>
              <a:gd name="connsiteY4" fmla="*/ 0 h 4802584"/>
              <a:gd name="connsiteX0" fmla="*/ 1663700 w 9194800"/>
              <a:gd name="connsiteY0" fmla="*/ 0 h 5894784"/>
              <a:gd name="connsiteX1" fmla="*/ 9194800 w 9194800"/>
              <a:gd name="connsiteY1" fmla="*/ 4635500 h 5894784"/>
              <a:gd name="connsiteX2" fmla="*/ 9182100 w 9194800"/>
              <a:gd name="connsiteY2" fmla="*/ 5894784 h 5894784"/>
              <a:gd name="connsiteX3" fmla="*/ 0 w 9194800"/>
              <a:gd name="connsiteY3" fmla="*/ 5882084 h 5894784"/>
              <a:gd name="connsiteX4" fmla="*/ 1663700 w 9194800"/>
              <a:gd name="connsiteY4" fmla="*/ 0 h 5894784"/>
              <a:gd name="connsiteX0" fmla="*/ 1663700 w 9182100"/>
              <a:gd name="connsiteY0" fmla="*/ 0 h 5894784"/>
              <a:gd name="connsiteX1" fmla="*/ 7658100 w 9182100"/>
              <a:gd name="connsiteY1" fmla="*/ 5283200 h 5894784"/>
              <a:gd name="connsiteX2" fmla="*/ 9182100 w 9182100"/>
              <a:gd name="connsiteY2" fmla="*/ 5894784 h 5894784"/>
              <a:gd name="connsiteX3" fmla="*/ 0 w 9182100"/>
              <a:gd name="connsiteY3" fmla="*/ 5882084 h 5894784"/>
              <a:gd name="connsiteX4" fmla="*/ 1663700 w 9182100"/>
              <a:gd name="connsiteY4" fmla="*/ 0 h 5894784"/>
              <a:gd name="connsiteX0" fmla="*/ 1663700 w 8407400"/>
              <a:gd name="connsiteY0" fmla="*/ 0 h 5907484"/>
              <a:gd name="connsiteX1" fmla="*/ 7658100 w 8407400"/>
              <a:gd name="connsiteY1" fmla="*/ 5283200 h 5907484"/>
              <a:gd name="connsiteX2" fmla="*/ 8407400 w 8407400"/>
              <a:gd name="connsiteY2" fmla="*/ 5907484 h 5907484"/>
              <a:gd name="connsiteX3" fmla="*/ 0 w 8407400"/>
              <a:gd name="connsiteY3" fmla="*/ 5882084 h 5907484"/>
              <a:gd name="connsiteX4" fmla="*/ 1663700 w 8407400"/>
              <a:gd name="connsiteY4" fmla="*/ 0 h 5907484"/>
              <a:gd name="connsiteX0" fmla="*/ 698500 w 7442200"/>
              <a:gd name="connsiteY0" fmla="*/ 0 h 5907484"/>
              <a:gd name="connsiteX1" fmla="*/ 6692900 w 7442200"/>
              <a:gd name="connsiteY1" fmla="*/ 5283200 h 5907484"/>
              <a:gd name="connsiteX2" fmla="*/ 7442200 w 7442200"/>
              <a:gd name="connsiteY2" fmla="*/ 5907484 h 5907484"/>
              <a:gd name="connsiteX3" fmla="*/ 0 w 7442200"/>
              <a:gd name="connsiteY3" fmla="*/ 5907484 h 5907484"/>
              <a:gd name="connsiteX4" fmla="*/ 698500 w 7442200"/>
              <a:gd name="connsiteY4" fmla="*/ 0 h 5907484"/>
              <a:gd name="connsiteX0" fmla="*/ 698500 w 6858000"/>
              <a:gd name="connsiteY0" fmla="*/ 0 h 5945584"/>
              <a:gd name="connsiteX1" fmla="*/ 6692900 w 6858000"/>
              <a:gd name="connsiteY1" fmla="*/ 5283200 h 5945584"/>
              <a:gd name="connsiteX2" fmla="*/ 6858000 w 6858000"/>
              <a:gd name="connsiteY2" fmla="*/ 5945584 h 5945584"/>
              <a:gd name="connsiteX3" fmla="*/ 0 w 6858000"/>
              <a:gd name="connsiteY3" fmla="*/ 5907484 h 5945584"/>
              <a:gd name="connsiteX4" fmla="*/ 698500 w 6858000"/>
              <a:gd name="connsiteY4" fmla="*/ 0 h 5945584"/>
              <a:gd name="connsiteX0" fmla="*/ 698500 w 6858000"/>
              <a:gd name="connsiteY0" fmla="*/ 0 h 5945584"/>
              <a:gd name="connsiteX1" fmla="*/ 5727700 w 6858000"/>
              <a:gd name="connsiteY1" fmla="*/ 4876800 h 5945584"/>
              <a:gd name="connsiteX2" fmla="*/ 6858000 w 6858000"/>
              <a:gd name="connsiteY2" fmla="*/ 5945584 h 5945584"/>
              <a:gd name="connsiteX3" fmla="*/ 0 w 6858000"/>
              <a:gd name="connsiteY3" fmla="*/ 5907484 h 5945584"/>
              <a:gd name="connsiteX4" fmla="*/ 698500 w 6858000"/>
              <a:gd name="connsiteY4" fmla="*/ 0 h 5945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0" h="5945584">
                <a:moveTo>
                  <a:pt x="698500" y="0"/>
                </a:moveTo>
                <a:lnTo>
                  <a:pt x="5727700" y="4876800"/>
                </a:lnTo>
                <a:lnTo>
                  <a:pt x="6858000" y="5945584"/>
                </a:lnTo>
                <a:lnTo>
                  <a:pt x="0" y="5907484"/>
                </a:lnTo>
                <a:lnTo>
                  <a:pt x="698500" y="0"/>
                </a:lnTo>
                <a:close/>
              </a:path>
            </a:pathLst>
          </a:custGeom>
          <a:solidFill>
            <a:srgbClr val="4BB2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sp>
        <p:nvSpPr>
          <p:cNvPr id="5" name="矩形 4"/>
          <p:cNvSpPr/>
          <p:nvPr/>
        </p:nvSpPr>
        <p:spPr>
          <a:xfrm>
            <a:off x="1665288" y="1033463"/>
            <a:ext cx="7621587" cy="5870575"/>
          </a:xfrm>
          <a:custGeom>
            <a:avLst/>
            <a:gdLst>
              <a:gd name="connsiteX0" fmla="*/ 0 w 4608512"/>
              <a:gd name="connsiteY0" fmla="*/ 0 h 6937524"/>
              <a:gd name="connsiteX1" fmla="*/ 4608512 w 4608512"/>
              <a:gd name="connsiteY1" fmla="*/ 0 h 6937524"/>
              <a:gd name="connsiteX2" fmla="*/ 4608512 w 4608512"/>
              <a:gd name="connsiteY2" fmla="*/ 6937524 h 6937524"/>
              <a:gd name="connsiteX3" fmla="*/ 0 w 4608512"/>
              <a:gd name="connsiteY3" fmla="*/ 6937524 h 6937524"/>
              <a:gd name="connsiteX4" fmla="*/ 0 w 4608512"/>
              <a:gd name="connsiteY4" fmla="*/ 0 h 6937524"/>
              <a:gd name="connsiteX0" fmla="*/ 1435100 w 6043612"/>
              <a:gd name="connsiteY0" fmla="*/ 0 h 6937524"/>
              <a:gd name="connsiteX1" fmla="*/ 6043612 w 6043612"/>
              <a:gd name="connsiteY1" fmla="*/ 0 h 6937524"/>
              <a:gd name="connsiteX2" fmla="*/ 6043612 w 6043612"/>
              <a:gd name="connsiteY2" fmla="*/ 6937524 h 6937524"/>
              <a:gd name="connsiteX3" fmla="*/ 0 w 6043612"/>
              <a:gd name="connsiteY3" fmla="*/ 1984524 h 6937524"/>
              <a:gd name="connsiteX4" fmla="*/ 1435100 w 6043612"/>
              <a:gd name="connsiteY4" fmla="*/ 0 h 6937524"/>
              <a:gd name="connsiteX0" fmla="*/ 1435100 w 6043612"/>
              <a:gd name="connsiteY0" fmla="*/ 0 h 5705624"/>
              <a:gd name="connsiteX1" fmla="*/ 6043612 w 6043612"/>
              <a:gd name="connsiteY1" fmla="*/ 0 h 5705624"/>
              <a:gd name="connsiteX2" fmla="*/ 6030912 w 6043612"/>
              <a:gd name="connsiteY2" fmla="*/ 5705624 h 5705624"/>
              <a:gd name="connsiteX3" fmla="*/ 0 w 6043612"/>
              <a:gd name="connsiteY3" fmla="*/ 1984524 h 5705624"/>
              <a:gd name="connsiteX4" fmla="*/ 1435100 w 6043612"/>
              <a:gd name="connsiteY4" fmla="*/ 0 h 5705624"/>
              <a:gd name="connsiteX0" fmla="*/ 0 w 7059612"/>
              <a:gd name="connsiteY0" fmla="*/ 63500 h 5705624"/>
              <a:gd name="connsiteX1" fmla="*/ 7059612 w 7059612"/>
              <a:gd name="connsiteY1" fmla="*/ 0 h 5705624"/>
              <a:gd name="connsiteX2" fmla="*/ 7046912 w 7059612"/>
              <a:gd name="connsiteY2" fmla="*/ 5705624 h 5705624"/>
              <a:gd name="connsiteX3" fmla="*/ 1016000 w 7059612"/>
              <a:gd name="connsiteY3" fmla="*/ 1984524 h 5705624"/>
              <a:gd name="connsiteX4" fmla="*/ 0 w 7059612"/>
              <a:gd name="connsiteY4" fmla="*/ 63500 h 5705624"/>
              <a:gd name="connsiteX0" fmla="*/ 0 w 7427912"/>
              <a:gd name="connsiteY0" fmla="*/ 1104900 h 5705624"/>
              <a:gd name="connsiteX1" fmla="*/ 7427912 w 7427912"/>
              <a:gd name="connsiteY1" fmla="*/ 0 h 5705624"/>
              <a:gd name="connsiteX2" fmla="*/ 7415212 w 7427912"/>
              <a:gd name="connsiteY2" fmla="*/ 5705624 h 5705624"/>
              <a:gd name="connsiteX3" fmla="*/ 1384300 w 7427912"/>
              <a:gd name="connsiteY3" fmla="*/ 1984524 h 5705624"/>
              <a:gd name="connsiteX4" fmla="*/ 0 w 7427912"/>
              <a:gd name="connsiteY4" fmla="*/ 1104900 h 5705624"/>
              <a:gd name="connsiteX0" fmla="*/ 0 w 7441174"/>
              <a:gd name="connsiteY0" fmla="*/ 1104900 h 6950224"/>
              <a:gd name="connsiteX1" fmla="*/ 7427912 w 7441174"/>
              <a:gd name="connsiteY1" fmla="*/ 0 h 6950224"/>
              <a:gd name="connsiteX2" fmla="*/ 7440612 w 7441174"/>
              <a:gd name="connsiteY2" fmla="*/ 6950224 h 6950224"/>
              <a:gd name="connsiteX3" fmla="*/ 1384300 w 7441174"/>
              <a:gd name="connsiteY3" fmla="*/ 1984524 h 6950224"/>
              <a:gd name="connsiteX4" fmla="*/ 0 w 7441174"/>
              <a:gd name="connsiteY4" fmla="*/ 1104900 h 6950224"/>
              <a:gd name="connsiteX0" fmla="*/ 0 w 7441174"/>
              <a:gd name="connsiteY0" fmla="*/ 1104900 h 6962924"/>
              <a:gd name="connsiteX1" fmla="*/ 7427912 w 7441174"/>
              <a:gd name="connsiteY1" fmla="*/ 0 h 6962924"/>
              <a:gd name="connsiteX2" fmla="*/ 7440612 w 7441174"/>
              <a:gd name="connsiteY2" fmla="*/ 6950224 h 6962924"/>
              <a:gd name="connsiteX3" fmla="*/ 6578600 w 7441174"/>
              <a:gd name="connsiteY3" fmla="*/ 6962924 h 6962924"/>
              <a:gd name="connsiteX4" fmla="*/ 0 w 7441174"/>
              <a:gd name="connsiteY4" fmla="*/ 1104900 h 6962924"/>
              <a:gd name="connsiteX0" fmla="*/ 0 w 7491974"/>
              <a:gd name="connsiteY0" fmla="*/ 1104900 h 6962924"/>
              <a:gd name="connsiteX1" fmla="*/ 7478712 w 7491974"/>
              <a:gd name="connsiteY1" fmla="*/ 0 h 6962924"/>
              <a:gd name="connsiteX2" fmla="*/ 7491412 w 7491974"/>
              <a:gd name="connsiteY2" fmla="*/ 6950224 h 6962924"/>
              <a:gd name="connsiteX3" fmla="*/ 6629400 w 7491974"/>
              <a:gd name="connsiteY3" fmla="*/ 6962924 h 6962924"/>
              <a:gd name="connsiteX4" fmla="*/ 0 w 7491974"/>
              <a:gd name="connsiteY4" fmla="*/ 1104900 h 6962924"/>
              <a:gd name="connsiteX0" fmla="*/ 0 w 7491974"/>
              <a:gd name="connsiteY0" fmla="*/ 1104900 h 6962924"/>
              <a:gd name="connsiteX1" fmla="*/ 7478712 w 7491974"/>
              <a:gd name="connsiteY1" fmla="*/ 0 h 6962924"/>
              <a:gd name="connsiteX2" fmla="*/ 7491412 w 7491974"/>
              <a:gd name="connsiteY2" fmla="*/ 6950224 h 6962924"/>
              <a:gd name="connsiteX3" fmla="*/ 6529538 w 7491974"/>
              <a:gd name="connsiteY3" fmla="*/ 6962924 h 6962924"/>
              <a:gd name="connsiteX4" fmla="*/ 0 w 7491974"/>
              <a:gd name="connsiteY4" fmla="*/ 1104900 h 6962924"/>
              <a:gd name="connsiteX0" fmla="*/ 0 w 7491781"/>
              <a:gd name="connsiteY0" fmla="*/ 952500 h 6810524"/>
              <a:gd name="connsiteX1" fmla="*/ 7466229 w 7491781"/>
              <a:gd name="connsiteY1" fmla="*/ 0 h 6810524"/>
              <a:gd name="connsiteX2" fmla="*/ 7491412 w 7491781"/>
              <a:gd name="connsiteY2" fmla="*/ 6797824 h 6810524"/>
              <a:gd name="connsiteX3" fmla="*/ 6529538 w 7491781"/>
              <a:gd name="connsiteY3" fmla="*/ 6810524 h 6810524"/>
              <a:gd name="connsiteX4" fmla="*/ 0 w 7491781"/>
              <a:gd name="connsiteY4" fmla="*/ 952500 h 6810524"/>
              <a:gd name="connsiteX0" fmla="*/ 0 w 7491781"/>
              <a:gd name="connsiteY0" fmla="*/ 1028700 h 6886724"/>
              <a:gd name="connsiteX1" fmla="*/ 7466229 w 7491781"/>
              <a:gd name="connsiteY1" fmla="*/ 0 h 6886724"/>
              <a:gd name="connsiteX2" fmla="*/ 7491412 w 7491781"/>
              <a:gd name="connsiteY2" fmla="*/ 6874024 h 6886724"/>
              <a:gd name="connsiteX3" fmla="*/ 6529538 w 7491781"/>
              <a:gd name="connsiteY3" fmla="*/ 6886724 h 6886724"/>
              <a:gd name="connsiteX4" fmla="*/ 0 w 7491781"/>
              <a:gd name="connsiteY4" fmla="*/ 1028700 h 6886724"/>
              <a:gd name="connsiteX0" fmla="*/ 0 w 7491974"/>
              <a:gd name="connsiteY0" fmla="*/ 0 h 5858024"/>
              <a:gd name="connsiteX1" fmla="*/ 7478711 w 7491974"/>
              <a:gd name="connsiteY1" fmla="*/ 584200 h 5858024"/>
              <a:gd name="connsiteX2" fmla="*/ 7491412 w 7491974"/>
              <a:gd name="connsiteY2" fmla="*/ 5845324 h 5858024"/>
              <a:gd name="connsiteX3" fmla="*/ 6529538 w 7491974"/>
              <a:gd name="connsiteY3" fmla="*/ 5858024 h 5858024"/>
              <a:gd name="connsiteX4" fmla="*/ 0 w 7491974"/>
              <a:gd name="connsiteY4" fmla="*/ 0 h 5858024"/>
              <a:gd name="connsiteX0" fmla="*/ 0 w 7491974"/>
              <a:gd name="connsiteY0" fmla="*/ 0 h 5870724"/>
              <a:gd name="connsiteX1" fmla="*/ 7478711 w 7491974"/>
              <a:gd name="connsiteY1" fmla="*/ 584200 h 5870724"/>
              <a:gd name="connsiteX2" fmla="*/ 7491412 w 7491974"/>
              <a:gd name="connsiteY2" fmla="*/ 5845324 h 5870724"/>
              <a:gd name="connsiteX3" fmla="*/ 5917881 w 7491974"/>
              <a:gd name="connsiteY3" fmla="*/ 5870724 h 5870724"/>
              <a:gd name="connsiteX4" fmla="*/ 0 w 7491974"/>
              <a:gd name="connsiteY4" fmla="*/ 0 h 58707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1974" h="5870724">
                <a:moveTo>
                  <a:pt x="0" y="0"/>
                </a:moveTo>
                <a:lnTo>
                  <a:pt x="7478711" y="584200"/>
                </a:lnTo>
                <a:cubicBezTo>
                  <a:pt x="7474478" y="2486075"/>
                  <a:pt x="7495645" y="3943449"/>
                  <a:pt x="7491412" y="5845324"/>
                </a:cubicBezTo>
                <a:lnTo>
                  <a:pt x="5917881" y="5870724"/>
                </a:lnTo>
                <a:lnTo>
                  <a:pt x="0" y="0"/>
                </a:lnTo>
                <a:close/>
              </a:path>
            </a:pathLst>
          </a:custGeom>
          <a:solidFill>
            <a:schemeClr val="bg1">
              <a:lumMod val="95000"/>
            </a:schemeClr>
          </a:solidFill>
          <a:ln w="38100">
            <a:solidFill>
              <a:srgbClr val="4BB2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sp>
        <p:nvSpPr>
          <p:cNvPr id="6" name="矩形 5"/>
          <p:cNvSpPr/>
          <p:nvPr/>
        </p:nvSpPr>
        <p:spPr>
          <a:xfrm rot="165648">
            <a:off x="3516313" y="765175"/>
            <a:ext cx="1722437" cy="460375"/>
          </a:xfrm>
          <a:prstGeom prst="rect">
            <a:avLst/>
          </a:prstGeom>
        </p:spPr>
        <p:txBody>
          <a:bodyPr wrap="none">
            <a:spAutoFit/>
          </a:bodyPr>
          <a:lstStyle/>
          <a:p>
            <a:pPr eaLnBrk="1" hangingPunct="1">
              <a:defRPr/>
            </a:pPr>
            <a:r>
              <a:rPr lang="zh-TW" altLang="en-US" sz="2400" b="1" dirty="0">
                <a:solidFill>
                  <a:schemeClr val="tx1">
                    <a:lumMod val="65000"/>
                    <a:lumOff val="35000"/>
                  </a:schemeClr>
                </a:solidFill>
                <a:latin typeface="微軟正黑體" pitchFamily="34" charset="-120"/>
                <a:ea typeface="微軟正黑體" pitchFamily="34" charset="-120"/>
              </a:rPr>
              <a:t>家俱</a:t>
            </a:r>
            <a:r>
              <a:rPr lang="zh-TW" altLang="zh-TW" sz="2400" b="1" dirty="0">
                <a:solidFill>
                  <a:schemeClr val="tx1">
                    <a:lumMod val="65000"/>
                    <a:lumOff val="35000"/>
                  </a:schemeClr>
                </a:solidFill>
                <a:latin typeface="微軟正黑體" pitchFamily="34" charset="-120"/>
                <a:ea typeface="微軟正黑體" pitchFamily="34" charset="-120"/>
              </a:rPr>
              <a:t>設計科</a:t>
            </a:r>
            <a:endParaRPr lang="zh-TW" altLang="en-US" sz="2400" b="1" dirty="0">
              <a:solidFill>
                <a:schemeClr val="tx1">
                  <a:lumMod val="65000"/>
                  <a:lumOff val="35000"/>
                </a:schemeClr>
              </a:solidFill>
              <a:latin typeface="微軟正黑體" pitchFamily="34" charset="-120"/>
              <a:ea typeface="微軟正黑體" pitchFamily="34" charset="-120"/>
            </a:endParaRPr>
          </a:p>
        </p:txBody>
      </p:sp>
      <p:sp>
        <p:nvSpPr>
          <p:cNvPr id="7" name="橢圓 6"/>
          <p:cNvSpPr/>
          <p:nvPr/>
        </p:nvSpPr>
        <p:spPr>
          <a:xfrm>
            <a:off x="-469900" y="-387350"/>
            <a:ext cx="3660775" cy="3660775"/>
          </a:xfrm>
          <a:prstGeom prst="ellipse">
            <a:avLst/>
          </a:prstGeom>
          <a:solidFill>
            <a:schemeClr val="bg1"/>
          </a:solidFill>
          <a:ln w="381000">
            <a:solidFill>
              <a:srgbClr val="4BB2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pic>
        <p:nvPicPr>
          <p:cNvPr id="35846" name="圖片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23963" y="-203200"/>
            <a:ext cx="4979988" cy="3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6871" name="群組 8"/>
          <p:cNvGrpSpPr>
            <a:grpSpLocks/>
          </p:cNvGrpSpPr>
          <p:nvPr/>
        </p:nvGrpSpPr>
        <p:grpSpPr bwMode="auto">
          <a:xfrm>
            <a:off x="5648325" y="-823913"/>
            <a:ext cx="4395788" cy="2597151"/>
            <a:chOff x="5548345" y="-812555"/>
            <a:chExt cx="4395353" cy="2596933"/>
          </a:xfrm>
        </p:grpSpPr>
        <p:sp>
          <p:nvSpPr>
            <p:cNvPr id="10" name="等腰三角形 9"/>
            <p:cNvSpPr/>
            <p:nvPr/>
          </p:nvSpPr>
          <p:spPr>
            <a:xfrm rot="14970351">
              <a:off x="6096752" y="-1360962"/>
              <a:ext cx="2596933" cy="3693747"/>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grpSp>
          <p:nvGrpSpPr>
            <p:cNvPr id="36881" name="群組 10"/>
            <p:cNvGrpSpPr>
              <a:grpSpLocks/>
            </p:cNvGrpSpPr>
            <p:nvPr/>
          </p:nvGrpSpPr>
          <p:grpSpPr bwMode="auto">
            <a:xfrm>
              <a:off x="6012160" y="209886"/>
              <a:ext cx="3931538" cy="783046"/>
              <a:chOff x="6065348" y="481627"/>
              <a:chExt cx="3931538" cy="783046"/>
            </a:xfrm>
          </p:grpSpPr>
          <p:sp>
            <p:nvSpPr>
              <p:cNvPr id="12" name="矩形 11"/>
              <p:cNvSpPr>
                <a:spLocks noChangeArrowheads="1"/>
              </p:cNvSpPr>
              <p:nvPr/>
            </p:nvSpPr>
            <p:spPr bwMode="auto">
              <a:xfrm rot="20733130">
                <a:off x="6247582" y="741779"/>
                <a:ext cx="3749304" cy="522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defRPr/>
                </a:pPr>
                <a:r>
                  <a:rPr kumimoji="0" lang="en-US" altLang="zh-TW" sz="1200" dirty="0">
                    <a:solidFill>
                      <a:schemeClr val="tx1">
                        <a:lumMod val="75000"/>
                        <a:lumOff val="25000"/>
                      </a:schemeClr>
                    </a:solidFill>
                    <a:latin typeface="微軟正黑體" pitchFamily="34" charset="-120"/>
                    <a:ea typeface="微軟正黑體" pitchFamily="34" charset="-120"/>
                  </a:rPr>
                  <a:t> </a:t>
                </a:r>
              </a:p>
              <a:p>
                <a:pPr eaLnBrk="1" hangingPunct="1">
                  <a:defRPr/>
                </a:pPr>
                <a:endParaRPr kumimoji="0" lang="en-US" altLang="zh-TW" sz="1600" dirty="0">
                  <a:solidFill>
                    <a:schemeClr val="tx1">
                      <a:lumMod val="75000"/>
                      <a:lumOff val="25000"/>
                    </a:schemeClr>
                  </a:solidFill>
                  <a:latin typeface="微軟正黑體" pitchFamily="34" charset="-120"/>
                  <a:ea typeface="微軟正黑體" pitchFamily="34" charset="-120"/>
                </a:endParaRPr>
              </a:p>
            </p:txBody>
          </p:sp>
          <p:sp>
            <p:nvSpPr>
              <p:cNvPr id="13" name="文字方塊 12"/>
              <p:cNvSpPr txBox="1">
                <a:spLocks noChangeArrowheads="1"/>
              </p:cNvSpPr>
              <p:nvPr/>
            </p:nvSpPr>
            <p:spPr bwMode="auto">
              <a:xfrm rot="20747594">
                <a:off x="6065037" y="481451"/>
                <a:ext cx="3387390" cy="522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新細明體" charset="-120"/>
                  </a:defRPr>
                </a:lvl1pPr>
                <a:lvl2pPr marL="742950" indent="-285750" eaLnBrk="0" hangingPunct="0">
                  <a:defRPr kumimoji="1">
                    <a:solidFill>
                      <a:schemeClr val="tx1"/>
                    </a:solidFill>
                    <a:latin typeface="Calibri" pitchFamily="34" charset="0"/>
                    <a:ea typeface="新細明體" charset="-120"/>
                  </a:defRPr>
                </a:lvl2pPr>
                <a:lvl3pPr marL="1143000" indent="-228600" eaLnBrk="0" hangingPunct="0">
                  <a:defRPr kumimoji="1">
                    <a:solidFill>
                      <a:schemeClr val="tx1"/>
                    </a:solidFill>
                    <a:latin typeface="Calibri" pitchFamily="34" charset="0"/>
                    <a:ea typeface="新細明體" charset="-120"/>
                  </a:defRPr>
                </a:lvl3pPr>
                <a:lvl4pPr marL="1600200" indent="-228600" eaLnBrk="0" hangingPunct="0">
                  <a:defRPr kumimoji="1">
                    <a:solidFill>
                      <a:schemeClr val="tx1"/>
                    </a:solidFill>
                    <a:latin typeface="Calibri" pitchFamily="34" charset="0"/>
                    <a:ea typeface="新細明體" charset="-120"/>
                  </a:defRPr>
                </a:lvl4pPr>
                <a:lvl5pPr marL="2057400" indent="-228600" eaLnBrk="0" hangingPunct="0">
                  <a:defRPr kumimoji="1">
                    <a:solidFill>
                      <a:schemeClr val="tx1"/>
                    </a:solidFill>
                    <a:latin typeface="Calibri" pitchFamily="34" charset="0"/>
                    <a:ea typeface="新細明體" charset="-120"/>
                  </a:defRPr>
                </a:lvl5pPr>
                <a:lvl6pPr marL="2514600" indent="-228600" eaLnBrk="0" fontAlgn="base" hangingPunct="0">
                  <a:spcBef>
                    <a:spcPct val="0"/>
                  </a:spcBef>
                  <a:spcAft>
                    <a:spcPct val="0"/>
                  </a:spcAft>
                  <a:defRPr kumimoji="1">
                    <a:solidFill>
                      <a:schemeClr val="tx1"/>
                    </a:solidFill>
                    <a:latin typeface="Calibri" pitchFamily="34" charset="0"/>
                    <a:ea typeface="新細明體" charset="-120"/>
                  </a:defRPr>
                </a:lvl6pPr>
                <a:lvl7pPr marL="2971800" indent="-228600" eaLnBrk="0" fontAlgn="base" hangingPunct="0">
                  <a:spcBef>
                    <a:spcPct val="0"/>
                  </a:spcBef>
                  <a:spcAft>
                    <a:spcPct val="0"/>
                  </a:spcAft>
                  <a:defRPr kumimoji="1">
                    <a:solidFill>
                      <a:schemeClr val="tx1"/>
                    </a:solidFill>
                    <a:latin typeface="Calibri" pitchFamily="34" charset="0"/>
                    <a:ea typeface="新細明體" charset="-120"/>
                  </a:defRPr>
                </a:lvl7pPr>
                <a:lvl8pPr marL="3429000" indent="-228600" eaLnBrk="0" fontAlgn="base" hangingPunct="0">
                  <a:spcBef>
                    <a:spcPct val="0"/>
                  </a:spcBef>
                  <a:spcAft>
                    <a:spcPct val="0"/>
                  </a:spcAft>
                  <a:defRPr kumimoji="1">
                    <a:solidFill>
                      <a:schemeClr val="tx1"/>
                    </a:solidFill>
                    <a:latin typeface="Calibri" pitchFamily="34" charset="0"/>
                    <a:ea typeface="新細明體" charset="-120"/>
                  </a:defRPr>
                </a:lvl8pPr>
                <a:lvl9pPr marL="3886200" indent="-228600" eaLnBrk="0" fontAlgn="base" hangingPunct="0">
                  <a:spcBef>
                    <a:spcPct val="0"/>
                  </a:spcBef>
                  <a:spcAft>
                    <a:spcPct val="0"/>
                  </a:spcAft>
                  <a:defRPr kumimoji="1">
                    <a:solidFill>
                      <a:schemeClr val="tx1"/>
                    </a:solidFill>
                    <a:latin typeface="Calibri" pitchFamily="34" charset="0"/>
                    <a:ea typeface="新細明體" charset="-120"/>
                  </a:defRPr>
                </a:lvl9pPr>
              </a:lstStyle>
              <a:p>
                <a:pPr eaLnBrk="1" hangingPunct="1">
                  <a:defRPr/>
                </a:pPr>
                <a:r>
                  <a:rPr lang="zh-TW" altLang="en-US" sz="2800" b="1" dirty="0" smtClean="0">
                    <a:solidFill>
                      <a:schemeClr val="tx1">
                        <a:lumMod val="75000"/>
                        <a:lumOff val="25000"/>
                      </a:schemeClr>
                    </a:solidFill>
                    <a:latin typeface="微軟正黑體" pitchFamily="34" charset="-120"/>
                    <a:ea typeface="微軟正黑體" pitchFamily="34" charset="-120"/>
                  </a:rPr>
                  <a:t>技職教育宣導 </a:t>
                </a:r>
                <a:r>
                  <a:rPr lang="zh-TW" altLang="en-US" sz="2000" b="1" dirty="0" smtClean="0">
                    <a:solidFill>
                      <a:schemeClr val="tx1">
                        <a:lumMod val="75000"/>
                        <a:lumOff val="25000"/>
                      </a:schemeClr>
                    </a:solidFill>
                    <a:latin typeface="微軟正黑體" pitchFamily="34" charset="-120"/>
                    <a:ea typeface="微軟正黑體" pitchFamily="34" charset="-120"/>
                  </a:rPr>
                  <a:t>設計群</a:t>
                </a:r>
                <a:endParaRPr lang="zh-TW" altLang="en-US" sz="2400" b="1" dirty="0" smtClean="0">
                  <a:solidFill>
                    <a:schemeClr val="tx1">
                      <a:lumMod val="75000"/>
                      <a:lumOff val="25000"/>
                    </a:schemeClr>
                  </a:solidFill>
                  <a:latin typeface="微軟正黑體" pitchFamily="34" charset="-120"/>
                  <a:ea typeface="微軟正黑體" pitchFamily="34" charset="-120"/>
                </a:endParaRPr>
              </a:p>
            </p:txBody>
          </p:sp>
        </p:grpSp>
      </p:grpSp>
      <p:sp>
        <p:nvSpPr>
          <p:cNvPr id="35848" name="副標題 2"/>
          <p:cNvSpPr>
            <a:spLocks noGrp="1"/>
          </p:cNvSpPr>
          <p:nvPr>
            <p:ph type="subTitle" idx="1"/>
          </p:nvPr>
        </p:nvSpPr>
        <p:spPr>
          <a:xfrm>
            <a:off x="4464050" y="1827213"/>
            <a:ext cx="4140200" cy="2897187"/>
          </a:xfrm>
        </p:spPr>
        <p:txBody>
          <a:bodyPr/>
          <a:lstStyle/>
          <a:p>
            <a:pPr algn="l" eaLnBrk="1" hangingPunct="1">
              <a:lnSpc>
                <a:spcPct val="150000"/>
              </a:lnSpc>
              <a:spcBef>
                <a:spcPct val="0"/>
              </a:spcBef>
            </a:pPr>
            <a:r>
              <a:rPr lang="zh-TW" altLang="zh-TW" sz="2000" smtClean="0">
                <a:solidFill>
                  <a:schemeClr val="tx1"/>
                </a:solidFill>
                <a:latin typeface="微軟正黑體" pitchFamily="34" charset="-120"/>
                <a:ea typeface="微軟正黑體" pitchFamily="34" charset="-120"/>
              </a:rPr>
              <a:t>主要學習課程包含基本設計、繪畫基礎、表現技法、基礎圖學、</a:t>
            </a:r>
            <a:r>
              <a:rPr lang="zh-TW" altLang="en-US" sz="2000" smtClean="0">
                <a:solidFill>
                  <a:schemeClr val="tx1"/>
                </a:solidFill>
                <a:latin typeface="微軟正黑體" pitchFamily="34" charset="-120"/>
                <a:ea typeface="微軟正黑體" pitchFamily="34" charset="-120"/>
              </a:rPr>
              <a:t>家俱</a:t>
            </a:r>
            <a:r>
              <a:rPr lang="zh-TW" altLang="zh-TW" sz="2000" smtClean="0">
                <a:solidFill>
                  <a:schemeClr val="tx1"/>
                </a:solidFill>
                <a:latin typeface="微軟正黑體" pitchFamily="34" charset="-120"/>
                <a:ea typeface="微軟正黑體" pitchFamily="34" charset="-120"/>
              </a:rPr>
              <a:t>製圖、電腦輔助繪圖、木工機具</a:t>
            </a:r>
          </a:p>
        </p:txBody>
      </p:sp>
      <p:sp>
        <p:nvSpPr>
          <p:cNvPr id="36873"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a:spcBef>
                <a:spcPct val="0"/>
              </a:spcBef>
              <a:buFontTx/>
              <a:buNone/>
            </a:pPr>
            <a:fld id="{F883B24C-ED54-477E-A5E3-5310D3E2D2B5}" type="slidenum">
              <a:rPr lang="zh-TW" altLang="en-US" sz="1200">
                <a:solidFill>
                  <a:srgbClr val="898989"/>
                </a:solidFill>
              </a:rPr>
              <a:pPr>
                <a:spcBef>
                  <a:spcPct val="0"/>
                </a:spcBef>
                <a:buFontTx/>
                <a:buNone/>
              </a:pPr>
              <a:t>53</a:t>
            </a:fld>
            <a:endParaRPr lang="zh-TW" altLang="en-US" sz="1200">
              <a:solidFill>
                <a:srgbClr val="898989"/>
              </a:solidFill>
            </a:endParaRPr>
          </a:p>
        </p:txBody>
      </p:sp>
      <p:sp>
        <p:nvSpPr>
          <p:cNvPr id="35850" name="矩形 13"/>
          <p:cNvSpPr>
            <a:spLocks noChangeArrowheads="1"/>
          </p:cNvSpPr>
          <p:nvPr/>
        </p:nvSpPr>
        <p:spPr bwMode="auto">
          <a:xfrm>
            <a:off x="2339752" y="5077633"/>
            <a:ext cx="4320800" cy="1015663"/>
          </a:xfrm>
          <a:prstGeom prst="rect">
            <a:avLst/>
          </a:prstGeom>
          <a:solidFill>
            <a:schemeClr val="bg1"/>
          </a:solidFill>
          <a:ln w="38100">
            <a:solidFill>
              <a:schemeClr val="accent2"/>
            </a:solidFill>
          </a:ln>
          <a:effectLst>
            <a:reflection blurRad="6350" stA="52000" endA="300" endPos="35000" dir="5400000" sy="-100000" algn="bl" rotWithShape="0"/>
          </a:effectLst>
        </p:spPr>
        <p:txBody>
          <a:bodyPr>
            <a:spAutoFit/>
          </a:bodyPr>
          <a:lstStyle>
            <a:lvl1pPr eaLnBrk="0" hangingPunct="0">
              <a:spcBef>
                <a:spcPct val="20000"/>
              </a:spcBef>
              <a:buFont typeface="Arial" charset="0"/>
              <a:buChar char="•"/>
              <a:defRPr sz="3200">
                <a:solidFill>
                  <a:schemeClr val="tx1"/>
                </a:solidFill>
                <a:latin typeface="Calibri" pitchFamily="34" charset="0"/>
                <a:ea typeface="新細明體" charset="-120"/>
              </a:defRPr>
            </a:lvl1pPr>
            <a:lvl2pPr marL="742950" indent="-285750" eaLnBrk="0" hangingPunct="0">
              <a:spcBef>
                <a:spcPct val="20000"/>
              </a:spcBef>
              <a:buFont typeface="Arial" charset="0"/>
              <a:buChar char="–"/>
              <a:defRPr sz="2800">
                <a:solidFill>
                  <a:schemeClr val="tx1"/>
                </a:solidFill>
                <a:latin typeface="Calibri" pitchFamily="34" charset="0"/>
                <a:ea typeface="新細明體" charset="-120"/>
              </a:defRPr>
            </a:lvl2pPr>
            <a:lvl3pPr marL="1143000" indent="-228600" eaLnBrk="0" hangingPunct="0">
              <a:spcBef>
                <a:spcPct val="20000"/>
              </a:spcBef>
              <a:buFont typeface="Arial" charset="0"/>
              <a:buChar char="•"/>
              <a:defRPr sz="2400">
                <a:solidFill>
                  <a:schemeClr val="tx1"/>
                </a:solidFill>
                <a:latin typeface="Calibri" pitchFamily="34" charset="0"/>
                <a:ea typeface="新細明體" charset="-120"/>
              </a:defRPr>
            </a:lvl3pPr>
            <a:lvl4pPr marL="1600200" indent="-228600" eaLnBrk="0" hangingPunct="0">
              <a:spcBef>
                <a:spcPct val="20000"/>
              </a:spcBef>
              <a:buFont typeface="Arial" charset="0"/>
              <a:buChar char="–"/>
              <a:defRPr sz="2000">
                <a:solidFill>
                  <a:schemeClr val="tx1"/>
                </a:solidFill>
                <a:latin typeface="Calibri" pitchFamily="34" charset="0"/>
                <a:ea typeface="新細明體" charset="-120"/>
              </a:defRPr>
            </a:lvl4pPr>
            <a:lvl5pPr marL="2057400" indent="-228600" eaLnBrk="0" hangingPunct="0">
              <a:spcBef>
                <a:spcPct val="20000"/>
              </a:spcBef>
              <a:buFont typeface="Arial" charset="0"/>
              <a:buChar char="»"/>
              <a:defRPr sz="2000">
                <a:solidFill>
                  <a:schemeClr val="tx1"/>
                </a:solidFill>
                <a:latin typeface="Calibri" pitchFamily="34" charset="0"/>
                <a:ea typeface="新細明體"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9pPr>
          </a:lstStyle>
          <a:p>
            <a:pPr eaLnBrk="1" hangingPunct="1">
              <a:lnSpc>
                <a:spcPct val="150000"/>
              </a:lnSpc>
              <a:spcBef>
                <a:spcPct val="0"/>
              </a:spcBef>
              <a:buFontTx/>
              <a:buNone/>
              <a:defRPr/>
            </a:pPr>
            <a:r>
              <a:rPr lang="zh-TW" altLang="zh-TW" sz="2000" dirty="0" smtClean="0">
                <a:latin typeface="微軟正黑體" pitchFamily="34" charset="-120"/>
                <a:ea typeface="微軟正黑體" pitchFamily="34" charset="-120"/>
              </a:rPr>
              <a:t>實務訓練上，訓練學生操作各種木工機器、手提電動與氣動工具</a:t>
            </a:r>
          </a:p>
        </p:txBody>
      </p:sp>
      <p:sp>
        <p:nvSpPr>
          <p:cNvPr id="15" name="矩形 14"/>
          <p:cNvSpPr>
            <a:spLocks noChangeArrowheads="1"/>
          </p:cNvSpPr>
          <p:nvPr/>
        </p:nvSpPr>
        <p:spPr bwMode="auto">
          <a:xfrm>
            <a:off x="1008063" y="3068638"/>
            <a:ext cx="22606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Clr>
                <a:srgbClr val="92D050"/>
              </a:buClr>
              <a:buSzPct val="70000"/>
              <a:buFontTx/>
              <a:buNone/>
            </a:pPr>
            <a:r>
              <a:rPr lang="en-US" altLang="zh-TW" sz="1800">
                <a:solidFill>
                  <a:schemeClr val="bg1"/>
                </a:solidFill>
                <a:latin typeface="微軟正黑體" pitchFamily="34" charset="-120"/>
                <a:ea typeface="微軟正黑體" pitchFamily="34" charset="-120"/>
              </a:rPr>
              <a:t>▲</a:t>
            </a:r>
            <a:r>
              <a:rPr lang="zh-TW" altLang="en-US" sz="1800">
                <a:solidFill>
                  <a:schemeClr val="bg1"/>
                </a:solidFill>
                <a:latin typeface="微軟正黑體" pitchFamily="34" charset="-120"/>
                <a:ea typeface="微軟正黑體" pitchFamily="34" charset="-120"/>
              </a:rPr>
              <a:t>學生家俱作品展示</a:t>
            </a:r>
          </a:p>
        </p:txBody>
      </p:sp>
      <p:pic>
        <p:nvPicPr>
          <p:cNvPr id="16" name="圖片 1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340475" y="4192588"/>
            <a:ext cx="1246188" cy="214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圖片 8"/>
          <p:cNvPicPr>
            <a:picLocks noChangeAspect="1"/>
          </p:cNvPicPr>
          <p:nvPr/>
        </p:nvPicPr>
        <p:blipFill>
          <a:blip r:embed="rId5">
            <a:extLst>
              <a:ext uri="{28A0092B-C50C-407E-A947-70E740481C1C}">
                <a14:useLocalDpi xmlns:a14="http://schemas.microsoft.com/office/drawing/2010/main" val="0"/>
              </a:ext>
            </a:extLst>
          </a:blip>
          <a:srcRect l="21199" t="18687" r="21210" b="14194"/>
          <a:stretch>
            <a:fillRect/>
          </a:stretch>
        </p:blipFill>
        <p:spPr bwMode="auto">
          <a:xfrm>
            <a:off x="7331075" y="5232400"/>
            <a:ext cx="1193800" cy="139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圖片 7"/>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737350" y="6097588"/>
            <a:ext cx="92710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圖片 18"/>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676650" y="1978025"/>
            <a:ext cx="750888" cy="71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4940834"/>
      </p:ext>
    </p:extLst>
  </p:cSld>
  <p:clrMapOvr>
    <a:masterClrMapping/>
  </p:clrMapOvr>
  <p:transition spd="med">
    <p:wheel spokes="1"/>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nodeType="withEffect">
                                  <p:stCondLst>
                                    <p:cond delay="0"/>
                                  </p:stCondLst>
                                  <p:childTnLst>
                                    <p:set>
                                      <p:cBhvr>
                                        <p:cTn id="6" dur="1" fill="hold">
                                          <p:stCondLst>
                                            <p:cond delay="0"/>
                                          </p:stCondLst>
                                        </p:cTn>
                                        <p:tgtEl>
                                          <p:spTgt spid="35846"/>
                                        </p:tgtEl>
                                        <p:attrNameLst>
                                          <p:attrName>style.visibility</p:attrName>
                                        </p:attrNameLst>
                                      </p:cBhvr>
                                      <p:to>
                                        <p:strVal val="visible"/>
                                      </p:to>
                                    </p:set>
                                    <p:animEffect transition="in" filter="wedge">
                                      <p:cBhvr>
                                        <p:cTn id="7" dur="1000"/>
                                        <p:tgtEl>
                                          <p:spTgt spid="35846"/>
                                        </p:tgtEl>
                                      </p:cBhvr>
                                    </p:animEffect>
                                  </p:childTnLst>
                                </p:cTn>
                              </p:par>
                              <p:par>
                                <p:cTn id="8" presetID="2" presetClass="entr" presetSubtype="1" fill="hold" grpId="0" nodeType="withEffect">
                                  <p:stCondLst>
                                    <p:cond delay="500"/>
                                  </p:stCondLst>
                                  <p:childTnLst>
                                    <p:set>
                                      <p:cBhvr>
                                        <p:cTn id="9" dur="1" fill="hold">
                                          <p:stCondLst>
                                            <p:cond delay="0"/>
                                          </p:stCondLst>
                                        </p:cTn>
                                        <p:tgtEl>
                                          <p:spTgt spid="15"/>
                                        </p:tgtEl>
                                        <p:attrNameLst>
                                          <p:attrName>style.visibility</p:attrName>
                                        </p:attrNameLst>
                                      </p:cBhvr>
                                      <p:to>
                                        <p:strVal val="visible"/>
                                      </p:to>
                                    </p:set>
                                    <p:anim calcmode="lin" valueType="num">
                                      <p:cBhvr additive="base">
                                        <p:cTn id="10" dur="500" fill="hold"/>
                                        <p:tgtEl>
                                          <p:spTgt spid="15"/>
                                        </p:tgtEl>
                                        <p:attrNameLst>
                                          <p:attrName>ppt_x</p:attrName>
                                        </p:attrNameLst>
                                      </p:cBhvr>
                                      <p:tavLst>
                                        <p:tav tm="0">
                                          <p:val>
                                            <p:strVal val="#ppt_x"/>
                                          </p:val>
                                        </p:tav>
                                        <p:tav tm="100000">
                                          <p:val>
                                            <p:strVal val="#ppt_x"/>
                                          </p:val>
                                        </p:tav>
                                      </p:tavLst>
                                    </p:anim>
                                    <p:anim calcmode="lin" valueType="num">
                                      <p:cBhvr additive="base">
                                        <p:cTn id="11" dur="500" fill="hold"/>
                                        <p:tgtEl>
                                          <p:spTgt spid="15"/>
                                        </p:tgtEl>
                                        <p:attrNameLst>
                                          <p:attrName>ppt_y</p:attrName>
                                        </p:attrNameLst>
                                      </p:cBhvr>
                                      <p:tavLst>
                                        <p:tav tm="0">
                                          <p:val>
                                            <p:strVal val="0-#ppt_h/2"/>
                                          </p:val>
                                        </p:tav>
                                        <p:tav tm="100000">
                                          <p:val>
                                            <p:strVal val="#ppt_y"/>
                                          </p:val>
                                        </p:tav>
                                      </p:tavLst>
                                    </p:anim>
                                  </p:childTnLst>
                                </p:cTn>
                              </p:par>
                              <p:par>
                                <p:cTn id="12" presetID="49" presetClass="entr" presetSubtype="0" decel="100000" fill="hold" grpId="0" nodeType="withEffect">
                                  <p:stCondLst>
                                    <p:cond delay="100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 calcmode="lin" valueType="num">
                                      <p:cBhvr>
                                        <p:cTn id="16" dur="500" fill="hold"/>
                                        <p:tgtEl>
                                          <p:spTgt spid="6"/>
                                        </p:tgtEl>
                                        <p:attrNameLst>
                                          <p:attrName>style.rotation</p:attrName>
                                        </p:attrNameLst>
                                      </p:cBhvr>
                                      <p:tavLst>
                                        <p:tav tm="0">
                                          <p:val>
                                            <p:fltVal val="360"/>
                                          </p:val>
                                        </p:tav>
                                        <p:tav tm="100000">
                                          <p:val>
                                            <p:fltVal val="0"/>
                                          </p:val>
                                        </p:tav>
                                      </p:tavLst>
                                    </p:anim>
                                    <p:animEffect transition="in" filter="fade">
                                      <p:cBhvr>
                                        <p:cTn id="17" dur="500"/>
                                        <p:tgtEl>
                                          <p:spTgt spid="6"/>
                                        </p:tgtEl>
                                      </p:cBhvr>
                                    </p:animEffect>
                                  </p:childTnLst>
                                </p:cTn>
                              </p:par>
                              <p:par>
                                <p:cTn id="18" presetID="10" presetClass="entr" presetSubtype="0" fill="hold" nodeType="withEffect">
                                  <p:stCondLst>
                                    <p:cond delay="100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par>
                                <p:cTn id="21" presetID="3" presetClass="entr" presetSubtype="10" fill="hold" grpId="0" nodeType="withEffect">
                                  <p:stCondLst>
                                    <p:cond delay="1500"/>
                                  </p:stCondLst>
                                  <p:childTnLst>
                                    <p:set>
                                      <p:cBhvr>
                                        <p:cTn id="22" dur="1" fill="hold">
                                          <p:stCondLst>
                                            <p:cond delay="0"/>
                                          </p:stCondLst>
                                        </p:cTn>
                                        <p:tgtEl>
                                          <p:spTgt spid="35848"/>
                                        </p:tgtEl>
                                        <p:attrNameLst>
                                          <p:attrName>style.visibility</p:attrName>
                                        </p:attrNameLst>
                                      </p:cBhvr>
                                      <p:to>
                                        <p:strVal val="visible"/>
                                      </p:to>
                                    </p:set>
                                    <p:animEffect transition="in" filter="blinds(horizontal)">
                                      <p:cBhvr>
                                        <p:cTn id="23" dur="500"/>
                                        <p:tgtEl>
                                          <p:spTgt spid="35848"/>
                                        </p:tgtEl>
                                      </p:cBhvr>
                                    </p:animEffect>
                                  </p:childTnLst>
                                </p:cTn>
                              </p:par>
                              <p:par>
                                <p:cTn id="24" presetID="52" presetClass="entr" presetSubtype="0" fill="hold" nodeType="withEffect">
                                  <p:stCondLst>
                                    <p:cond delay="2200"/>
                                  </p:stCondLst>
                                  <p:childTnLst>
                                    <p:set>
                                      <p:cBhvr>
                                        <p:cTn id="25" dur="1" fill="hold">
                                          <p:stCondLst>
                                            <p:cond delay="0"/>
                                          </p:stCondLst>
                                        </p:cTn>
                                        <p:tgtEl>
                                          <p:spTgt spid="35850"/>
                                        </p:tgtEl>
                                        <p:attrNameLst>
                                          <p:attrName>style.visibility</p:attrName>
                                        </p:attrNameLst>
                                      </p:cBhvr>
                                      <p:to>
                                        <p:strVal val="visible"/>
                                      </p:to>
                                    </p:set>
                                    <p:animScale>
                                      <p:cBhvr>
                                        <p:cTn id="26" dur="1000" decel="50000" fill="hold">
                                          <p:stCondLst>
                                            <p:cond delay="0"/>
                                          </p:stCondLst>
                                        </p:cTn>
                                        <p:tgtEl>
                                          <p:spTgt spid="358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35850"/>
                                        </p:tgtEl>
                                        <p:attrNameLst>
                                          <p:attrName>ppt_x</p:attrName>
                                          <p:attrName>ppt_y</p:attrName>
                                        </p:attrNameLst>
                                      </p:cBhvr>
                                    </p:animMotion>
                                    <p:animEffect transition="in" filter="fade">
                                      <p:cBhvr>
                                        <p:cTn id="28" dur="1000"/>
                                        <p:tgtEl>
                                          <p:spTgt spid="35850"/>
                                        </p:tgtEl>
                                      </p:cBhvr>
                                    </p:animEffect>
                                  </p:childTnLst>
                                </p:cTn>
                              </p:par>
                              <p:par>
                                <p:cTn id="29" presetID="2" presetClass="entr" presetSubtype="9" fill="hold" nodeType="withEffect">
                                  <p:stCondLst>
                                    <p:cond delay="130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0-#ppt_w/2"/>
                                          </p:val>
                                        </p:tav>
                                        <p:tav tm="100000">
                                          <p:val>
                                            <p:strVal val="#ppt_x"/>
                                          </p:val>
                                        </p:tav>
                                      </p:tavLst>
                                    </p:anim>
                                    <p:anim calcmode="lin" valueType="num">
                                      <p:cBhvr additive="base">
                                        <p:cTn id="32" dur="500" fill="hold"/>
                                        <p:tgtEl>
                                          <p:spTgt spid="16"/>
                                        </p:tgtEl>
                                        <p:attrNameLst>
                                          <p:attrName>ppt_y</p:attrName>
                                        </p:attrNameLst>
                                      </p:cBhvr>
                                      <p:tavLst>
                                        <p:tav tm="0">
                                          <p:val>
                                            <p:strVal val="0-#ppt_h/2"/>
                                          </p:val>
                                        </p:tav>
                                        <p:tav tm="100000">
                                          <p:val>
                                            <p:strVal val="#ppt_y"/>
                                          </p:val>
                                        </p:tav>
                                      </p:tavLst>
                                    </p:anim>
                                  </p:childTnLst>
                                </p:cTn>
                              </p:par>
                              <p:par>
                                <p:cTn id="33" presetID="21" presetClass="entr" presetSubtype="1" fill="hold" nodeType="withEffect">
                                  <p:stCondLst>
                                    <p:cond delay="1500"/>
                                  </p:stCondLst>
                                  <p:childTnLst>
                                    <p:set>
                                      <p:cBhvr>
                                        <p:cTn id="34" dur="1" fill="hold">
                                          <p:stCondLst>
                                            <p:cond delay="0"/>
                                          </p:stCondLst>
                                        </p:cTn>
                                        <p:tgtEl>
                                          <p:spTgt spid="9"/>
                                        </p:tgtEl>
                                        <p:attrNameLst>
                                          <p:attrName>style.visibility</p:attrName>
                                        </p:attrNameLst>
                                      </p:cBhvr>
                                      <p:to>
                                        <p:strVal val="visible"/>
                                      </p:to>
                                    </p:set>
                                    <p:animEffect transition="in" filter="wheel(1)">
                                      <p:cBhvr>
                                        <p:cTn id="35" dur="500"/>
                                        <p:tgtEl>
                                          <p:spTgt spid="9"/>
                                        </p:tgtEl>
                                      </p:cBhvr>
                                    </p:animEffect>
                                  </p:childTnLst>
                                </p:cTn>
                              </p:par>
                              <p:par>
                                <p:cTn id="36" presetID="53" presetClass="entr" presetSubtype="16" fill="hold" nodeType="withEffect">
                                  <p:stCondLst>
                                    <p:cond delay="200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fltVal val="0"/>
                                          </p:val>
                                        </p:tav>
                                        <p:tav tm="100000">
                                          <p:val>
                                            <p:strVal val="#ppt_w"/>
                                          </p:val>
                                        </p:tav>
                                      </p:tavLst>
                                    </p:anim>
                                    <p:anim calcmode="lin" valueType="num">
                                      <p:cBhvr>
                                        <p:cTn id="39" dur="500" fill="hold"/>
                                        <p:tgtEl>
                                          <p:spTgt spid="8"/>
                                        </p:tgtEl>
                                        <p:attrNameLst>
                                          <p:attrName>ppt_h</p:attrName>
                                        </p:attrNameLst>
                                      </p:cBhvr>
                                      <p:tavLst>
                                        <p:tav tm="0">
                                          <p:val>
                                            <p:fltVal val="0"/>
                                          </p:val>
                                        </p:tav>
                                        <p:tav tm="100000">
                                          <p:val>
                                            <p:strVal val="#ppt_h"/>
                                          </p:val>
                                        </p:tav>
                                      </p:tavLst>
                                    </p:anim>
                                    <p:animEffect transition="in" filter="fade">
                                      <p:cBhvr>
                                        <p:cTn id="4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5848" grpId="0"/>
      <p:bldP spid="15"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37890"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a:spcBef>
                <a:spcPct val="0"/>
              </a:spcBef>
              <a:buFontTx/>
              <a:buNone/>
            </a:pPr>
            <a:fld id="{3BE4C8DD-9624-47F8-8AEE-2CCFEFBD0F08}" type="slidenum">
              <a:rPr lang="zh-TW" altLang="en-US" sz="1200">
                <a:solidFill>
                  <a:srgbClr val="898989"/>
                </a:solidFill>
              </a:rPr>
              <a:pPr>
                <a:spcBef>
                  <a:spcPct val="0"/>
                </a:spcBef>
                <a:buFontTx/>
                <a:buNone/>
              </a:pPr>
              <a:t>54</a:t>
            </a:fld>
            <a:endParaRPr lang="zh-TW" altLang="en-US" sz="1200">
              <a:solidFill>
                <a:srgbClr val="898989"/>
              </a:solidFill>
            </a:endParaRPr>
          </a:p>
        </p:txBody>
      </p:sp>
      <p:sp>
        <p:nvSpPr>
          <p:cNvPr id="13" name="矩形 3"/>
          <p:cNvSpPr/>
          <p:nvPr/>
        </p:nvSpPr>
        <p:spPr>
          <a:xfrm>
            <a:off x="928688" y="1003300"/>
            <a:ext cx="6858000" cy="5945188"/>
          </a:xfrm>
          <a:custGeom>
            <a:avLst/>
            <a:gdLst>
              <a:gd name="connsiteX0" fmla="*/ 0 w 4572000"/>
              <a:gd name="connsiteY0" fmla="*/ 0 h 6885384"/>
              <a:gd name="connsiteX1" fmla="*/ 4572000 w 4572000"/>
              <a:gd name="connsiteY1" fmla="*/ 0 h 6885384"/>
              <a:gd name="connsiteX2" fmla="*/ 4572000 w 4572000"/>
              <a:gd name="connsiteY2" fmla="*/ 6885384 h 6885384"/>
              <a:gd name="connsiteX3" fmla="*/ 0 w 4572000"/>
              <a:gd name="connsiteY3" fmla="*/ 6885384 h 6885384"/>
              <a:gd name="connsiteX4" fmla="*/ 0 w 4572000"/>
              <a:gd name="connsiteY4" fmla="*/ 0 h 6885384"/>
              <a:gd name="connsiteX0" fmla="*/ 0 w 9194800"/>
              <a:gd name="connsiteY0" fmla="*/ 0 h 6885384"/>
              <a:gd name="connsiteX1" fmla="*/ 9194800 w 9194800"/>
              <a:gd name="connsiteY1" fmla="*/ 5638800 h 6885384"/>
              <a:gd name="connsiteX2" fmla="*/ 4572000 w 9194800"/>
              <a:gd name="connsiteY2" fmla="*/ 6885384 h 6885384"/>
              <a:gd name="connsiteX3" fmla="*/ 0 w 9194800"/>
              <a:gd name="connsiteY3" fmla="*/ 6885384 h 6885384"/>
              <a:gd name="connsiteX4" fmla="*/ 0 w 9194800"/>
              <a:gd name="connsiteY4" fmla="*/ 0 h 6885384"/>
              <a:gd name="connsiteX0" fmla="*/ 0 w 9194800"/>
              <a:gd name="connsiteY0" fmla="*/ 0 h 6898084"/>
              <a:gd name="connsiteX1" fmla="*/ 9194800 w 9194800"/>
              <a:gd name="connsiteY1" fmla="*/ 5638800 h 6898084"/>
              <a:gd name="connsiteX2" fmla="*/ 9182100 w 9194800"/>
              <a:gd name="connsiteY2" fmla="*/ 6898084 h 6898084"/>
              <a:gd name="connsiteX3" fmla="*/ 0 w 9194800"/>
              <a:gd name="connsiteY3" fmla="*/ 6885384 h 6898084"/>
              <a:gd name="connsiteX4" fmla="*/ 0 w 9194800"/>
              <a:gd name="connsiteY4" fmla="*/ 0 h 6898084"/>
              <a:gd name="connsiteX0" fmla="*/ 2413000 w 9194800"/>
              <a:gd name="connsiteY0" fmla="*/ 0 h 4802584"/>
              <a:gd name="connsiteX1" fmla="*/ 9194800 w 9194800"/>
              <a:gd name="connsiteY1" fmla="*/ 3543300 h 4802584"/>
              <a:gd name="connsiteX2" fmla="*/ 9182100 w 9194800"/>
              <a:gd name="connsiteY2" fmla="*/ 4802584 h 4802584"/>
              <a:gd name="connsiteX3" fmla="*/ 0 w 9194800"/>
              <a:gd name="connsiteY3" fmla="*/ 4789884 h 4802584"/>
              <a:gd name="connsiteX4" fmla="*/ 2413000 w 9194800"/>
              <a:gd name="connsiteY4" fmla="*/ 0 h 4802584"/>
              <a:gd name="connsiteX0" fmla="*/ 1663700 w 9194800"/>
              <a:gd name="connsiteY0" fmla="*/ 0 h 5894784"/>
              <a:gd name="connsiteX1" fmla="*/ 9194800 w 9194800"/>
              <a:gd name="connsiteY1" fmla="*/ 4635500 h 5894784"/>
              <a:gd name="connsiteX2" fmla="*/ 9182100 w 9194800"/>
              <a:gd name="connsiteY2" fmla="*/ 5894784 h 5894784"/>
              <a:gd name="connsiteX3" fmla="*/ 0 w 9194800"/>
              <a:gd name="connsiteY3" fmla="*/ 5882084 h 5894784"/>
              <a:gd name="connsiteX4" fmla="*/ 1663700 w 9194800"/>
              <a:gd name="connsiteY4" fmla="*/ 0 h 5894784"/>
              <a:gd name="connsiteX0" fmla="*/ 1663700 w 9182100"/>
              <a:gd name="connsiteY0" fmla="*/ 0 h 5894784"/>
              <a:gd name="connsiteX1" fmla="*/ 7658100 w 9182100"/>
              <a:gd name="connsiteY1" fmla="*/ 5283200 h 5894784"/>
              <a:gd name="connsiteX2" fmla="*/ 9182100 w 9182100"/>
              <a:gd name="connsiteY2" fmla="*/ 5894784 h 5894784"/>
              <a:gd name="connsiteX3" fmla="*/ 0 w 9182100"/>
              <a:gd name="connsiteY3" fmla="*/ 5882084 h 5894784"/>
              <a:gd name="connsiteX4" fmla="*/ 1663700 w 9182100"/>
              <a:gd name="connsiteY4" fmla="*/ 0 h 5894784"/>
              <a:gd name="connsiteX0" fmla="*/ 1663700 w 8407400"/>
              <a:gd name="connsiteY0" fmla="*/ 0 h 5907484"/>
              <a:gd name="connsiteX1" fmla="*/ 7658100 w 8407400"/>
              <a:gd name="connsiteY1" fmla="*/ 5283200 h 5907484"/>
              <a:gd name="connsiteX2" fmla="*/ 8407400 w 8407400"/>
              <a:gd name="connsiteY2" fmla="*/ 5907484 h 5907484"/>
              <a:gd name="connsiteX3" fmla="*/ 0 w 8407400"/>
              <a:gd name="connsiteY3" fmla="*/ 5882084 h 5907484"/>
              <a:gd name="connsiteX4" fmla="*/ 1663700 w 8407400"/>
              <a:gd name="connsiteY4" fmla="*/ 0 h 5907484"/>
              <a:gd name="connsiteX0" fmla="*/ 698500 w 7442200"/>
              <a:gd name="connsiteY0" fmla="*/ 0 h 5907484"/>
              <a:gd name="connsiteX1" fmla="*/ 6692900 w 7442200"/>
              <a:gd name="connsiteY1" fmla="*/ 5283200 h 5907484"/>
              <a:gd name="connsiteX2" fmla="*/ 7442200 w 7442200"/>
              <a:gd name="connsiteY2" fmla="*/ 5907484 h 5907484"/>
              <a:gd name="connsiteX3" fmla="*/ 0 w 7442200"/>
              <a:gd name="connsiteY3" fmla="*/ 5907484 h 5907484"/>
              <a:gd name="connsiteX4" fmla="*/ 698500 w 7442200"/>
              <a:gd name="connsiteY4" fmla="*/ 0 h 5907484"/>
              <a:gd name="connsiteX0" fmla="*/ 698500 w 6858000"/>
              <a:gd name="connsiteY0" fmla="*/ 0 h 5945584"/>
              <a:gd name="connsiteX1" fmla="*/ 6692900 w 6858000"/>
              <a:gd name="connsiteY1" fmla="*/ 5283200 h 5945584"/>
              <a:gd name="connsiteX2" fmla="*/ 6858000 w 6858000"/>
              <a:gd name="connsiteY2" fmla="*/ 5945584 h 5945584"/>
              <a:gd name="connsiteX3" fmla="*/ 0 w 6858000"/>
              <a:gd name="connsiteY3" fmla="*/ 5907484 h 5945584"/>
              <a:gd name="connsiteX4" fmla="*/ 698500 w 6858000"/>
              <a:gd name="connsiteY4" fmla="*/ 0 h 5945584"/>
              <a:gd name="connsiteX0" fmla="*/ 698500 w 6858000"/>
              <a:gd name="connsiteY0" fmla="*/ 0 h 5945584"/>
              <a:gd name="connsiteX1" fmla="*/ 5727700 w 6858000"/>
              <a:gd name="connsiteY1" fmla="*/ 4876800 h 5945584"/>
              <a:gd name="connsiteX2" fmla="*/ 6858000 w 6858000"/>
              <a:gd name="connsiteY2" fmla="*/ 5945584 h 5945584"/>
              <a:gd name="connsiteX3" fmla="*/ 0 w 6858000"/>
              <a:gd name="connsiteY3" fmla="*/ 5907484 h 5945584"/>
              <a:gd name="connsiteX4" fmla="*/ 698500 w 6858000"/>
              <a:gd name="connsiteY4" fmla="*/ 0 h 5945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0" h="5945584">
                <a:moveTo>
                  <a:pt x="698500" y="0"/>
                </a:moveTo>
                <a:lnTo>
                  <a:pt x="5727700" y="4876800"/>
                </a:lnTo>
                <a:lnTo>
                  <a:pt x="6858000" y="5945584"/>
                </a:lnTo>
                <a:lnTo>
                  <a:pt x="0" y="5907484"/>
                </a:lnTo>
                <a:lnTo>
                  <a:pt x="698500" y="0"/>
                </a:lnTo>
                <a:close/>
              </a:path>
            </a:pathLst>
          </a:custGeom>
          <a:solidFill>
            <a:srgbClr val="4BB2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sp>
        <p:nvSpPr>
          <p:cNvPr id="14" name="矩形 4"/>
          <p:cNvSpPr/>
          <p:nvPr/>
        </p:nvSpPr>
        <p:spPr>
          <a:xfrm>
            <a:off x="1665288" y="1033463"/>
            <a:ext cx="7621587" cy="5870575"/>
          </a:xfrm>
          <a:custGeom>
            <a:avLst/>
            <a:gdLst>
              <a:gd name="connsiteX0" fmla="*/ 0 w 4608512"/>
              <a:gd name="connsiteY0" fmla="*/ 0 h 6937524"/>
              <a:gd name="connsiteX1" fmla="*/ 4608512 w 4608512"/>
              <a:gd name="connsiteY1" fmla="*/ 0 h 6937524"/>
              <a:gd name="connsiteX2" fmla="*/ 4608512 w 4608512"/>
              <a:gd name="connsiteY2" fmla="*/ 6937524 h 6937524"/>
              <a:gd name="connsiteX3" fmla="*/ 0 w 4608512"/>
              <a:gd name="connsiteY3" fmla="*/ 6937524 h 6937524"/>
              <a:gd name="connsiteX4" fmla="*/ 0 w 4608512"/>
              <a:gd name="connsiteY4" fmla="*/ 0 h 6937524"/>
              <a:gd name="connsiteX0" fmla="*/ 1435100 w 6043612"/>
              <a:gd name="connsiteY0" fmla="*/ 0 h 6937524"/>
              <a:gd name="connsiteX1" fmla="*/ 6043612 w 6043612"/>
              <a:gd name="connsiteY1" fmla="*/ 0 h 6937524"/>
              <a:gd name="connsiteX2" fmla="*/ 6043612 w 6043612"/>
              <a:gd name="connsiteY2" fmla="*/ 6937524 h 6937524"/>
              <a:gd name="connsiteX3" fmla="*/ 0 w 6043612"/>
              <a:gd name="connsiteY3" fmla="*/ 1984524 h 6937524"/>
              <a:gd name="connsiteX4" fmla="*/ 1435100 w 6043612"/>
              <a:gd name="connsiteY4" fmla="*/ 0 h 6937524"/>
              <a:gd name="connsiteX0" fmla="*/ 1435100 w 6043612"/>
              <a:gd name="connsiteY0" fmla="*/ 0 h 5705624"/>
              <a:gd name="connsiteX1" fmla="*/ 6043612 w 6043612"/>
              <a:gd name="connsiteY1" fmla="*/ 0 h 5705624"/>
              <a:gd name="connsiteX2" fmla="*/ 6030912 w 6043612"/>
              <a:gd name="connsiteY2" fmla="*/ 5705624 h 5705624"/>
              <a:gd name="connsiteX3" fmla="*/ 0 w 6043612"/>
              <a:gd name="connsiteY3" fmla="*/ 1984524 h 5705624"/>
              <a:gd name="connsiteX4" fmla="*/ 1435100 w 6043612"/>
              <a:gd name="connsiteY4" fmla="*/ 0 h 5705624"/>
              <a:gd name="connsiteX0" fmla="*/ 0 w 7059612"/>
              <a:gd name="connsiteY0" fmla="*/ 63500 h 5705624"/>
              <a:gd name="connsiteX1" fmla="*/ 7059612 w 7059612"/>
              <a:gd name="connsiteY1" fmla="*/ 0 h 5705624"/>
              <a:gd name="connsiteX2" fmla="*/ 7046912 w 7059612"/>
              <a:gd name="connsiteY2" fmla="*/ 5705624 h 5705624"/>
              <a:gd name="connsiteX3" fmla="*/ 1016000 w 7059612"/>
              <a:gd name="connsiteY3" fmla="*/ 1984524 h 5705624"/>
              <a:gd name="connsiteX4" fmla="*/ 0 w 7059612"/>
              <a:gd name="connsiteY4" fmla="*/ 63500 h 5705624"/>
              <a:gd name="connsiteX0" fmla="*/ 0 w 7427912"/>
              <a:gd name="connsiteY0" fmla="*/ 1104900 h 5705624"/>
              <a:gd name="connsiteX1" fmla="*/ 7427912 w 7427912"/>
              <a:gd name="connsiteY1" fmla="*/ 0 h 5705624"/>
              <a:gd name="connsiteX2" fmla="*/ 7415212 w 7427912"/>
              <a:gd name="connsiteY2" fmla="*/ 5705624 h 5705624"/>
              <a:gd name="connsiteX3" fmla="*/ 1384300 w 7427912"/>
              <a:gd name="connsiteY3" fmla="*/ 1984524 h 5705624"/>
              <a:gd name="connsiteX4" fmla="*/ 0 w 7427912"/>
              <a:gd name="connsiteY4" fmla="*/ 1104900 h 5705624"/>
              <a:gd name="connsiteX0" fmla="*/ 0 w 7441174"/>
              <a:gd name="connsiteY0" fmla="*/ 1104900 h 6950224"/>
              <a:gd name="connsiteX1" fmla="*/ 7427912 w 7441174"/>
              <a:gd name="connsiteY1" fmla="*/ 0 h 6950224"/>
              <a:gd name="connsiteX2" fmla="*/ 7440612 w 7441174"/>
              <a:gd name="connsiteY2" fmla="*/ 6950224 h 6950224"/>
              <a:gd name="connsiteX3" fmla="*/ 1384300 w 7441174"/>
              <a:gd name="connsiteY3" fmla="*/ 1984524 h 6950224"/>
              <a:gd name="connsiteX4" fmla="*/ 0 w 7441174"/>
              <a:gd name="connsiteY4" fmla="*/ 1104900 h 6950224"/>
              <a:gd name="connsiteX0" fmla="*/ 0 w 7441174"/>
              <a:gd name="connsiteY0" fmla="*/ 1104900 h 6962924"/>
              <a:gd name="connsiteX1" fmla="*/ 7427912 w 7441174"/>
              <a:gd name="connsiteY1" fmla="*/ 0 h 6962924"/>
              <a:gd name="connsiteX2" fmla="*/ 7440612 w 7441174"/>
              <a:gd name="connsiteY2" fmla="*/ 6950224 h 6962924"/>
              <a:gd name="connsiteX3" fmla="*/ 6578600 w 7441174"/>
              <a:gd name="connsiteY3" fmla="*/ 6962924 h 6962924"/>
              <a:gd name="connsiteX4" fmla="*/ 0 w 7441174"/>
              <a:gd name="connsiteY4" fmla="*/ 1104900 h 6962924"/>
              <a:gd name="connsiteX0" fmla="*/ 0 w 7491974"/>
              <a:gd name="connsiteY0" fmla="*/ 1104900 h 6962924"/>
              <a:gd name="connsiteX1" fmla="*/ 7478712 w 7491974"/>
              <a:gd name="connsiteY1" fmla="*/ 0 h 6962924"/>
              <a:gd name="connsiteX2" fmla="*/ 7491412 w 7491974"/>
              <a:gd name="connsiteY2" fmla="*/ 6950224 h 6962924"/>
              <a:gd name="connsiteX3" fmla="*/ 6629400 w 7491974"/>
              <a:gd name="connsiteY3" fmla="*/ 6962924 h 6962924"/>
              <a:gd name="connsiteX4" fmla="*/ 0 w 7491974"/>
              <a:gd name="connsiteY4" fmla="*/ 1104900 h 6962924"/>
              <a:gd name="connsiteX0" fmla="*/ 0 w 7491974"/>
              <a:gd name="connsiteY0" fmla="*/ 1104900 h 6962924"/>
              <a:gd name="connsiteX1" fmla="*/ 7478712 w 7491974"/>
              <a:gd name="connsiteY1" fmla="*/ 0 h 6962924"/>
              <a:gd name="connsiteX2" fmla="*/ 7491412 w 7491974"/>
              <a:gd name="connsiteY2" fmla="*/ 6950224 h 6962924"/>
              <a:gd name="connsiteX3" fmla="*/ 6529538 w 7491974"/>
              <a:gd name="connsiteY3" fmla="*/ 6962924 h 6962924"/>
              <a:gd name="connsiteX4" fmla="*/ 0 w 7491974"/>
              <a:gd name="connsiteY4" fmla="*/ 1104900 h 6962924"/>
              <a:gd name="connsiteX0" fmla="*/ 0 w 7491781"/>
              <a:gd name="connsiteY0" fmla="*/ 952500 h 6810524"/>
              <a:gd name="connsiteX1" fmla="*/ 7466229 w 7491781"/>
              <a:gd name="connsiteY1" fmla="*/ 0 h 6810524"/>
              <a:gd name="connsiteX2" fmla="*/ 7491412 w 7491781"/>
              <a:gd name="connsiteY2" fmla="*/ 6797824 h 6810524"/>
              <a:gd name="connsiteX3" fmla="*/ 6529538 w 7491781"/>
              <a:gd name="connsiteY3" fmla="*/ 6810524 h 6810524"/>
              <a:gd name="connsiteX4" fmla="*/ 0 w 7491781"/>
              <a:gd name="connsiteY4" fmla="*/ 952500 h 6810524"/>
              <a:gd name="connsiteX0" fmla="*/ 0 w 7491781"/>
              <a:gd name="connsiteY0" fmla="*/ 1028700 h 6886724"/>
              <a:gd name="connsiteX1" fmla="*/ 7466229 w 7491781"/>
              <a:gd name="connsiteY1" fmla="*/ 0 h 6886724"/>
              <a:gd name="connsiteX2" fmla="*/ 7491412 w 7491781"/>
              <a:gd name="connsiteY2" fmla="*/ 6874024 h 6886724"/>
              <a:gd name="connsiteX3" fmla="*/ 6529538 w 7491781"/>
              <a:gd name="connsiteY3" fmla="*/ 6886724 h 6886724"/>
              <a:gd name="connsiteX4" fmla="*/ 0 w 7491781"/>
              <a:gd name="connsiteY4" fmla="*/ 1028700 h 6886724"/>
              <a:gd name="connsiteX0" fmla="*/ 0 w 7491974"/>
              <a:gd name="connsiteY0" fmla="*/ 0 h 5858024"/>
              <a:gd name="connsiteX1" fmla="*/ 7478711 w 7491974"/>
              <a:gd name="connsiteY1" fmla="*/ 584200 h 5858024"/>
              <a:gd name="connsiteX2" fmla="*/ 7491412 w 7491974"/>
              <a:gd name="connsiteY2" fmla="*/ 5845324 h 5858024"/>
              <a:gd name="connsiteX3" fmla="*/ 6529538 w 7491974"/>
              <a:gd name="connsiteY3" fmla="*/ 5858024 h 5858024"/>
              <a:gd name="connsiteX4" fmla="*/ 0 w 7491974"/>
              <a:gd name="connsiteY4" fmla="*/ 0 h 5858024"/>
              <a:gd name="connsiteX0" fmla="*/ 0 w 7491974"/>
              <a:gd name="connsiteY0" fmla="*/ 0 h 5870724"/>
              <a:gd name="connsiteX1" fmla="*/ 7478711 w 7491974"/>
              <a:gd name="connsiteY1" fmla="*/ 584200 h 5870724"/>
              <a:gd name="connsiteX2" fmla="*/ 7491412 w 7491974"/>
              <a:gd name="connsiteY2" fmla="*/ 5845324 h 5870724"/>
              <a:gd name="connsiteX3" fmla="*/ 5917881 w 7491974"/>
              <a:gd name="connsiteY3" fmla="*/ 5870724 h 5870724"/>
              <a:gd name="connsiteX4" fmla="*/ 0 w 7491974"/>
              <a:gd name="connsiteY4" fmla="*/ 0 h 58707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1974" h="5870724">
                <a:moveTo>
                  <a:pt x="0" y="0"/>
                </a:moveTo>
                <a:lnTo>
                  <a:pt x="7478711" y="584200"/>
                </a:lnTo>
                <a:cubicBezTo>
                  <a:pt x="7474478" y="2486075"/>
                  <a:pt x="7495645" y="3943449"/>
                  <a:pt x="7491412" y="5845324"/>
                </a:cubicBezTo>
                <a:lnTo>
                  <a:pt x="5917881" y="5870724"/>
                </a:lnTo>
                <a:lnTo>
                  <a:pt x="0" y="0"/>
                </a:lnTo>
                <a:close/>
              </a:path>
            </a:pathLst>
          </a:custGeom>
          <a:solidFill>
            <a:schemeClr val="bg1">
              <a:lumMod val="95000"/>
            </a:schemeClr>
          </a:solidFill>
          <a:ln w="38100">
            <a:solidFill>
              <a:srgbClr val="4BB2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sp>
        <p:nvSpPr>
          <p:cNvPr id="15" name="橢圓 14"/>
          <p:cNvSpPr/>
          <p:nvPr/>
        </p:nvSpPr>
        <p:spPr>
          <a:xfrm>
            <a:off x="-469900" y="-387350"/>
            <a:ext cx="3660775" cy="3660775"/>
          </a:xfrm>
          <a:prstGeom prst="ellipse">
            <a:avLst/>
          </a:prstGeom>
          <a:solidFill>
            <a:schemeClr val="bg1"/>
          </a:solidFill>
          <a:ln w="381000">
            <a:solidFill>
              <a:srgbClr val="4BB2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pic>
        <p:nvPicPr>
          <p:cNvPr id="36870" name="圖片 1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7500" y="-211138"/>
            <a:ext cx="3427413" cy="3308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7895" name="群組 16"/>
          <p:cNvGrpSpPr>
            <a:grpSpLocks/>
          </p:cNvGrpSpPr>
          <p:nvPr/>
        </p:nvGrpSpPr>
        <p:grpSpPr bwMode="auto">
          <a:xfrm>
            <a:off x="5648325" y="-823913"/>
            <a:ext cx="4395788" cy="2597151"/>
            <a:chOff x="5548345" y="-812555"/>
            <a:chExt cx="4395353" cy="2596933"/>
          </a:xfrm>
        </p:grpSpPr>
        <p:sp>
          <p:nvSpPr>
            <p:cNvPr id="18" name="等腰三角形 17"/>
            <p:cNvSpPr/>
            <p:nvPr/>
          </p:nvSpPr>
          <p:spPr>
            <a:xfrm rot="14970351">
              <a:off x="6096752" y="-1360962"/>
              <a:ext cx="2596933" cy="3693747"/>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grpSp>
          <p:nvGrpSpPr>
            <p:cNvPr id="37911" name="群組 18"/>
            <p:cNvGrpSpPr>
              <a:grpSpLocks/>
            </p:cNvGrpSpPr>
            <p:nvPr/>
          </p:nvGrpSpPr>
          <p:grpSpPr bwMode="auto">
            <a:xfrm>
              <a:off x="6012160" y="209886"/>
              <a:ext cx="3931538" cy="783046"/>
              <a:chOff x="6065348" y="481627"/>
              <a:chExt cx="3931538" cy="783046"/>
            </a:xfrm>
          </p:grpSpPr>
          <p:sp>
            <p:nvSpPr>
              <p:cNvPr id="20" name="矩形 19"/>
              <p:cNvSpPr>
                <a:spLocks noChangeArrowheads="1"/>
              </p:cNvSpPr>
              <p:nvPr/>
            </p:nvSpPr>
            <p:spPr bwMode="auto">
              <a:xfrm rot="20733130">
                <a:off x="6247582" y="741779"/>
                <a:ext cx="3749304" cy="522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defRPr/>
                </a:pPr>
                <a:r>
                  <a:rPr kumimoji="0" lang="en-US" altLang="zh-TW" sz="1200" dirty="0">
                    <a:solidFill>
                      <a:schemeClr val="tx1">
                        <a:lumMod val="75000"/>
                        <a:lumOff val="25000"/>
                      </a:schemeClr>
                    </a:solidFill>
                    <a:latin typeface="微軟正黑體" pitchFamily="34" charset="-120"/>
                    <a:ea typeface="微軟正黑體" pitchFamily="34" charset="-120"/>
                  </a:rPr>
                  <a:t> </a:t>
                </a:r>
              </a:p>
              <a:p>
                <a:pPr eaLnBrk="1" hangingPunct="1">
                  <a:defRPr/>
                </a:pPr>
                <a:endParaRPr kumimoji="0" lang="en-US" altLang="zh-TW" sz="1600" dirty="0">
                  <a:solidFill>
                    <a:schemeClr val="tx1">
                      <a:lumMod val="75000"/>
                      <a:lumOff val="25000"/>
                    </a:schemeClr>
                  </a:solidFill>
                  <a:latin typeface="微軟正黑體" pitchFamily="34" charset="-120"/>
                  <a:ea typeface="微軟正黑體" pitchFamily="34" charset="-120"/>
                </a:endParaRPr>
              </a:p>
            </p:txBody>
          </p:sp>
          <p:sp>
            <p:nvSpPr>
              <p:cNvPr id="21" name="文字方塊 20"/>
              <p:cNvSpPr txBox="1">
                <a:spLocks noChangeArrowheads="1"/>
              </p:cNvSpPr>
              <p:nvPr/>
            </p:nvSpPr>
            <p:spPr bwMode="auto">
              <a:xfrm rot="20747594">
                <a:off x="6065037" y="481451"/>
                <a:ext cx="3387390" cy="522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新細明體" charset="-120"/>
                  </a:defRPr>
                </a:lvl1pPr>
                <a:lvl2pPr marL="742950" indent="-285750" eaLnBrk="0" hangingPunct="0">
                  <a:defRPr kumimoji="1">
                    <a:solidFill>
                      <a:schemeClr val="tx1"/>
                    </a:solidFill>
                    <a:latin typeface="Calibri" pitchFamily="34" charset="0"/>
                    <a:ea typeface="新細明體" charset="-120"/>
                  </a:defRPr>
                </a:lvl2pPr>
                <a:lvl3pPr marL="1143000" indent="-228600" eaLnBrk="0" hangingPunct="0">
                  <a:defRPr kumimoji="1">
                    <a:solidFill>
                      <a:schemeClr val="tx1"/>
                    </a:solidFill>
                    <a:latin typeface="Calibri" pitchFamily="34" charset="0"/>
                    <a:ea typeface="新細明體" charset="-120"/>
                  </a:defRPr>
                </a:lvl3pPr>
                <a:lvl4pPr marL="1600200" indent="-228600" eaLnBrk="0" hangingPunct="0">
                  <a:defRPr kumimoji="1">
                    <a:solidFill>
                      <a:schemeClr val="tx1"/>
                    </a:solidFill>
                    <a:latin typeface="Calibri" pitchFamily="34" charset="0"/>
                    <a:ea typeface="新細明體" charset="-120"/>
                  </a:defRPr>
                </a:lvl4pPr>
                <a:lvl5pPr marL="2057400" indent="-228600" eaLnBrk="0" hangingPunct="0">
                  <a:defRPr kumimoji="1">
                    <a:solidFill>
                      <a:schemeClr val="tx1"/>
                    </a:solidFill>
                    <a:latin typeface="Calibri" pitchFamily="34" charset="0"/>
                    <a:ea typeface="新細明體" charset="-120"/>
                  </a:defRPr>
                </a:lvl5pPr>
                <a:lvl6pPr marL="2514600" indent="-228600" eaLnBrk="0" fontAlgn="base" hangingPunct="0">
                  <a:spcBef>
                    <a:spcPct val="0"/>
                  </a:spcBef>
                  <a:spcAft>
                    <a:spcPct val="0"/>
                  </a:spcAft>
                  <a:defRPr kumimoji="1">
                    <a:solidFill>
                      <a:schemeClr val="tx1"/>
                    </a:solidFill>
                    <a:latin typeface="Calibri" pitchFamily="34" charset="0"/>
                    <a:ea typeface="新細明體" charset="-120"/>
                  </a:defRPr>
                </a:lvl6pPr>
                <a:lvl7pPr marL="2971800" indent="-228600" eaLnBrk="0" fontAlgn="base" hangingPunct="0">
                  <a:spcBef>
                    <a:spcPct val="0"/>
                  </a:spcBef>
                  <a:spcAft>
                    <a:spcPct val="0"/>
                  </a:spcAft>
                  <a:defRPr kumimoji="1">
                    <a:solidFill>
                      <a:schemeClr val="tx1"/>
                    </a:solidFill>
                    <a:latin typeface="Calibri" pitchFamily="34" charset="0"/>
                    <a:ea typeface="新細明體" charset="-120"/>
                  </a:defRPr>
                </a:lvl7pPr>
                <a:lvl8pPr marL="3429000" indent="-228600" eaLnBrk="0" fontAlgn="base" hangingPunct="0">
                  <a:spcBef>
                    <a:spcPct val="0"/>
                  </a:spcBef>
                  <a:spcAft>
                    <a:spcPct val="0"/>
                  </a:spcAft>
                  <a:defRPr kumimoji="1">
                    <a:solidFill>
                      <a:schemeClr val="tx1"/>
                    </a:solidFill>
                    <a:latin typeface="Calibri" pitchFamily="34" charset="0"/>
                    <a:ea typeface="新細明體" charset="-120"/>
                  </a:defRPr>
                </a:lvl8pPr>
                <a:lvl9pPr marL="3886200" indent="-228600" eaLnBrk="0" fontAlgn="base" hangingPunct="0">
                  <a:spcBef>
                    <a:spcPct val="0"/>
                  </a:spcBef>
                  <a:spcAft>
                    <a:spcPct val="0"/>
                  </a:spcAft>
                  <a:defRPr kumimoji="1">
                    <a:solidFill>
                      <a:schemeClr val="tx1"/>
                    </a:solidFill>
                    <a:latin typeface="Calibri" pitchFamily="34" charset="0"/>
                    <a:ea typeface="新細明體" charset="-120"/>
                  </a:defRPr>
                </a:lvl9pPr>
              </a:lstStyle>
              <a:p>
                <a:pPr eaLnBrk="1" hangingPunct="1">
                  <a:defRPr/>
                </a:pPr>
                <a:r>
                  <a:rPr lang="zh-TW" altLang="en-US" sz="2800" b="1" dirty="0" smtClean="0">
                    <a:solidFill>
                      <a:schemeClr val="tx1">
                        <a:lumMod val="75000"/>
                        <a:lumOff val="25000"/>
                      </a:schemeClr>
                    </a:solidFill>
                    <a:latin typeface="微軟正黑體" pitchFamily="34" charset="-120"/>
                    <a:ea typeface="微軟正黑體" pitchFamily="34" charset="-120"/>
                  </a:rPr>
                  <a:t>技職教育宣導 </a:t>
                </a:r>
                <a:r>
                  <a:rPr lang="zh-TW" altLang="en-US" sz="2000" b="1" dirty="0" smtClean="0">
                    <a:solidFill>
                      <a:schemeClr val="tx1">
                        <a:lumMod val="75000"/>
                        <a:lumOff val="25000"/>
                      </a:schemeClr>
                    </a:solidFill>
                    <a:latin typeface="微軟正黑體" pitchFamily="34" charset="-120"/>
                    <a:ea typeface="微軟正黑體" pitchFamily="34" charset="-120"/>
                  </a:rPr>
                  <a:t>設計群</a:t>
                </a:r>
                <a:endParaRPr lang="zh-TW" altLang="en-US" sz="2400" b="1" dirty="0" smtClean="0">
                  <a:solidFill>
                    <a:schemeClr val="tx1">
                      <a:lumMod val="75000"/>
                      <a:lumOff val="25000"/>
                    </a:schemeClr>
                  </a:solidFill>
                  <a:latin typeface="微軟正黑體" pitchFamily="34" charset="-120"/>
                  <a:ea typeface="微軟正黑體" pitchFamily="34" charset="-120"/>
                </a:endParaRPr>
              </a:p>
            </p:txBody>
          </p:sp>
        </p:grpSp>
      </p:grpSp>
      <p:sp>
        <p:nvSpPr>
          <p:cNvPr id="36872" name="副標題 2"/>
          <p:cNvSpPr>
            <a:spLocks noGrp="1"/>
          </p:cNvSpPr>
          <p:nvPr>
            <p:ph type="subTitle" idx="1"/>
          </p:nvPr>
        </p:nvSpPr>
        <p:spPr>
          <a:xfrm>
            <a:off x="4678363" y="1700213"/>
            <a:ext cx="3638550" cy="1944687"/>
          </a:xfrm>
        </p:spPr>
        <p:txBody>
          <a:bodyPr/>
          <a:lstStyle/>
          <a:p>
            <a:pPr algn="l" eaLnBrk="1" hangingPunct="1">
              <a:lnSpc>
                <a:spcPct val="150000"/>
              </a:lnSpc>
              <a:spcBef>
                <a:spcPct val="0"/>
              </a:spcBef>
            </a:pPr>
            <a:r>
              <a:rPr kumimoji="1" lang="zh-TW" altLang="zh-TW" sz="2000" smtClean="0">
                <a:solidFill>
                  <a:schemeClr val="tx1"/>
                </a:solidFill>
                <a:latin typeface="微軟正黑體" pitchFamily="34" charset="-120"/>
                <a:ea typeface="微軟正黑體" pitchFamily="34" charset="-120"/>
              </a:rPr>
              <a:t>課程著重在金屬工藝專業科目的學習，充實學生在設計方面的基本素養，並訓練其金屬工藝作品製作、設計</a:t>
            </a:r>
          </a:p>
        </p:txBody>
      </p:sp>
      <p:sp>
        <p:nvSpPr>
          <p:cNvPr id="22" name="矩形 21"/>
          <p:cNvSpPr/>
          <p:nvPr/>
        </p:nvSpPr>
        <p:spPr>
          <a:xfrm rot="165648">
            <a:off x="3559175" y="765175"/>
            <a:ext cx="1722438" cy="460375"/>
          </a:xfrm>
          <a:prstGeom prst="rect">
            <a:avLst/>
          </a:prstGeom>
        </p:spPr>
        <p:txBody>
          <a:bodyPr wrap="none">
            <a:spAutoFit/>
          </a:bodyPr>
          <a:lstStyle/>
          <a:p>
            <a:pPr eaLnBrk="1" hangingPunct="1">
              <a:defRPr/>
            </a:pPr>
            <a:r>
              <a:rPr lang="zh-TW" altLang="zh-TW" sz="2400" b="1" dirty="0">
                <a:solidFill>
                  <a:schemeClr val="tx1">
                    <a:lumMod val="65000"/>
                    <a:lumOff val="35000"/>
                  </a:schemeClr>
                </a:solidFill>
                <a:latin typeface="微軟正黑體" pitchFamily="34" charset="-120"/>
                <a:ea typeface="微軟正黑體" pitchFamily="34" charset="-120"/>
              </a:rPr>
              <a:t>金屬工藝科</a:t>
            </a:r>
            <a:endParaRPr lang="zh-TW" altLang="en-US" sz="2400" b="1" dirty="0">
              <a:solidFill>
                <a:schemeClr val="tx1">
                  <a:lumMod val="65000"/>
                  <a:lumOff val="35000"/>
                </a:schemeClr>
              </a:solidFill>
              <a:latin typeface="微軟正黑體" pitchFamily="34" charset="-120"/>
              <a:ea typeface="微軟正黑體" pitchFamily="34" charset="-120"/>
            </a:endParaRPr>
          </a:p>
        </p:txBody>
      </p:sp>
      <p:sp>
        <p:nvSpPr>
          <p:cNvPr id="36874" name="矩形 22"/>
          <p:cNvSpPr>
            <a:spLocks noChangeArrowheads="1"/>
          </p:cNvSpPr>
          <p:nvPr/>
        </p:nvSpPr>
        <p:spPr bwMode="auto">
          <a:xfrm>
            <a:off x="1259632" y="5077633"/>
            <a:ext cx="5371752" cy="1015663"/>
          </a:xfrm>
          <a:prstGeom prst="rect">
            <a:avLst/>
          </a:prstGeom>
          <a:solidFill>
            <a:schemeClr val="bg1"/>
          </a:solidFill>
          <a:ln w="38100">
            <a:solidFill>
              <a:schemeClr val="accent2"/>
            </a:solidFill>
          </a:ln>
          <a:effectLst>
            <a:reflection blurRad="6350" stA="52000" endA="300" endPos="35000" dir="5400000" sy="-100000" algn="bl" rotWithShape="0"/>
          </a:effectLst>
        </p:spPr>
        <p:txBody>
          <a:bodyPr>
            <a:spAutoFit/>
          </a:bodyPr>
          <a:lstStyle>
            <a:lvl1pPr eaLnBrk="0" hangingPunct="0">
              <a:spcBef>
                <a:spcPct val="20000"/>
              </a:spcBef>
              <a:buFont typeface="Arial" charset="0"/>
              <a:buChar char="•"/>
              <a:defRPr sz="3200">
                <a:solidFill>
                  <a:schemeClr val="tx1"/>
                </a:solidFill>
                <a:latin typeface="Calibri" pitchFamily="34" charset="0"/>
                <a:ea typeface="新細明體" charset="-120"/>
              </a:defRPr>
            </a:lvl1pPr>
            <a:lvl2pPr marL="742950" indent="-285750" eaLnBrk="0" hangingPunct="0">
              <a:spcBef>
                <a:spcPct val="20000"/>
              </a:spcBef>
              <a:buFont typeface="Arial" charset="0"/>
              <a:buChar char="–"/>
              <a:defRPr sz="2800">
                <a:solidFill>
                  <a:schemeClr val="tx1"/>
                </a:solidFill>
                <a:latin typeface="Calibri" pitchFamily="34" charset="0"/>
                <a:ea typeface="新細明體" charset="-120"/>
              </a:defRPr>
            </a:lvl2pPr>
            <a:lvl3pPr marL="1143000" indent="-228600" eaLnBrk="0" hangingPunct="0">
              <a:spcBef>
                <a:spcPct val="20000"/>
              </a:spcBef>
              <a:buFont typeface="Arial" charset="0"/>
              <a:buChar char="•"/>
              <a:defRPr sz="2400">
                <a:solidFill>
                  <a:schemeClr val="tx1"/>
                </a:solidFill>
                <a:latin typeface="Calibri" pitchFamily="34" charset="0"/>
                <a:ea typeface="新細明體" charset="-120"/>
              </a:defRPr>
            </a:lvl3pPr>
            <a:lvl4pPr marL="1600200" indent="-228600" eaLnBrk="0" hangingPunct="0">
              <a:spcBef>
                <a:spcPct val="20000"/>
              </a:spcBef>
              <a:buFont typeface="Arial" charset="0"/>
              <a:buChar char="–"/>
              <a:defRPr sz="2000">
                <a:solidFill>
                  <a:schemeClr val="tx1"/>
                </a:solidFill>
                <a:latin typeface="Calibri" pitchFamily="34" charset="0"/>
                <a:ea typeface="新細明體" charset="-120"/>
              </a:defRPr>
            </a:lvl4pPr>
            <a:lvl5pPr marL="2057400" indent="-228600" eaLnBrk="0" hangingPunct="0">
              <a:spcBef>
                <a:spcPct val="20000"/>
              </a:spcBef>
              <a:buFont typeface="Arial" charset="0"/>
              <a:buChar char="»"/>
              <a:defRPr sz="2000">
                <a:solidFill>
                  <a:schemeClr val="tx1"/>
                </a:solidFill>
                <a:latin typeface="Calibri" pitchFamily="34" charset="0"/>
                <a:ea typeface="新細明體"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9pPr>
          </a:lstStyle>
          <a:p>
            <a:pPr eaLnBrk="1" hangingPunct="1">
              <a:lnSpc>
                <a:spcPct val="150000"/>
              </a:lnSpc>
              <a:spcBef>
                <a:spcPct val="0"/>
              </a:spcBef>
              <a:buFontTx/>
              <a:buNone/>
              <a:defRPr/>
            </a:pPr>
            <a:r>
              <a:rPr lang="en-US" altLang="zh-TW" sz="1800" dirty="0" smtClean="0">
                <a:latin typeface="微軟正黑體" pitchFamily="34" charset="-120"/>
                <a:ea typeface="微軟正黑體" pitchFamily="34" charset="-120"/>
              </a:rPr>
              <a:t> </a:t>
            </a:r>
            <a:r>
              <a:rPr lang="zh-TW" altLang="zh-TW" sz="2000" dirty="0" smtClean="0">
                <a:latin typeface="微軟正黑體" pitchFamily="34" charset="-120"/>
                <a:ea typeface="微軟正黑體" pitchFamily="34" charset="-120"/>
              </a:rPr>
              <a:t>實務訓練上，協助學生了解金屬工藝品的加工程序、方法，進而完成金屬工藝品的製作</a:t>
            </a:r>
          </a:p>
        </p:txBody>
      </p:sp>
      <p:sp>
        <p:nvSpPr>
          <p:cNvPr id="36875" name="矩形 23"/>
          <p:cNvSpPr>
            <a:spLocks noChangeArrowheads="1"/>
          </p:cNvSpPr>
          <p:nvPr/>
        </p:nvSpPr>
        <p:spPr bwMode="auto">
          <a:xfrm>
            <a:off x="1258888" y="3068638"/>
            <a:ext cx="22606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Clr>
                <a:srgbClr val="92D050"/>
              </a:buClr>
              <a:buSzPct val="70000"/>
              <a:buFont typeface="Arial" charset="0"/>
              <a:buNone/>
            </a:pPr>
            <a:r>
              <a:rPr lang="zh-TW" altLang="en-US" sz="1800">
                <a:solidFill>
                  <a:schemeClr val="bg1"/>
                </a:solidFill>
                <a:latin typeface="微軟正黑體" pitchFamily="34" charset="-120"/>
                <a:ea typeface="微軟正黑體" pitchFamily="34" charset="-120"/>
              </a:rPr>
              <a:t>▲金工研習砌磋技藝</a:t>
            </a:r>
          </a:p>
        </p:txBody>
      </p:sp>
      <p:pic>
        <p:nvPicPr>
          <p:cNvPr id="16" name="圖片 15"/>
          <p:cNvPicPr>
            <a:picLocks noChangeAspect="1"/>
          </p:cNvPicPr>
          <p:nvPr/>
        </p:nvPicPr>
        <p:blipFill>
          <a:blip r:embed="rId4">
            <a:extLst>
              <a:ext uri="{28A0092B-C50C-407E-A947-70E740481C1C}">
                <a14:useLocalDpi xmlns:a14="http://schemas.microsoft.com/office/drawing/2010/main" val="0"/>
              </a:ext>
            </a:extLst>
          </a:blip>
          <a:srcRect l="22597" t="9126" r="24422" b="6673"/>
          <a:stretch>
            <a:fillRect/>
          </a:stretch>
        </p:blipFill>
        <p:spPr bwMode="auto">
          <a:xfrm>
            <a:off x="6288088" y="4192588"/>
            <a:ext cx="1350962" cy="214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圖片 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121650" y="4557713"/>
            <a:ext cx="376238" cy="884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圖片 4"/>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674100" y="5537200"/>
            <a:ext cx="612775"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圖片 5"/>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8497888" y="5092700"/>
            <a:ext cx="538162"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圖片 6"/>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7805738" y="5973763"/>
            <a:ext cx="476250"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圖片 7"/>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7593013" y="5178425"/>
            <a:ext cx="528637"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圖片 8"/>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8281988" y="6115050"/>
            <a:ext cx="563562"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圖片 9"/>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7885113" y="5383213"/>
            <a:ext cx="882650" cy="884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圖片 10"/>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7196138" y="5684838"/>
            <a:ext cx="884237" cy="88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圖片 24"/>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3924300" y="1844675"/>
            <a:ext cx="750888"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52790704"/>
      </p:ext>
    </p:extLst>
  </p:cSld>
  <p:clrMapOvr>
    <a:masterClrMapping/>
  </p:clrMapOvr>
  <p:transition spd="med">
    <p:wheel spokes="1"/>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par>
                                <p:cTn id="9" presetID="23" presetClass="entr" presetSubtype="16" fill="hold" nodeType="withEffect">
                                  <p:stCondLst>
                                    <p:cond delay="0"/>
                                  </p:stCondLst>
                                  <p:childTnLst>
                                    <p:set>
                                      <p:cBhvr>
                                        <p:cTn id="10" dur="1" fill="hold">
                                          <p:stCondLst>
                                            <p:cond delay="0"/>
                                          </p:stCondLst>
                                        </p:cTn>
                                        <p:tgtEl>
                                          <p:spTgt spid="36870"/>
                                        </p:tgtEl>
                                        <p:attrNameLst>
                                          <p:attrName>style.visibility</p:attrName>
                                        </p:attrNameLst>
                                      </p:cBhvr>
                                      <p:to>
                                        <p:strVal val="visible"/>
                                      </p:to>
                                    </p:set>
                                    <p:anim calcmode="lin" valueType="num">
                                      <p:cBhvr>
                                        <p:cTn id="11" dur="500" fill="hold"/>
                                        <p:tgtEl>
                                          <p:spTgt spid="36870"/>
                                        </p:tgtEl>
                                        <p:attrNameLst>
                                          <p:attrName>ppt_w</p:attrName>
                                        </p:attrNameLst>
                                      </p:cBhvr>
                                      <p:tavLst>
                                        <p:tav tm="0">
                                          <p:val>
                                            <p:fltVal val="0"/>
                                          </p:val>
                                        </p:tav>
                                        <p:tav tm="100000">
                                          <p:val>
                                            <p:strVal val="#ppt_w"/>
                                          </p:val>
                                        </p:tav>
                                      </p:tavLst>
                                    </p:anim>
                                    <p:anim calcmode="lin" valueType="num">
                                      <p:cBhvr>
                                        <p:cTn id="12" dur="500" fill="hold"/>
                                        <p:tgtEl>
                                          <p:spTgt spid="36870"/>
                                        </p:tgtEl>
                                        <p:attrNameLst>
                                          <p:attrName>ppt_h</p:attrName>
                                        </p:attrNameLst>
                                      </p:cBhvr>
                                      <p:tavLst>
                                        <p:tav tm="0">
                                          <p:val>
                                            <p:fltVal val="0"/>
                                          </p:val>
                                        </p:tav>
                                        <p:tav tm="100000">
                                          <p:val>
                                            <p:strVal val="#ppt_h"/>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36875"/>
                                        </p:tgtEl>
                                        <p:attrNameLst>
                                          <p:attrName>style.visibility</p:attrName>
                                        </p:attrNameLst>
                                      </p:cBhvr>
                                      <p:to>
                                        <p:strVal val="visible"/>
                                      </p:to>
                                    </p:set>
                                    <p:animEffect transition="in" filter="fade">
                                      <p:cBhvr>
                                        <p:cTn id="15" dur="500"/>
                                        <p:tgtEl>
                                          <p:spTgt spid="36875"/>
                                        </p:tgtEl>
                                      </p:cBhvr>
                                    </p:animEffect>
                                  </p:childTnLst>
                                </p:cTn>
                              </p:par>
                              <p:par>
                                <p:cTn id="16" presetID="49" presetClass="entr" presetSubtype="0" decel="100000" fill="hold" grpId="0" nodeType="withEffect">
                                  <p:stCondLst>
                                    <p:cond delay="500"/>
                                  </p:stCondLst>
                                  <p:childTnLst>
                                    <p:set>
                                      <p:cBhvr>
                                        <p:cTn id="17" dur="1" fill="hold">
                                          <p:stCondLst>
                                            <p:cond delay="0"/>
                                          </p:stCondLst>
                                        </p:cTn>
                                        <p:tgtEl>
                                          <p:spTgt spid="22"/>
                                        </p:tgtEl>
                                        <p:attrNameLst>
                                          <p:attrName>style.visibility</p:attrName>
                                        </p:attrNameLst>
                                      </p:cBhvr>
                                      <p:to>
                                        <p:strVal val="visible"/>
                                      </p:to>
                                    </p:set>
                                    <p:anim calcmode="lin" valueType="num">
                                      <p:cBhvr>
                                        <p:cTn id="18" dur="500" fill="hold"/>
                                        <p:tgtEl>
                                          <p:spTgt spid="22"/>
                                        </p:tgtEl>
                                        <p:attrNameLst>
                                          <p:attrName>ppt_w</p:attrName>
                                        </p:attrNameLst>
                                      </p:cBhvr>
                                      <p:tavLst>
                                        <p:tav tm="0">
                                          <p:val>
                                            <p:fltVal val="0"/>
                                          </p:val>
                                        </p:tav>
                                        <p:tav tm="100000">
                                          <p:val>
                                            <p:strVal val="#ppt_w"/>
                                          </p:val>
                                        </p:tav>
                                      </p:tavLst>
                                    </p:anim>
                                    <p:anim calcmode="lin" valueType="num">
                                      <p:cBhvr>
                                        <p:cTn id="19" dur="500" fill="hold"/>
                                        <p:tgtEl>
                                          <p:spTgt spid="22"/>
                                        </p:tgtEl>
                                        <p:attrNameLst>
                                          <p:attrName>ppt_h</p:attrName>
                                        </p:attrNameLst>
                                      </p:cBhvr>
                                      <p:tavLst>
                                        <p:tav tm="0">
                                          <p:val>
                                            <p:fltVal val="0"/>
                                          </p:val>
                                        </p:tav>
                                        <p:tav tm="100000">
                                          <p:val>
                                            <p:strVal val="#ppt_h"/>
                                          </p:val>
                                        </p:tav>
                                      </p:tavLst>
                                    </p:anim>
                                    <p:anim calcmode="lin" valueType="num">
                                      <p:cBhvr>
                                        <p:cTn id="20" dur="500" fill="hold"/>
                                        <p:tgtEl>
                                          <p:spTgt spid="22"/>
                                        </p:tgtEl>
                                        <p:attrNameLst>
                                          <p:attrName>style.rotation</p:attrName>
                                        </p:attrNameLst>
                                      </p:cBhvr>
                                      <p:tavLst>
                                        <p:tav tm="0">
                                          <p:val>
                                            <p:fltVal val="360"/>
                                          </p:val>
                                        </p:tav>
                                        <p:tav tm="100000">
                                          <p:val>
                                            <p:fltVal val="0"/>
                                          </p:val>
                                        </p:tav>
                                      </p:tavLst>
                                    </p:anim>
                                    <p:animEffect transition="in" filter="fade">
                                      <p:cBhvr>
                                        <p:cTn id="21" dur="500"/>
                                        <p:tgtEl>
                                          <p:spTgt spid="22"/>
                                        </p:tgtEl>
                                      </p:cBhvr>
                                    </p:animEffect>
                                  </p:childTnLst>
                                </p:cTn>
                              </p:par>
                              <p:par>
                                <p:cTn id="22" presetID="10" presetClass="entr" presetSubtype="0" fill="hold" nodeType="withEffect">
                                  <p:stCondLst>
                                    <p:cond delay="50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childTnLst>
                                </p:cTn>
                              </p:par>
                              <p:par>
                                <p:cTn id="25" presetID="42" presetClass="entr" presetSubtype="0" fill="hold" grpId="0" nodeType="withEffect">
                                  <p:stCondLst>
                                    <p:cond delay="1000"/>
                                  </p:stCondLst>
                                  <p:childTnLst>
                                    <p:set>
                                      <p:cBhvr>
                                        <p:cTn id="26" dur="1" fill="hold">
                                          <p:stCondLst>
                                            <p:cond delay="0"/>
                                          </p:stCondLst>
                                        </p:cTn>
                                        <p:tgtEl>
                                          <p:spTgt spid="36872">
                                            <p:txEl>
                                              <p:pRg st="0" end="0"/>
                                            </p:txEl>
                                          </p:spTgt>
                                        </p:tgtEl>
                                        <p:attrNameLst>
                                          <p:attrName>style.visibility</p:attrName>
                                        </p:attrNameLst>
                                      </p:cBhvr>
                                      <p:to>
                                        <p:strVal val="visible"/>
                                      </p:to>
                                    </p:set>
                                    <p:animEffect transition="in" filter="fade">
                                      <p:cBhvr>
                                        <p:cTn id="27" dur="500"/>
                                        <p:tgtEl>
                                          <p:spTgt spid="36872">
                                            <p:txEl>
                                              <p:pRg st="0" end="0"/>
                                            </p:txEl>
                                          </p:spTgt>
                                        </p:tgtEl>
                                      </p:cBhvr>
                                    </p:animEffect>
                                    <p:anim calcmode="lin" valueType="num">
                                      <p:cBhvr>
                                        <p:cTn id="28" dur="500" fill="hold"/>
                                        <p:tgtEl>
                                          <p:spTgt spid="36872">
                                            <p:txEl>
                                              <p:pRg st="0" end="0"/>
                                            </p:txEl>
                                          </p:spTgt>
                                        </p:tgtEl>
                                        <p:attrNameLst>
                                          <p:attrName>ppt_x</p:attrName>
                                        </p:attrNameLst>
                                      </p:cBhvr>
                                      <p:tavLst>
                                        <p:tav tm="0">
                                          <p:val>
                                            <p:strVal val="#ppt_x"/>
                                          </p:val>
                                        </p:tav>
                                        <p:tav tm="100000">
                                          <p:val>
                                            <p:strVal val="#ppt_x"/>
                                          </p:val>
                                        </p:tav>
                                      </p:tavLst>
                                    </p:anim>
                                    <p:anim calcmode="lin" valueType="num">
                                      <p:cBhvr>
                                        <p:cTn id="29" dur="500" fill="hold"/>
                                        <p:tgtEl>
                                          <p:spTgt spid="36872">
                                            <p:txEl>
                                              <p:pRg st="0" end="0"/>
                                            </p:txEl>
                                          </p:spTgt>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1500"/>
                                  </p:stCondLst>
                                  <p:childTnLst>
                                    <p:set>
                                      <p:cBhvr>
                                        <p:cTn id="31" dur="1" fill="hold">
                                          <p:stCondLst>
                                            <p:cond delay="0"/>
                                          </p:stCondLst>
                                        </p:cTn>
                                        <p:tgtEl>
                                          <p:spTgt spid="36874"/>
                                        </p:tgtEl>
                                        <p:attrNameLst>
                                          <p:attrName>style.visibility</p:attrName>
                                        </p:attrNameLst>
                                      </p:cBhvr>
                                      <p:to>
                                        <p:strVal val="visible"/>
                                      </p:to>
                                    </p:set>
                                    <p:animEffect transition="in" filter="fade">
                                      <p:cBhvr>
                                        <p:cTn id="32" dur="500"/>
                                        <p:tgtEl>
                                          <p:spTgt spid="36874"/>
                                        </p:tgtEl>
                                      </p:cBhvr>
                                    </p:animEffect>
                                    <p:anim calcmode="lin" valueType="num">
                                      <p:cBhvr>
                                        <p:cTn id="33" dur="500" fill="hold"/>
                                        <p:tgtEl>
                                          <p:spTgt spid="36874"/>
                                        </p:tgtEl>
                                        <p:attrNameLst>
                                          <p:attrName>ppt_x</p:attrName>
                                        </p:attrNameLst>
                                      </p:cBhvr>
                                      <p:tavLst>
                                        <p:tav tm="0">
                                          <p:val>
                                            <p:strVal val="#ppt_x"/>
                                          </p:val>
                                        </p:tav>
                                        <p:tav tm="100000">
                                          <p:val>
                                            <p:strVal val="#ppt_x"/>
                                          </p:val>
                                        </p:tav>
                                      </p:tavLst>
                                    </p:anim>
                                    <p:anim calcmode="lin" valueType="num">
                                      <p:cBhvr>
                                        <p:cTn id="34" dur="500" fill="hold"/>
                                        <p:tgtEl>
                                          <p:spTgt spid="36874"/>
                                        </p:tgtEl>
                                        <p:attrNameLst>
                                          <p:attrName>ppt_y</p:attrName>
                                        </p:attrNameLst>
                                      </p:cBhvr>
                                      <p:tavLst>
                                        <p:tav tm="0">
                                          <p:val>
                                            <p:strVal val="#ppt_y-.1"/>
                                          </p:val>
                                        </p:tav>
                                        <p:tav tm="100000">
                                          <p:val>
                                            <p:strVal val="#ppt_y"/>
                                          </p:val>
                                        </p:tav>
                                      </p:tavLst>
                                    </p:anim>
                                  </p:childTnLst>
                                </p:cTn>
                              </p:par>
                              <p:par>
                                <p:cTn id="35" presetID="53" presetClass="entr" presetSubtype="16"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par>
                                <p:cTn id="40" presetID="53" presetClass="entr" presetSubtype="16" fill="hold" nodeType="withEffect">
                                  <p:stCondLst>
                                    <p:cond delay="30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par>
                                <p:cTn id="45" presetID="53" presetClass="entr" presetSubtype="16" fill="hold" nodeType="withEffect">
                                  <p:stCondLst>
                                    <p:cond delay="600"/>
                                  </p:stCondLst>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fltVal val="0"/>
                                          </p:val>
                                        </p:tav>
                                        <p:tav tm="100000">
                                          <p:val>
                                            <p:strVal val="#ppt_h"/>
                                          </p:val>
                                        </p:tav>
                                      </p:tavLst>
                                    </p:anim>
                                    <p:animEffect transition="in" filter="fade">
                                      <p:cBhvr>
                                        <p:cTn id="49" dur="500"/>
                                        <p:tgtEl>
                                          <p:spTgt spid="7"/>
                                        </p:tgtEl>
                                      </p:cBhvr>
                                    </p:animEffect>
                                  </p:childTnLst>
                                </p:cTn>
                              </p:par>
                              <p:par>
                                <p:cTn id="50" presetID="53" presetClass="entr" presetSubtype="16" fill="hold" nodeType="withEffect">
                                  <p:stCondLst>
                                    <p:cond delay="900"/>
                                  </p:stCondLst>
                                  <p:childTnLst>
                                    <p:set>
                                      <p:cBhvr>
                                        <p:cTn id="51" dur="1" fill="hold">
                                          <p:stCondLst>
                                            <p:cond delay="0"/>
                                          </p:stCondLst>
                                        </p:cTn>
                                        <p:tgtEl>
                                          <p:spTgt spid="10"/>
                                        </p:tgtEl>
                                        <p:attrNameLst>
                                          <p:attrName>style.visibility</p:attrName>
                                        </p:attrNameLst>
                                      </p:cBhvr>
                                      <p:to>
                                        <p:strVal val="visible"/>
                                      </p:to>
                                    </p:set>
                                    <p:anim calcmode="lin" valueType="num">
                                      <p:cBhvr>
                                        <p:cTn id="52" dur="500" fill="hold"/>
                                        <p:tgtEl>
                                          <p:spTgt spid="10"/>
                                        </p:tgtEl>
                                        <p:attrNameLst>
                                          <p:attrName>ppt_w</p:attrName>
                                        </p:attrNameLst>
                                      </p:cBhvr>
                                      <p:tavLst>
                                        <p:tav tm="0">
                                          <p:val>
                                            <p:fltVal val="0"/>
                                          </p:val>
                                        </p:tav>
                                        <p:tav tm="100000">
                                          <p:val>
                                            <p:strVal val="#ppt_w"/>
                                          </p:val>
                                        </p:tav>
                                      </p:tavLst>
                                    </p:anim>
                                    <p:anim calcmode="lin" valueType="num">
                                      <p:cBhvr>
                                        <p:cTn id="53" dur="500" fill="hold"/>
                                        <p:tgtEl>
                                          <p:spTgt spid="10"/>
                                        </p:tgtEl>
                                        <p:attrNameLst>
                                          <p:attrName>ppt_h</p:attrName>
                                        </p:attrNameLst>
                                      </p:cBhvr>
                                      <p:tavLst>
                                        <p:tav tm="0">
                                          <p:val>
                                            <p:fltVal val="0"/>
                                          </p:val>
                                        </p:tav>
                                        <p:tav tm="100000">
                                          <p:val>
                                            <p:strVal val="#ppt_h"/>
                                          </p:val>
                                        </p:tav>
                                      </p:tavLst>
                                    </p:anim>
                                    <p:animEffect transition="in" filter="fade">
                                      <p:cBhvr>
                                        <p:cTn id="54" dur="500"/>
                                        <p:tgtEl>
                                          <p:spTgt spid="10"/>
                                        </p:tgtEl>
                                      </p:cBhvr>
                                    </p:animEffect>
                                  </p:childTnLst>
                                </p:cTn>
                              </p:par>
                              <p:par>
                                <p:cTn id="55" presetID="53" presetClass="entr" presetSubtype="16" fill="hold" nodeType="withEffect">
                                  <p:stCondLst>
                                    <p:cond delay="1200"/>
                                  </p:stCondLst>
                                  <p:childTnLst>
                                    <p:set>
                                      <p:cBhvr>
                                        <p:cTn id="56" dur="1" fill="hold">
                                          <p:stCondLst>
                                            <p:cond delay="0"/>
                                          </p:stCondLst>
                                        </p:cTn>
                                        <p:tgtEl>
                                          <p:spTgt spid="9"/>
                                        </p:tgtEl>
                                        <p:attrNameLst>
                                          <p:attrName>style.visibility</p:attrName>
                                        </p:attrNameLst>
                                      </p:cBhvr>
                                      <p:to>
                                        <p:strVal val="visible"/>
                                      </p:to>
                                    </p:set>
                                    <p:anim calcmode="lin" valueType="num">
                                      <p:cBhvr>
                                        <p:cTn id="57" dur="500" fill="hold"/>
                                        <p:tgtEl>
                                          <p:spTgt spid="9"/>
                                        </p:tgtEl>
                                        <p:attrNameLst>
                                          <p:attrName>ppt_w</p:attrName>
                                        </p:attrNameLst>
                                      </p:cBhvr>
                                      <p:tavLst>
                                        <p:tav tm="0">
                                          <p:val>
                                            <p:fltVal val="0"/>
                                          </p:val>
                                        </p:tav>
                                        <p:tav tm="100000">
                                          <p:val>
                                            <p:strVal val="#ppt_w"/>
                                          </p:val>
                                        </p:tav>
                                      </p:tavLst>
                                    </p:anim>
                                    <p:anim calcmode="lin" valueType="num">
                                      <p:cBhvr>
                                        <p:cTn id="58" dur="500" fill="hold"/>
                                        <p:tgtEl>
                                          <p:spTgt spid="9"/>
                                        </p:tgtEl>
                                        <p:attrNameLst>
                                          <p:attrName>ppt_h</p:attrName>
                                        </p:attrNameLst>
                                      </p:cBhvr>
                                      <p:tavLst>
                                        <p:tav tm="0">
                                          <p:val>
                                            <p:fltVal val="0"/>
                                          </p:val>
                                        </p:tav>
                                        <p:tav tm="100000">
                                          <p:val>
                                            <p:strVal val="#ppt_h"/>
                                          </p:val>
                                        </p:tav>
                                      </p:tavLst>
                                    </p:anim>
                                    <p:animEffect transition="in" filter="fade">
                                      <p:cBhvr>
                                        <p:cTn id="59" dur="500"/>
                                        <p:tgtEl>
                                          <p:spTgt spid="9"/>
                                        </p:tgtEl>
                                      </p:cBhvr>
                                    </p:animEffect>
                                  </p:childTnLst>
                                </p:cTn>
                              </p:par>
                              <p:par>
                                <p:cTn id="60" presetID="53" presetClass="entr" presetSubtype="16" fill="hold" nodeType="withEffect">
                                  <p:stCondLst>
                                    <p:cond delay="1500"/>
                                  </p:stCondLst>
                                  <p:childTnLst>
                                    <p:set>
                                      <p:cBhvr>
                                        <p:cTn id="61" dur="1" fill="hold">
                                          <p:stCondLst>
                                            <p:cond delay="0"/>
                                          </p:stCondLst>
                                        </p:cTn>
                                        <p:tgtEl>
                                          <p:spTgt spid="5"/>
                                        </p:tgtEl>
                                        <p:attrNameLst>
                                          <p:attrName>style.visibility</p:attrName>
                                        </p:attrNameLst>
                                      </p:cBhvr>
                                      <p:to>
                                        <p:strVal val="visible"/>
                                      </p:to>
                                    </p:set>
                                    <p:anim calcmode="lin" valueType="num">
                                      <p:cBhvr>
                                        <p:cTn id="62" dur="500" fill="hold"/>
                                        <p:tgtEl>
                                          <p:spTgt spid="5"/>
                                        </p:tgtEl>
                                        <p:attrNameLst>
                                          <p:attrName>ppt_w</p:attrName>
                                        </p:attrNameLst>
                                      </p:cBhvr>
                                      <p:tavLst>
                                        <p:tav tm="0">
                                          <p:val>
                                            <p:fltVal val="0"/>
                                          </p:val>
                                        </p:tav>
                                        <p:tav tm="100000">
                                          <p:val>
                                            <p:strVal val="#ppt_w"/>
                                          </p:val>
                                        </p:tav>
                                      </p:tavLst>
                                    </p:anim>
                                    <p:anim calcmode="lin" valueType="num">
                                      <p:cBhvr>
                                        <p:cTn id="63" dur="500" fill="hold"/>
                                        <p:tgtEl>
                                          <p:spTgt spid="5"/>
                                        </p:tgtEl>
                                        <p:attrNameLst>
                                          <p:attrName>ppt_h</p:attrName>
                                        </p:attrNameLst>
                                      </p:cBhvr>
                                      <p:tavLst>
                                        <p:tav tm="0">
                                          <p:val>
                                            <p:fltVal val="0"/>
                                          </p:val>
                                        </p:tav>
                                        <p:tav tm="100000">
                                          <p:val>
                                            <p:strVal val="#ppt_h"/>
                                          </p:val>
                                        </p:tav>
                                      </p:tavLst>
                                    </p:anim>
                                    <p:animEffect transition="in" filter="fade">
                                      <p:cBhvr>
                                        <p:cTn id="64" dur="500"/>
                                        <p:tgtEl>
                                          <p:spTgt spid="5"/>
                                        </p:tgtEl>
                                      </p:cBhvr>
                                    </p:animEffect>
                                  </p:childTnLst>
                                </p:cTn>
                              </p:par>
                              <p:par>
                                <p:cTn id="65" presetID="53" presetClass="entr" presetSubtype="16" fill="hold" nodeType="withEffect">
                                  <p:stCondLst>
                                    <p:cond delay="1800"/>
                                  </p:stCondLst>
                                  <p:childTnLst>
                                    <p:set>
                                      <p:cBhvr>
                                        <p:cTn id="66" dur="1" fill="hold">
                                          <p:stCondLst>
                                            <p:cond delay="0"/>
                                          </p:stCondLst>
                                        </p:cTn>
                                        <p:tgtEl>
                                          <p:spTgt spid="6"/>
                                        </p:tgtEl>
                                        <p:attrNameLst>
                                          <p:attrName>style.visibility</p:attrName>
                                        </p:attrNameLst>
                                      </p:cBhvr>
                                      <p:to>
                                        <p:strVal val="visible"/>
                                      </p:to>
                                    </p:set>
                                    <p:anim calcmode="lin" valueType="num">
                                      <p:cBhvr>
                                        <p:cTn id="67" dur="500" fill="hold"/>
                                        <p:tgtEl>
                                          <p:spTgt spid="6"/>
                                        </p:tgtEl>
                                        <p:attrNameLst>
                                          <p:attrName>ppt_w</p:attrName>
                                        </p:attrNameLst>
                                      </p:cBhvr>
                                      <p:tavLst>
                                        <p:tav tm="0">
                                          <p:val>
                                            <p:fltVal val="0"/>
                                          </p:val>
                                        </p:tav>
                                        <p:tav tm="100000">
                                          <p:val>
                                            <p:strVal val="#ppt_w"/>
                                          </p:val>
                                        </p:tav>
                                      </p:tavLst>
                                    </p:anim>
                                    <p:anim calcmode="lin" valueType="num">
                                      <p:cBhvr>
                                        <p:cTn id="68" dur="500" fill="hold"/>
                                        <p:tgtEl>
                                          <p:spTgt spid="6"/>
                                        </p:tgtEl>
                                        <p:attrNameLst>
                                          <p:attrName>ppt_h</p:attrName>
                                        </p:attrNameLst>
                                      </p:cBhvr>
                                      <p:tavLst>
                                        <p:tav tm="0">
                                          <p:val>
                                            <p:fltVal val="0"/>
                                          </p:val>
                                        </p:tav>
                                        <p:tav tm="100000">
                                          <p:val>
                                            <p:strVal val="#ppt_h"/>
                                          </p:val>
                                        </p:tav>
                                      </p:tavLst>
                                    </p:anim>
                                    <p:animEffect transition="in" filter="fade">
                                      <p:cBhvr>
                                        <p:cTn id="69" dur="500"/>
                                        <p:tgtEl>
                                          <p:spTgt spid="6"/>
                                        </p:tgtEl>
                                      </p:cBhvr>
                                    </p:animEffect>
                                  </p:childTnLst>
                                </p:cTn>
                              </p:par>
                              <p:par>
                                <p:cTn id="70" presetID="53" presetClass="entr" presetSubtype="16" fill="hold" nodeType="withEffect">
                                  <p:stCondLst>
                                    <p:cond delay="2100"/>
                                  </p:stCondLst>
                                  <p:childTnLst>
                                    <p:set>
                                      <p:cBhvr>
                                        <p:cTn id="71" dur="1" fill="hold">
                                          <p:stCondLst>
                                            <p:cond delay="0"/>
                                          </p:stCondLst>
                                        </p:cTn>
                                        <p:tgtEl>
                                          <p:spTgt spid="3"/>
                                        </p:tgtEl>
                                        <p:attrNameLst>
                                          <p:attrName>style.visibility</p:attrName>
                                        </p:attrNameLst>
                                      </p:cBhvr>
                                      <p:to>
                                        <p:strVal val="visible"/>
                                      </p:to>
                                    </p:set>
                                    <p:anim calcmode="lin" valueType="num">
                                      <p:cBhvr>
                                        <p:cTn id="72" dur="500" fill="hold"/>
                                        <p:tgtEl>
                                          <p:spTgt spid="3"/>
                                        </p:tgtEl>
                                        <p:attrNameLst>
                                          <p:attrName>ppt_w</p:attrName>
                                        </p:attrNameLst>
                                      </p:cBhvr>
                                      <p:tavLst>
                                        <p:tav tm="0">
                                          <p:val>
                                            <p:fltVal val="0"/>
                                          </p:val>
                                        </p:tav>
                                        <p:tav tm="100000">
                                          <p:val>
                                            <p:strVal val="#ppt_w"/>
                                          </p:val>
                                        </p:tav>
                                      </p:tavLst>
                                    </p:anim>
                                    <p:anim calcmode="lin" valueType="num">
                                      <p:cBhvr>
                                        <p:cTn id="73" dur="500" fill="hold"/>
                                        <p:tgtEl>
                                          <p:spTgt spid="3"/>
                                        </p:tgtEl>
                                        <p:attrNameLst>
                                          <p:attrName>ppt_h</p:attrName>
                                        </p:attrNameLst>
                                      </p:cBhvr>
                                      <p:tavLst>
                                        <p:tav tm="0">
                                          <p:val>
                                            <p:fltVal val="0"/>
                                          </p:val>
                                        </p:tav>
                                        <p:tav tm="100000">
                                          <p:val>
                                            <p:strVal val="#ppt_h"/>
                                          </p:val>
                                        </p:tav>
                                      </p:tavLst>
                                    </p:anim>
                                    <p:animEffect transition="in" filter="fade">
                                      <p:cBhvr>
                                        <p:cTn id="7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72" grpId="0" build="p"/>
      <p:bldP spid="22" grpId="0"/>
      <p:bldP spid="36875"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928688" y="1003300"/>
            <a:ext cx="6858000" cy="5945188"/>
          </a:xfrm>
          <a:custGeom>
            <a:avLst/>
            <a:gdLst>
              <a:gd name="connsiteX0" fmla="*/ 0 w 4572000"/>
              <a:gd name="connsiteY0" fmla="*/ 0 h 6885384"/>
              <a:gd name="connsiteX1" fmla="*/ 4572000 w 4572000"/>
              <a:gd name="connsiteY1" fmla="*/ 0 h 6885384"/>
              <a:gd name="connsiteX2" fmla="*/ 4572000 w 4572000"/>
              <a:gd name="connsiteY2" fmla="*/ 6885384 h 6885384"/>
              <a:gd name="connsiteX3" fmla="*/ 0 w 4572000"/>
              <a:gd name="connsiteY3" fmla="*/ 6885384 h 6885384"/>
              <a:gd name="connsiteX4" fmla="*/ 0 w 4572000"/>
              <a:gd name="connsiteY4" fmla="*/ 0 h 6885384"/>
              <a:gd name="connsiteX0" fmla="*/ 0 w 9194800"/>
              <a:gd name="connsiteY0" fmla="*/ 0 h 6885384"/>
              <a:gd name="connsiteX1" fmla="*/ 9194800 w 9194800"/>
              <a:gd name="connsiteY1" fmla="*/ 5638800 h 6885384"/>
              <a:gd name="connsiteX2" fmla="*/ 4572000 w 9194800"/>
              <a:gd name="connsiteY2" fmla="*/ 6885384 h 6885384"/>
              <a:gd name="connsiteX3" fmla="*/ 0 w 9194800"/>
              <a:gd name="connsiteY3" fmla="*/ 6885384 h 6885384"/>
              <a:gd name="connsiteX4" fmla="*/ 0 w 9194800"/>
              <a:gd name="connsiteY4" fmla="*/ 0 h 6885384"/>
              <a:gd name="connsiteX0" fmla="*/ 0 w 9194800"/>
              <a:gd name="connsiteY0" fmla="*/ 0 h 6898084"/>
              <a:gd name="connsiteX1" fmla="*/ 9194800 w 9194800"/>
              <a:gd name="connsiteY1" fmla="*/ 5638800 h 6898084"/>
              <a:gd name="connsiteX2" fmla="*/ 9182100 w 9194800"/>
              <a:gd name="connsiteY2" fmla="*/ 6898084 h 6898084"/>
              <a:gd name="connsiteX3" fmla="*/ 0 w 9194800"/>
              <a:gd name="connsiteY3" fmla="*/ 6885384 h 6898084"/>
              <a:gd name="connsiteX4" fmla="*/ 0 w 9194800"/>
              <a:gd name="connsiteY4" fmla="*/ 0 h 6898084"/>
              <a:gd name="connsiteX0" fmla="*/ 2413000 w 9194800"/>
              <a:gd name="connsiteY0" fmla="*/ 0 h 4802584"/>
              <a:gd name="connsiteX1" fmla="*/ 9194800 w 9194800"/>
              <a:gd name="connsiteY1" fmla="*/ 3543300 h 4802584"/>
              <a:gd name="connsiteX2" fmla="*/ 9182100 w 9194800"/>
              <a:gd name="connsiteY2" fmla="*/ 4802584 h 4802584"/>
              <a:gd name="connsiteX3" fmla="*/ 0 w 9194800"/>
              <a:gd name="connsiteY3" fmla="*/ 4789884 h 4802584"/>
              <a:gd name="connsiteX4" fmla="*/ 2413000 w 9194800"/>
              <a:gd name="connsiteY4" fmla="*/ 0 h 4802584"/>
              <a:gd name="connsiteX0" fmla="*/ 1663700 w 9194800"/>
              <a:gd name="connsiteY0" fmla="*/ 0 h 5894784"/>
              <a:gd name="connsiteX1" fmla="*/ 9194800 w 9194800"/>
              <a:gd name="connsiteY1" fmla="*/ 4635500 h 5894784"/>
              <a:gd name="connsiteX2" fmla="*/ 9182100 w 9194800"/>
              <a:gd name="connsiteY2" fmla="*/ 5894784 h 5894784"/>
              <a:gd name="connsiteX3" fmla="*/ 0 w 9194800"/>
              <a:gd name="connsiteY3" fmla="*/ 5882084 h 5894784"/>
              <a:gd name="connsiteX4" fmla="*/ 1663700 w 9194800"/>
              <a:gd name="connsiteY4" fmla="*/ 0 h 5894784"/>
              <a:gd name="connsiteX0" fmla="*/ 1663700 w 9182100"/>
              <a:gd name="connsiteY0" fmla="*/ 0 h 5894784"/>
              <a:gd name="connsiteX1" fmla="*/ 7658100 w 9182100"/>
              <a:gd name="connsiteY1" fmla="*/ 5283200 h 5894784"/>
              <a:gd name="connsiteX2" fmla="*/ 9182100 w 9182100"/>
              <a:gd name="connsiteY2" fmla="*/ 5894784 h 5894784"/>
              <a:gd name="connsiteX3" fmla="*/ 0 w 9182100"/>
              <a:gd name="connsiteY3" fmla="*/ 5882084 h 5894784"/>
              <a:gd name="connsiteX4" fmla="*/ 1663700 w 9182100"/>
              <a:gd name="connsiteY4" fmla="*/ 0 h 5894784"/>
              <a:gd name="connsiteX0" fmla="*/ 1663700 w 8407400"/>
              <a:gd name="connsiteY0" fmla="*/ 0 h 5907484"/>
              <a:gd name="connsiteX1" fmla="*/ 7658100 w 8407400"/>
              <a:gd name="connsiteY1" fmla="*/ 5283200 h 5907484"/>
              <a:gd name="connsiteX2" fmla="*/ 8407400 w 8407400"/>
              <a:gd name="connsiteY2" fmla="*/ 5907484 h 5907484"/>
              <a:gd name="connsiteX3" fmla="*/ 0 w 8407400"/>
              <a:gd name="connsiteY3" fmla="*/ 5882084 h 5907484"/>
              <a:gd name="connsiteX4" fmla="*/ 1663700 w 8407400"/>
              <a:gd name="connsiteY4" fmla="*/ 0 h 5907484"/>
              <a:gd name="connsiteX0" fmla="*/ 698500 w 7442200"/>
              <a:gd name="connsiteY0" fmla="*/ 0 h 5907484"/>
              <a:gd name="connsiteX1" fmla="*/ 6692900 w 7442200"/>
              <a:gd name="connsiteY1" fmla="*/ 5283200 h 5907484"/>
              <a:gd name="connsiteX2" fmla="*/ 7442200 w 7442200"/>
              <a:gd name="connsiteY2" fmla="*/ 5907484 h 5907484"/>
              <a:gd name="connsiteX3" fmla="*/ 0 w 7442200"/>
              <a:gd name="connsiteY3" fmla="*/ 5907484 h 5907484"/>
              <a:gd name="connsiteX4" fmla="*/ 698500 w 7442200"/>
              <a:gd name="connsiteY4" fmla="*/ 0 h 5907484"/>
              <a:gd name="connsiteX0" fmla="*/ 698500 w 6858000"/>
              <a:gd name="connsiteY0" fmla="*/ 0 h 5945584"/>
              <a:gd name="connsiteX1" fmla="*/ 6692900 w 6858000"/>
              <a:gd name="connsiteY1" fmla="*/ 5283200 h 5945584"/>
              <a:gd name="connsiteX2" fmla="*/ 6858000 w 6858000"/>
              <a:gd name="connsiteY2" fmla="*/ 5945584 h 5945584"/>
              <a:gd name="connsiteX3" fmla="*/ 0 w 6858000"/>
              <a:gd name="connsiteY3" fmla="*/ 5907484 h 5945584"/>
              <a:gd name="connsiteX4" fmla="*/ 698500 w 6858000"/>
              <a:gd name="connsiteY4" fmla="*/ 0 h 5945584"/>
              <a:gd name="connsiteX0" fmla="*/ 698500 w 6858000"/>
              <a:gd name="connsiteY0" fmla="*/ 0 h 5945584"/>
              <a:gd name="connsiteX1" fmla="*/ 5727700 w 6858000"/>
              <a:gd name="connsiteY1" fmla="*/ 4876800 h 5945584"/>
              <a:gd name="connsiteX2" fmla="*/ 6858000 w 6858000"/>
              <a:gd name="connsiteY2" fmla="*/ 5945584 h 5945584"/>
              <a:gd name="connsiteX3" fmla="*/ 0 w 6858000"/>
              <a:gd name="connsiteY3" fmla="*/ 5907484 h 5945584"/>
              <a:gd name="connsiteX4" fmla="*/ 698500 w 6858000"/>
              <a:gd name="connsiteY4" fmla="*/ 0 h 5945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0" h="5945584">
                <a:moveTo>
                  <a:pt x="698500" y="0"/>
                </a:moveTo>
                <a:lnTo>
                  <a:pt x="5727700" y="4876800"/>
                </a:lnTo>
                <a:lnTo>
                  <a:pt x="6858000" y="5945584"/>
                </a:lnTo>
                <a:lnTo>
                  <a:pt x="0" y="5907484"/>
                </a:lnTo>
                <a:lnTo>
                  <a:pt x="698500" y="0"/>
                </a:lnTo>
                <a:close/>
              </a:path>
            </a:pathLst>
          </a:custGeom>
          <a:solidFill>
            <a:srgbClr val="4BB2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sp>
        <p:nvSpPr>
          <p:cNvPr id="5" name="矩形 4"/>
          <p:cNvSpPr/>
          <p:nvPr/>
        </p:nvSpPr>
        <p:spPr>
          <a:xfrm>
            <a:off x="1665288" y="1033463"/>
            <a:ext cx="7621587" cy="5870575"/>
          </a:xfrm>
          <a:custGeom>
            <a:avLst/>
            <a:gdLst>
              <a:gd name="connsiteX0" fmla="*/ 0 w 4608512"/>
              <a:gd name="connsiteY0" fmla="*/ 0 h 6937524"/>
              <a:gd name="connsiteX1" fmla="*/ 4608512 w 4608512"/>
              <a:gd name="connsiteY1" fmla="*/ 0 h 6937524"/>
              <a:gd name="connsiteX2" fmla="*/ 4608512 w 4608512"/>
              <a:gd name="connsiteY2" fmla="*/ 6937524 h 6937524"/>
              <a:gd name="connsiteX3" fmla="*/ 0 w 4608512"/>
              <a:gd name="connsiteY3" fmla="*/ 6937524 h 6937524"/>
              <a:gd name="connsiteX4" fmla="*/ 0 w 4608512"/>
              <a:gd name="connsiteY4" fmla="*/ 0 h 6937524"/>
              <a:gd name="connsiteX0" fmla="*/ 1435100 w 6043612"/>
              <a:gd name="connsiteY0" fmla="*/ 0 h 6937524"/>
              <a:gd name="connsiteX1" fmla="*/ 6043612 w 6043612"/>
              <a:gd name="connsiteY1" fmla="*/ 0 h 6937524"/>
              <a:gd name="connsiteX2" fmla="*/ 6043612 w 6043612"/>
              <a:gd name="connsiteY2" fmla="*/ 6937524 h 6937524"/>
              <a:gd name="connsiteX3" fmla="*/ 0 w 6043612"/>
              <a:gd name="connsiteY3" fmla="*/ 1984524 h 6937524"/>
              <a:gd name="connsiteX4" fmla="*/ 1435100 w 6043612"/>
              <a:gd name="connsiteY4" fmla="*/ 0 h 6937524"/>
              <a:gd name="connsiteX0" fmla="*/ 1435100 w 6043612"/>
              <a:gd name="connsiteY0" fmla="*/ 0 h 5705624"/>
              <a:gd name="connsiteX1" fmla="*/ 6043612 w 6043612"/>
              <a:gd name="connsiteY1" fmla="*/ 0 h 5705624"/>
              <a:gd name="connsiteX2" fmla="*/ 6030912 w 6043612"/>
              <a:gd name="connsiteY2" fmla="*/ 5705624 h 5705624"/>
              <a:gd name="connsiteX3" fmla="*/ 0 w 6043612"/>
              <a:gd name="connsiteY3" fmla="*/ 1984524 h 5705624"/>
              <a:gd name="connsiteX4" fmla="*/ 1435100 w 6043612"/>
              <a:gd name="connsiteY4" fmla="*/ 0 h 5705624"/>
              <a:gd name="connsiteX0" fmla="*/ 0 w 7059612"/>
              <a:gd name="connsiteY0" fmla="*/ 63500 h 5705624"/>
              <a:gd name="connsiteX1" fmla="*/ 7059612 w 7059612"/>
              <a:gd name="connsiteY1" fmla="*/ 0 h 5705624"/>
              <a:gd name="connsiteX2" fmla="*/ 7046912 w 7059612"/>
              <a:gd name="connsiteY2" fmla="*/ 5705624 h 5705624"/>
              <a:gd name="connsiteX3" fmla="*/ 1016000 w 7059612"/>
              <a:gd name="connsiteY3" fmla="*/ 1984524 h 5705624"/>
              <a:gd name="connsiteX4" fmla="*/ 0 w 7059612"/>
              <a:gd name="connsiteY4" fmla="*/ 63500 h 5705624"/>
              <a:gd name="connsiteX0" fmla="*/ 0 w 7427912"/>
              <a:gd name="connsiteY0" fmla="*/ 1104900 h 5705624"/>
              <a:gd name="connsiteX1" fmla="*/ 7427912 w 7427912"/>
              <a:gd name="connsiteY1" fmla="*/ 0 h 5705624"/>
              <a:gd name="connsiteX2" fmla="*/ 7415212 w 7427912"/>
              <a:gd name="connsiteY2" fmla="*/ 5705624 h 5705624"/>
              <a:gd name="connsiteX3" fmla="*/ 1384300 w 7427912"/>
              <a:gd name="connsiteY3" fmla="*/ 1984524 h 5705624"/>
              <a:gd name="connsiteX4" fmla="*/ 0 w 7427912"/>
              <a:gd name="connsiteY4" fmla="*/ 1104900 h 5705624"/>
              <a:gd name="connsiteX0" fmla="*/ 0 w 7441174"/>
              <a:gd name="connsiteY0" fmla="*/ 1104900 h 6950224"/>
              <a:gd name="connsiteX1" fmla="*/ 7427912 w 7441174"/>
              <a:gd name="connsiteY1" fmla="*/ 0 h 6950224"/>
              <a:gd name="connsiteX2" fmla="*/ 7440612 w 7441174"/>
              <a:gd name="connsiteY2" fmla="*/ 6950224 h 6950224"/>
              <a:gd name="connsiteX3" fmla="*/ 1384300 w 7441174"/>
              <a:gd name="connsiteY3" fmla="*/ 1984524 h 6950224"/>
              <a:gd name="connsiteX4" fmla="*/ 0 w 7441174"/>
              <a:gd name="connsiteY4" fmla="*/ 1104900 h 6950224"/>
              <a:gd name="connsiteX0" fmla="*/ 0 w 7441174"/>
              <a:gd name="connsiteY0" fmla="*/ 1104900 h 6962924"/>
              <a:gd name="connsiteX1" fmla="*/ 7427912 w 7441174"/>
              <a:gd name="connsiteY1" fmla="*/ 0 h 6962924"/>
              <a:gd name="connsiteX2" fmla="*/ 7440612 w 7441174"/>
              <a:gd name="connsiteY2" fmla="*/ 6950224 h 6962924"/>
              <a:gd name="connsiteX3" fmla="*/ 6578600 w 7441174"/>
              <a:gd name="connsiteY3" fmla="*/ 6962924 h 6962924"/>
              <a:gd name="connsiteX4" fmla="*/ 0 w 7441174"/>
              <a:gd name="connsiteY4" fmla="*/ 1104900 h 6962924"/>
              <a:gd name="connsiteX0" fmla="*/ 0 w 7491974"/>
              <a:gd name="connsiteY0" fmla="*/ 1104900 h 6962924"/>
              <a:gd name="connsiteX1" fmla="*/ 7478712 w 7491974"/>
              <a:gd name="connsiteY1" fmla="*/ 0 h 6962924"/>
              <a:gd name="connsiteX2" fmla="*/ 7491412 w 7491974"/>
              <a:gd name="connsiteY2" fmla="*/ 6950224 h 6962924"/>
              <a:gd name="connsiteX3" fmla="*/ 6629400 w 7491974"/>
              <a:gd name="connsiteY3" fmla="*/ 6962924 h 6962924"/>
              <a:gd name="connsiteX4" fmla="*/ 0 w 7491974"/>
              <a:gd name="connsiteY4" fmla="*/ 1104900 h 6962924"/>
              <a:gd name="connsiteX0" fmla="*/ 0 w 7491974"/>
              <a:gd name="connsiteY0" fmla="*/ 1104900 h 6962924"/>
              <a:gd name="connsiteX1" fmla="*/ 7478712 w 7491974"/>
              <a:gd name="connsiteY1" fmla="*/ 0 h 6962924"/>
              <a:gd name="connsiteX2" fmla="*/ 7491412 w 7491974"/>
              <a:gd name="connsiteY2" fmla="*/ 6950224 h 6962924"/>
              <a:gd name="connsiteX3" fmla="*/ 6529538 w 7491974"/>
              <a:gd name="connsiteY3" fmla="*/ 6962924 h 6962924"/>
              <a:gd name="connsiteX4" fmla="*/ 0 w 7491974"/>
              <a:gd name="connsiteY4" fmla="*/ 1104900 h 6962924"/>
              <a:gd name="connsiteX0" fmla="*/ 0 w 7491781"/>
              <a:gd name="connsiteY0" fmla="*/ 952500 h 6810524"/>
              <a:gd name="connsiteX1" fmla="*/ 7466229 w 7491781"/>
              <a:gd name="connsiteY1" fmla="*/ 0 h 6810524"/>
              <a:gd name="connsiteX2" fmla="*/ 7491412 w 7491781"/>
              <a:gd name="connsiteY2" fmla="*/ 6797824 h 6810524"/>
              <a:gd name="connsiteX3" fmla="*/ 6529538 w 7491781"/>
              <a:gd name="connsiteY3" fmla="*/ 6810524 h 6810524"/>
              <a:gd name="connsiteX4" fmla="*/ 0 w 7491781"/>
              <a:gd name="connsiteY4" fmla="*/ 952500 h 6810524"/>
              <a:gd name="connsiteX0" fmla="*/ 0 w 7491781"/>
              <a:gd name="connsiteY0" fmla="*/ 1028700 h 6886724"/>
              <a:gd name="connsiteX1" fmla="*/ 7466229 w 7491781"/>
              <a:gd name="connsiteY1" fmla="*/ 0 h 6886724"/>
              <a:gd name="connsiteX2" fmla="*/ 7491412 w 7491781"/>
              <a:gd name="connsiteY2" fmla="*/ 6874024 h 6886724"/>
              <a:gd name="connsiteX3" fmla="*/ 6529538 w 7491781"/>
              <a:gd name="connsiteY3" fmla="*/ 6886724 h 6886724"/>
              <a:gd name="connsiteX4" fmla="*/ 0 w 7491781"/>
              <a:gd name="connsiteY4" fmla="*/ 1028700 h 6886724"/>
              <a:gd name="connsiteX0" fmla="*/ 0 w 7491974"/>
              <a:gd name="connsiteY0" fmla="*/ 0 h 5858024"/>
              <a:gd name="connsiteX1" fmla="*/ 7478711 w 7491974"/>
              <a:gd name="connsiteY1" fmla="*/ 584200 h 5858024"/>
              <a:gd name="connsiteX2" fmla="*/ 7491412 w 7491974"/>
              <a:gd name="connsiteY2" fmla="*/ 5845324 h 5858024"/>
              <a:gd name="connsiteX3" fmla="*/ 6529538 w 7491974"/>
              <a:gd name="connsiteY3" fmla="*/ 5858024 h 5858024"/>
              <a:gd name="connsiteX4" fmla="*/ 0 w 7491974"/>
              <a:gd name="connsiteY4" fmla="*/ 0 h 5858024"/>
              <a:gd name="connsiteX0" fmla="*/ 0 w 7491974"/>
              <a:gd name="connsiteY0" fmla="*/ 0 h 5870724"/>
              <a:gd name="connsiteX1" fmla="*/ 7478711 w 7491974"/>
              <a:gd name="connsiteY1" fmla="*/ 584200 h 5870724"/>
              <a:gd name="connsiteX2" fmla="*/ 7491412 w 7491974"/>
              <a:gd name="connsiteY2" fmla="*/ 5845324 h 5870724"/>
              <a:gd name="connsiteX3" fmla="*/ 5917881 w 7491974"/>
              <a:gd name="connsiteY3" fmla="*/ 5870724 h 5870724"/>
              <a:gd name="connsiteX4" fmla="*/ 0 w 7491974"/>
              <a:gd name="connsiteY4" fmla="*/ 0 h 58707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1974" h="5870724">
                <a:moveTo>
                  <a:pt x="0" y="0"/>
                </a:moveTo>
                <a:lnTo>
                  <a:pt x="7478711" y="584200"/>
                </a:lnTo>
                <a:cubicBezTo>
                  <a:pt x="7474478" y="2486075"/>
                  <a:pt x="7495645" y="3943449"/>
                  <a:pt x="7491412" y="5845324"/>
                </a:cubicBezTo>
                <a:lnTo>
                  <a:pt x="5917881" y="5870724"/>
                </a:lnTo>
                <a:lnTo>
                  <a:pt x="0" y="0"/>
                </a:lnTo>
                <a:close/>
              </a:path>
            </a:pathLst>
          </a:custGeom>
          <a:solidFill>
            <a:schemeClr val="bg1">
              <a:lumMod val="95000"/>
            </a:schemeClr>
          </a:solidFill>
          <a:ln w="38100">
            <a:solidFill>
              <a:srgbClr val="4BB2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sp>
        <p:nvSpPr>
          <p:cNvPr id="6" name="橢圓 5"/>
          <p:cNvSpPr/>
          <p:nvPr/>
        </p:nvSpPr>
        <p:spPr>
          <a:xfrm>
            <a:off x="-469900" y="-387350"/>
            <a:ext cx="3660775" cy="3660775"/>
          </a:xfrm>
          <a:prstGeom prst="ellipse">
            <a:avLst/>
          </a:prstGeom>
          <a:solidFill>
            <a:schemeClr val="bg1"/>
          </a:solidFill>
          <a:ln w="381000">
            <a:solidFill>
              <a:srgbClr val="4BB2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grpSp>
        <p:nvGrpSpPr>
          <p:cNvPr id="39941" name="群組 7"/>
          <p:cNvGrpSpPr>
            <a:grpSpLocks/>
          </p:cNvGrpSpPr>
          <p:nvPr/>
        </p:nvGrpSpPr>
        <p:grpSpPr bwMode="auto">
          <a:xfrm>
            <a:off x="5648325" y="-823913"/>
            <a:ext cx="4395788" cy="2597151"/>
            <a:chOff x="5548345" y="-812555"/>
            <a:chExt cx="4395353" cy="2596933"/>
          </a:xfrm>
        </p:grpSpPr>
        <p:sp>
          <p:nvSpPr>
            <p:cNvPr id="8" name="等腰三角形 7"/>
            <p:cNvSpPr/>
            <p:nvPr/>
          </p:nvSpPr>
          <p:spPr>
            <a:xfrm rot="14970351">
              <a:off x="6096752" y="-1360962"/>
              <a:ext cx="2596933" cy="3693747"/>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grpSp>
          <p:nvGrpSpPr>
            <p:cNvPr id="39956" name="群組 9"/>
            <p:cNvGrpSpPr>
              <a:grpSpLocks/>
            </p:cNvGrpSpPr>
            <p:nvPr/>
          </p:nvGrpSpPr>
          <p:grpSpPr bwMode="auto">
            <a:xfrm>
              <a:off x="6012160" y="209886"/>
              <a:ext cx="3931538" cy="783046"/>
              <a:chOff x="6065348" y="481627"/>
              <a:chExt cx="3931538" cy="783046"/>
            </a:xfrm>
          </p:grpSpPr>
          <p:sp>
            <p:nvSpPr>
              <p:cNvPr id="10" name="矩形 9"/>
              <p:cNvSpPr>
                <a:spLocks noChangeArrowheads="1"/>
              </p:cNvSpPr>
              <p:nvPr/>
            </p:nvSpPr>
            <p:spPr bwMode="auto">
              <a:xfrm rot="20733130">
                <a:off x="6247582" y="741779"/>
                <a:ext cx="3749304" cy="522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defRPr/>
                </a:pPr>
                <a:r>
                  <a:rPr kumimoji="0" lang="en-US" altLang="zh-TW" sz="1200" dirty="0">
                    <a:solidFill>
                      <a:schemeClr val="tx1">
                        <a:lumMod val="75000"/>
                        <a:lumOff val="25000"/>
                      </a:schemeClr>
                    </a:solidFill>
                    <a:latin typeface="微軟正黑體" pitchFamily="34" charset="-120"/>
                    <a:ea typeface="微軟正黑體" pitchFamily="34" charset="-120"/>
                  </a:rPr>
                  <a:t> </a:t>
                </a:r>
              </a:p>
              <a:p>
                <a:pPr eaLnBrk="1" hangingPunct="1">
                  <a:defRPr/>
                </a:pPr>
                <a:endParaRPr kumimoji="0" lang="en-US" altLang="zh-TW" sz="1600" dirty="0">
                  <a:solidFill>
                    <a:schemeClr val="tx1">
                      <a:lumMod val="75000"/>
                      <a:lumOff val="25000"/>
                    </a:schemeClr>
                  </a:solidFill>
                  <a:latin typeface="微軟正黑體" pitchFamily="34" charset="-120"/>
                  <a:ea typeface="微軟正黑體" pitchFamily="34" charset="-120"/>
                </a:endParaRPr>
              </a:p>
            </p:txBody>
          </p:sp>
          <p:sp>
            <p:nvSpPr>
              <p:cNvPr id="11" name="文字方塊 10"/>
              <p:cNvSpPr txBox="1">
                <a:spLocks noChangeArrowheads="1"/>
              </p:cNvSpPr>
              <p:nvPr/>
            </p:nvSpPr>
            <p:spPr bwMode="auto">
              <a:xfrm rot="20747594">
                <a:off x="6065037" y="481451"/>
                <a:ext cx="3387390" cy="522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新細明體" charset="-120"/>
                  </a:defRPr>
                </a:lvl1pPr>
                <a:lvl2pPr marL="742950" indent="-285750" eaLnBrk="0" hangingPunct="0">
                  <a:defRPr kumimoji="1">
                    <a:solidFill>
                      <a:schemeClr val="tx1"/>
                    </a:solidFill>
                    <a:latin typeface="Calibri" pitchFamily="34" charset="0"/>
                    <a:ea typeface="新細明體" charset="-120"/>
                  </a:defRPr>
                </a:lvl2pPr>
                <a:lvl3pPr marL="1143000" indent="-228600" eaLnBrk="0" hangingPunct="0">
                  <a:defRPr kumimoji="1">
                    <a:solidFill>
                      <a:schemeClr val="tx1"/>
                    </a:solidFill>
                    <a:latin typeface="Calibri" pitchFamily="34" charset="0"/>
                    <a:ea typeface="新細明體" charset="-120"/>
                  </a:defRPr>
                </a:lvl3pPr>
                <a:lvl4pPr marL="1600200" indent="-228600" eaLnBrk="0" hangingPunct="0">
                  <a:defRPr kumimoji="1">
                    <a:solidFill>
                      <a:schemeClr val="tx1"/>
                    </a:solidFill>
                    <a:latin typeface="Calibri" pitchFamily="34" charset="0"/>
                    <a:ea typeface="新細明體" charset="-120"/>
                  </a:defRPr>
                </a:lvl4pPr>
                <a:lvl5pPr marL="2057400" indent="-228600" eaLnBrk="0" hangingPunct="0">
                  <a:defRPr kumimoji="1">
                    <a:solidFill>
                      <a:schemeClr val="tx1"/>
                    </a:solidFill>
                    <a:latin typeface="Calibri" pitchFamily="34" charset="0"/>
                    <a:ea typeface="新細明體" charset="-120"/>
                  </a:defRPr>
                </a:lvl5pPr>
                <a:lvl6pPr marL="2514600" indent="-228600" eaLnBrk="0" fontAlgn="base" hangingPunct="0">
                  <a:spcBef>
                    <a:spcPct val="0"/>
                  </a:spcBef>
                  <a:spcAft>
                    <a:spcPct val="0"/>
                  </a:spcAft>
                  <a:defRPr kumimoji="1">
                    <a:solidFill>
                      <a:schemeClr val="tx1"/>
                    </a:solidFill>
                    <a:latin typeface="Calibri" pitchFamily="34" charset="0"/>
                    <a:ea typeface="新細明體" charset="-120"/>
                  </a:defRPr>
                </a:lvl6pPr>
                <a:lvl7pPr marL="2971800" indent="-228600" eaLnBrk="0" fontAlgn="base" hangingPunct="0">
                  <a:spcBef>
                    <a:spcPct val="0"/>
                  </a:spcBef>
                  <a:spcAft>
                    <a:spcPct val="0"/>
                  </a:spcAft>
                  <a:defRPr kumimoji="1">
                    <a:solidFill>
                      <a:schemeClr val="tx1"/>
                    </a:solidFill>
                    <a:latin typeface="Calibri" pitchFamily="34" charset="0"/>
                    <a:ea typeface="新細明體" charset="-120"/>
                  </a:defRPr>
                </a:lvl7pPr>
                <a:lvl8pPr marL="3429000" indent="-228600" eaLnBrk="0" fontAlgn="base" hangingPunct="0">
                  <a:spcBef>
                    <a:spcPct val="0"/>
                  </a:spcBef>
                  <a:spcAft>
                    <a:spcPct val="0"/>
                  </a:spcAft>
                  <a:defRPr kumimoji="1">
                    <a:solidFill>
                      <a:schemeClr val="tx1"/>
                    </a:solidFill>
                    <a:latin typeface="Calibri" pitchFamily="34" charset="0"/>
                    <a:ea typeface="新細明體" charset="-120"/>
                  </a:defRPr>
                </a:lvl8pPr>
                <a:lvl9pPr marL="3886200" indent="-228600" eaLnBrk="0" fontAlgn="base" hangingPunct="0">
                  <a:spcBef>
                    <a:spcPct val="0"/>
                  </a:spcBef>
                  <a:spcAft>
                    <a:spcPct val="0"/>
                  </a:spcAft>
                  <a:defRPr kumimoji="1">
                    <a:solidFill>
                      <a:schemeClr val="tx1"/>
                    </a:solidFill>
                    <a:latin typeface="Calibri" pitchFamily="34" charset="0"/>
                    <a:ea typeface="新細明體" charset="-120"/>
                  </a:defRPr>
                </a:lvl9pPr>
              </a:lstStyle>
              <a:p>
                <a:pPr eaLnBrk="1" hangingPunct="1">
                  <a:defRPr/>
                </a:pPr>
                <a:r>
                  <a:rPr lang="zh-TW" altLang="en-US" sz="2800" b="1" dirty="0" smtClean="0">
                    <a:solidFill>
                      <a:schemeClr val="tx1">
                        <a:lumMod val="75000"/>
                        <a:lumOff val="25000"/>
                      </a:schemeClr>
                    </a:solidFill>
                    <a:latin typeface="微軟正黑體" pitchFamily="34" charset="-120"/>
                    <a:ea typeface="微軟正黑體" pitchFamily="34" charset="-120"/>
                  </a:rPr>
                  <a:t>技職教育宣導 </a:t>
                </a:r>
                <a:r>
                  <a:rPr lang="zh-TW" altLang="en-US" sz="2000" b="1" dirty="0" smtClean="0">
                    <a:solidFill>
                      <a:schemeClr val="tx1">
                        <a:lumMod val="75000"/>
                        <a:lumOff val="25000"/>
                      </a:schemeClr>
                    </a:solidFill>
                    <a:latin typeface="微軟正黑體" pitchFamily="34" charset="-120"/>
                    <a:ea typeface="微軟正黑體" pitchFamily="34" charset="-120"/>
                  </a:rPr>
                  <a:t>設計群</a:t>
                </a:r>
                <a:endParaRPr lang="zh-TW" altLang="en-US" sz="2400" b="1" dirty="0" smtClean="0">
                  <a:solidFill>
                    <a:schemeClr val="tx1">
                      <a:lumMod val="75000"/>
                      <a:lumOff val="25000"/>
                    </a:schemeClr>
                  </a:solidFill>
                  <a:latin typeface="微軟正黑體" pitchFamily="34" charset="-120"/>
                  <a:ea typeface="微軟正黑體" pitchFamily="34" charset="-120"/>
                </a:endParaRPr>
              </a:p>
            </p:txBody>
          </p:sp>
        </p:grpSp>
      </p:grpSp>
      <p:sp>
        <p:nvSpPr>
          <p:cNvPr id="12" name="矩形 11"/>
          <p:cNvSpPr/>
          <p:nvPr/>
        </p:nvSpPr>
        <p:spPr>
          <a:xfrm rot="165648">
            <a:off x="3563938" y="765175"/>
            <a:ext cx="2222500" cy="460375"/>
          </a:xfrm>
          <a:prstGeom prst="rect">
            <a:avLst/>
          </a:prstGeom>
        </p:spPr>
        <p:txBody>
          <a:bodyPr>
            <a:spAutoFit/>
          </a:bodyPr>
          <a:lstStyle/>
          <a:p>
            <a:pPr eaLnBrk="1" hangingPunct="1">
              <a:defRPr/>
            </a:pPr>
            <a:r>
              <a:rPr lang="zh-TW" altLang="zh-TW" sz="2400" b="1" dirty="0">
                <a:solidFill>
                  <a:schemeClr val="tx1">
                    <a:lumMod val="65000"/>
                    <a:lumOff val="35000"/>
                  </a:schemeClr>
                </a:solidFill>
                <a:latin typeface="微軟正黑體" pitchFamily="34" charset="-120"/>
                <a:ea typeface="微軟正黑體" pitchFamily="34" charset="-120"/>
              </a:rPr>
              <a:t>廣告設計科</a:t>
            </a:r>
          </a:p>
        </p:txBody>
      </p:sp>
      <p:sp>
        <p:nvSpPr>
          <p:cNvPr id="38919" name="矩形 13"/>
          <p:cNvSpPr>
            <a:spLocks noChangeArrowheads="1"/>
          </p:cNvSpPr>
          <p:nvPr/>
        </p:nvSpPr>
        <p:spPr bwMode="auto">
          <a:xfrm>
            <a:off x="1331913" y="3068638"/>
            <a:ext cx="13366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Clr>
                <a:srgbClr val="92D050"/>
              </a:buClr>
              <a:buSzPct val="70000"/>
              <a:buFont typeface="Arial" charset="0"/>
              <a:buNone/>
            </a:pPr>
            <a:r>
              <a:rPr lang="zh-TW" altLang="en-US" sz="1800">
                <a:solidFill>
                  <a:schemeClr val="bg1"/>
                </a:solidFill>
                <a:latin typeface="微軟正黑體" pitchFamily="34" charset="-120"/>
                <a:ea typeface="微軟正黑體" pitchFamily="34" charset="-120"/>
              </a:rPr>
              <a:t>▲商品攝影</a:t>
            </a:r>
          </a:p>
        </p:txBody>
      </p:sp>
      <p:sp>
        <p:nvSpPr>
          <p:cNvPr id="39944"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a:spcBef>
                <a:spcPct val="0"/>
              </a:spcBef>
              <a:buFontTx/>
              <a:buNone/>
            </a:pPr>
            <a:fld id="{7A36D863-50DC-44B4-B452-3715323BD88F}" type="slidenum">
              <a:rPr lang="zh-TW" altLang="en-US" sz="1200">
                <a:solidFill>
                  <a:srgbClr val="898989"/>
                </a:solidFill>
              </a:rPr>
              <a:pPr>
                <a:spcBef>
                  <a:spcPct val="0"/>
                </a:spcBef>
                <a:buFontTx/>
                <a:buNone/>
              </a:pPr>
              <a:t>55</a:t>
            </a:fld>
            <a:endParaRPr lang="zh-TW" altLang="en-US" sz="1200">
              <a:solidFill>
                <a:srgbClr val="898989"/>
              </a:solidFill>
            </a:endParaRPr>
          </a:p>
        </p:txBody>
      </p:sp>
      <p:pic>
        <p:nvPicPr>
          <p:cNvPr id="38921" name="圖片 6">
            <a:hlinkClick r:id="rId3" action="ppaction://hlinkfile"/>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38150" y="-242888"/>
            <a:ext cx="3570288" cy="3578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23" name="矩形 14"/>
          <p:cNvSpPr>
            <a:spLocks noChangeArrowheads="1"/>
          </p:cNvSpPr>
          <p:nvPr/>
        </p:nvSpPr>
        <p:spPr bwMode="auto">
          <a:xfrm>
            <a:off x="4500563" y="1663700"/>
            <a:ext cx="4292600"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lnSpc>
                <a:spcPct val="150000"/>
              </a:lnSpc>
              <a:spcBef>
                <a:spcPct val="0"/>
              </a:spcBef>
              <a:buFont typeface="Arial" charset="0"/>
              <a:buNone/>
            </a:pPr>
            <a:r>
              <a:rPr lang="zh-TW" altLang="zh-TW" sz="2000">
                <a:latin typeface="微軟正黑體" pitchFamily="34" charset="-120"/>
                <a:ea typeface="微軟正黑體" pitchFamily="34" charset="-120"/>
              </a:rPr>
              <a:t>學習廣告設計相關的實用技術，培養學生在商品行銷與視覺傳達、媒體、廣告影片等相關的設計與製作知能</a:t>
            </a:r>
          </a:p>
        </p:txBody>
      </p:sp>
      <p:sp>
        <p:nvSpPr>
          <p:cNvPr id="22" name="矩形 14"/>
          <p:cNvSpPr>
            <a:spLocks noChangeArrowheads="1"/>
          </p:cNvSpPr>
          <p:nvPr/>
        </p:nvSpPr>
        <p:spPr bwMode="auto">
          <a:xfrm>
            <a:off x="2000253" y="4641850"/>
            <a:ext cx="4659979" cy="1477328"/>
          </a:xfrm>
          <a:prstGeom prst="rect">
            <a:avLst/>
          </a:prstGeom>
          <a:solidFill>
            <a:schemeClr val="bg1"/>
          </a:solidFill>
          <a:ln w="38100">
            <a:solidFill>
              <a:schemeClr val="accent2"/>
            </a:solidFill>
          </a:ln>
          <a:effectLst>
            <a:reflection blurRad="6350" stA="52000" endA="300" endPos="35000" dir="5400000" sy="-100000" algn="bl" rotWithShape="0"/>
          </a:effectLst>
        </p:spPr>
        <p:txBody>
          <a:bodyPr>
            <a:spAutoFit/>
          </a:bodyPr>
          <a:lstStyle>
            <a:lvl1pPr eaLnBrk="0" hangingPunct="0">
              <a:spcBef>
                <a:spcPct val="20000"/>
              </a:spcBef>
              <a:buFont typeface="Arial" charset="0"/>
              <a:buChar char="•"/>
              <a:defRPr sz="3200">
                <a:solidFill>
                  <a:schemeClr val="tx1"/>
                </a:solidFill>
                <a:latin typeface="Calibri" pitchFamily="34" charset="0"/>
                <a:ea typeface="新細明體" charset="-120"/>
              </a:defRPr>
            </a:lvl1pPr>
            <a:lvl2pPr marL="742950" indent="-285750" eaLnBrk="0" hangingPunct="0">
              <a:spcBef>
                <a:spcPct val="20000"/>
              </a:spcBef>
              <a:buFont typeface="Arial" charset="0"/>
              <a:buChar char="–"/>
              <a:defRPr sz="2800">
                <a:solidFill>
                  <a:schemeClr val="tx1"/>
                </a:solidFill>
                <a:latin typeface="Calibri" pitchFamily="34" charset="0"/>
                <a:ea typeface="新細明體" charset="-120"/>
              </a:defRPr>
            </a:lvl2pPr>
            <a:lvl3pPr marL="1143000" indent="-228600" eaLnBrk="0" hangingPunct="0">
              <a:spcBef>
                <a:spcPct val="20000"/>
              </a:spcBef>
              <a:buFont typeface="Arial" charset="0"/>
              <a:buChar char="•"/>
              <a:defRPr sz="2400">
                <a:solidFill>
                  <a:schemeClr val="tx1"/>
                </a:solidFill>
                <a:latin typeface="Calibri" pitchFamily="34" charset="0"/>
                <a:ea typeface="新細明體" charset="-120"/>
              </a:defRPr>
            </a:lvl3pPr>
            <a:lvl4pPr marL="1600200" indent="-228600" eaLnBrk="0" hangingPunct="0">
              <a:spcBef>
                <a:spcPct val="20000"/>
              </a:spcBef>
              <a:buFont typeface="Arial" charset="0"/>
              <a:buChar char="–"/>
              <a:defRPr sz="2000">
                <a:solidFill>
                  <a:schemeClr val="tx1"/>
                </a:solidFill>
                <a:latin typeface="Calibri" pitchFamily="34" charset="0"/>
                <a:ea typeface="新細明體" charset="-120"/>
              </a:defRPr>
            </a:lvl4pPr>
            <a:lvl5pPr marL="2057400" indent="-228600" eaLnBrk="0" hangingPunct="0">
              <a:spcBef>
                <a:spcPct val="20000"/>
              </a:spcBef>
              <a:buFont typeface="Arial" charset="0"/>
              <a:buChar char="»"/>
              <a:defRPr sz="2000">
                <a:solidFill>
                  <a:schemeClr val="tx1"/>
                </a:solidFill>
                <a:latin typeface="Calibri" pitchFamily="34" charset="0"/>
                <a:ea typeface="新細明體"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9pPr>
          </a:lstStyle>
          <a:p>
            <a:pPr eaLnBrk="1" hangingPunct="1">
              <a:lnSpc>
                <a:spcPct val="150000"/>
              </a:lnSpc>
              <a:spcBef>
                <a:spcPct val="0"/>
              </a:spcBef>
              <a:buFont typeface="Arial" charset="0"/>
              <a:buNone/>
              <a:defRPr/>
            </a:pPr>
            <a:r>
              <a:rPr lang="en-US" altLang="zh-TW" sz="1800" dirty="0" smtClean="0">
                <a:latin typeface="微軟正黑體" pitchFamily="34" charset="-120"/>
                <a:ea typeface="微軟正黑體" pitchFamily="34" charset="-120"/>
              </a:rPr>
              <a:t> </a:t>
            </a:r>
            <a:r>
              <a:rPr lang="zh-TW" altLang="zh-TW" sz="2000" dirty="0" smtClean="0">
                <a:latin typeface="微軟正黑體" pitchFamily="34" charset="-120"/>
                <a:ea typeface="微軟正黑體" pitchFamily="34" charset="-120"/>
              </a:rPr>
              <a:t>實務訓練上，培養具備實用技能的廣告、平面、視覺、印刷、產品、動畫、多媒體</a:t>
            </a:r>
            <a:r>
              <a:rPr lang="zh-TW" altLang="en-US" sz="2000" dirty="0" smtClean="0">
                <a:latin typeface="微軟正黑體" pitchFamily="34" charset="-120"/>
                <a:ea typeface="微軟正黑體" pitchFamily="34" charset="-120"/>
              </a:rPr>
              <a:t>之設計人才</a:t>
            </a:r>
            <a:endParaRPr lang="zh-TW" altLang="zh-TW" sz="2000" dirty="0" smtClean="0">
              <a:latin typeface="微軟正黑體" pitchFamily="34" charset="-120"/>
              <a:ea typeface="微軟正黑體" pitchFamily="34" charset="-120"/>
            </a:endParaRPr>
          </a:p>
        </p:txBody>
      </p:sp>
      <p:pic>
        <p:nvPicPr>
          <p:cNvPr id="16" name="圖片 1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340475" y="4192588"/>
            <a:ext cx="1246188" cy="214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圖片 6"/>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862763" y="4813300"/>
            <a:ext cx="2128837" cy="212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圖片 19"/>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752850" y="1844675"/>
            <a:ext cx="749300"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 name="群組 18"/>
          <p:cNvGrpSpPr>
            <a:grpSpLocks/>
          </p:cNvGrpSpPr>
          <p:nvPr/>
        </p:nvGrpSpPr>
        <p:grpSpPr bwMode="auto">
          <a:xfrm>
            <a:off x="2400300" y="2401888"/>
            <a:ext cx="1350963" cy="533400"/>
            <a:chOff x="7218229" y="2839962"/>
            <a:chExt cx="1351237" cy="532873"/>
          </a:xfrm>
        </p:grpSpPr>
        <p:sp>
          <p:nvSpPr>
            <p:cNvPr id="21" name="圓角化同側角落矩形 20">
              <a:hlinkClick r:id="rId3" action="ppaction://hlinkfile"/>
            </p:cNvPr>
            <p:cNvSpPr/>
            <p:nvPr/>
          </p:nvSpPr>
          <p:spPr>
            <a:xfrm>
              <a:off x="7218229" y="2998555"/>
              <a:ext cx="1041611" cy="342561"/>
            </a:xfrm>
            <a:prstGeom prst="round2SameRect">
              <a:avLst/>
            </a:prstGeom>
          </p:spPr>
          <p:style>
            <a:lnRef idx="1">
              <a:schemeClr val="accent3"/>
            </a:lnRef>
            <a:fillRef idx="3">
              <a:schemeClr val="accent3"/>
            </a:fillRef>
            <a:effectRef idx="2">
              <a:schemeClr val="accent3"/>
            </a:effectRef>
            <a:fontRef idx="minor">
              <a:schemeClr val="lt1"/>
            </a:fontRef>
          </p:style>
          <p:txBody>
            <a:bodyPr anchor="ctr"/>
            <a:lstStyle/>
            <a:p>
              <a:pPr algn="ctr" eaLnBrk="1" hangingPunct="1">
                <a:defRPr/>
              </a:pPr>
              <a:r>
                <a:rPr lang="zh-TW" altLang="en-US" sz="1400" b="1" dirty="0">
                  <a:solidFill>
                    <a:schemeClr val="bg1"/>
                  </a:solidFill>
                  <a:latin typeface="微軟正黑體" panose="020B0604030504040204" pitchFamily="34" charset="-120"/>
                  <a:ea typeface="微軟正黑體" panose="020B0604030504040204" pitchFamily="34" charset="-120"/>
                </a:rPr>
                <a:t>影片連結</a:t>
              </a:r>
            </a:p>
          </p:txBody>
        </p:sp>
        <p:pic>
          <p:nvPicPr>
            <p:cNvPr id="39954" name="Picture 4" descr="http://www.iconpng.com/png/windows8_icons2/film_reel.png">
              <a:hlinkClick r:id="rId3" action="ppaction://hlinkfile"/>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036593" y="2839962"/>
              <a:ext cx="532873" cy="532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4" name="Picture 2" descr="Q:\01技職教育宣導媒材\群科簡報\視覺元素\食品群\製作\游標.png">
            <a:hlinkClick r:id="rId3" action="ppaction://hlinkfile"/>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79600" y="2328863"/>
            <a:ext cx="84137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90083126"/>
      </p:ext>
    </p:extLst>
  </p:cSld>
  <p:clrMapOvr>
    <a:masterClrMapping/>
  </p:clrMapOvr>
  <p:transition spd="med">
    <p:wheel spokes="1"/>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38921"/>
                                        </p:tgtEl>
                                        <p:attrNameLst>
                                          <p:attrName>style.visibility</p:attrName>
                                        </p:attrNameLst>
                                      </p:cBhvr>
                                      <p:to>
                                        <p:strVal val="visible"/>
                                      </p:to>
                                    </p:set>
                                    <p:anim calcmode="lin" valueType="num">
                                      <p:cBhvr>
                                        <p:cTn id="7" dur="500" fill="hold"/>
                                        <p:tgtEl>
                                          <p:spTgt spid="38921"/>
                                        </p:tgtEl>
                                        <p:attrNameLst>
                                          <p:attrName>ppt_w</p:attrName>
                                        </p:attrNameLst>
                                      </p:cBhvr>
                                      <p:tavLst>
                                        <p:tav tm="0">
                                          <p:val>
                                            <p:fltVal val="0"/>
                                          </p:val>
                                        </p:tav>
                                        <p:tav tm="100000">
                                          <p:val>
                                            <p:strVal val="#ppt_w"/>
                                          </p:val>
                                        </p:tav>
                                      </p:tavLst>
                                    </p:anim>
                                    <p:anim calcmode="lin" valueType="num">
                                      <p:cBhvr>
                                        <p:cTn id="8" dur="500" fill="hold"/>
                                        <p:tgtEl>
                                          <p:spTgt spid="38921"/>
                                        </p:tgtEl>
                                        <p:attrNameLst>
                                          <p:attrName>ppt_h</p:attrName>
                                        </p:attrNameLst>
                                      </p:cBhvr>
                                      <p:tavLst>
                                        <p:tav tm="0">
                                          <p:val>
                                            <p:fltVal val="0"/>
                                          </p:val>
                                        </p:tav>
                                        <p:tav tm="100000">
                                          <p:val>
                                            <p:strVal val="#ppt_h"/>
                                          </p:val>
                                        </p:tav>
                                      </p:tavLst>
                                    </p:anim>
                                    <p:anim calcmode="lin" valueType="num">
                                      <p:cBhvr>
                                        <p:cTn id="9" dur="500" fill="hold"/>
                                        <p:tgtEl>
                                          <p:spTgt spid="38921"/>
                                        </p:tgtEl>
                                        <p:attrNameLst>
                                          <p:attrName>style.rotation</p:attrName>
                                        </p:attrNameLst>
                                      </p:cBhvr>
                                      <p:tavLst>
                                        <p:tav tm="0">
                                          <p:val>
                                            <p:fltVal val="360"/>
                                          </p:val>
                                        </p:tav>
                                        <p:tav tm="100000">
                                          <p:val>
                                            <p:fltVal val="0"/>
                                          </p:val>
                                        </p:tav>
                                      </p:tavLst>
                                    </p:anim>
                                    <p:animEffect transition="in" filter="fade">
                                      <p:cBhvr>
                                        <p:cTn id="10" dur="500"/>
                                        <p:tgtEl>
                                          <p:spTgt spid="38921"/>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38919"/>
                                        </p:tgtEl>
                                        <p:attrNameLst>
                                          <p:attrName>style.visibility</p:attrName>
                                        </p:attrNameLst>
                                      </p:cBhvr>
                                      <p:to>
                                        <p:strVal val="visible"/>
                                      </p:to>
                                    </p:set>
                                    <p:animEffect transition="in" filter="fade">
                                      <p:cBhvr>
                                        <p:cTn id="13" dur="500"/>
                                        <p:tgtEl>
                                          <p:spTgt spid="38919"/>
                                        </p:tgtEl>
                                      </p:cBhvr>
                                    </p:animEffect>
                                    <p:anim calcmode="lin" valueType="num">
                                      <p:cBhvr>
                                        <p:cTn id="14" dur="500" fill="hold"/>
                                        <p:tgtEl>
                                          <p:spTgt spid="38919"/>
                                        </p:tgtEl>
                                        <p:attrNameLst>
                                          <p:attrName>ppt_x</p:attrName>
                                        </p:attrNameLst>
                                      </p:cBhvr>
                                      <p:tavLst>
                                        <p:tav tm="0">
                                          <p:val>
                                            <p:strVal val="#ppt_x"/>
                                          </p:val>
                                        </p:tav>
                                        <p:tav tm="100000">
                                          <p:val>
                                            <p:strVal val="#ppt_x"/>
                                          </p:val>
                                        </p:tav>
                                      </p:tavLst>
                                    </p:anim>
                                    <p:anim calcmode="lin" valueType="num">
                                      <p:cBhvr>
                                        <p:cTn id="15" dur="500" fill="hold"/>
                                        <p:tgtEl>
                                          <p:spTgt spid="38919"/>
                                        </p:tgtEl>
                                        <p:attrNameLst>
                                          <p:attrName>ppt_y</p:attrName>
                                        </p:attrNameLst>
                                      </p:cBhvr>
                                      <p:tavLst>
                                        <p:tav tm="0">
                                          <p:val>
                                            <p:strVal val="#ppt_y+.1"/>
                                          </p:val>
                                        </p:tav>
                                        <p:tav tm="100000">
                                          <p:val>
                                            <p:strVal val="#ppt_y"/>
                                          </p:val>
                                        </p:tav>
                                      </p:tavLst>
                                    </p:anim>
                                  </p:childTnLst>
                                </p:cTn>
                              </p:par>
                              <p:par>
                                <p:cTn id="16" presetID="49" presetClass="entr" presetSubtype="0" decel="100000" fill="hold" grpId="0" nodeType="withEffect">
                                  <p:stCondLst>
                                    <p:cond delay="500"/>
                                  </p:stCondLst>
                                  <p:childTnLst>
                                    <p:set>
                                      <p:cBhvr>
                                        <p:cTn id="17" dur="1" fill="hold">
                                          <p:stCondLst>
                                            <p:cond delay="0"/>
                                          </p:stCondLst>
                                        </p:cTn>
                                        <p:tgtEl>
                                          <p:spTgt spid="12"/>
                                        </p:tgtEl>
                                        <p:attrNameLst>
                                          <p:attrName>style.visibility</p:attrName>
                                        </p:attrNameLst>
                                      </p:cBhvr>
                                      <p:to>
                                        <p:strVal val="visible"/>
                                      </p:to>
                                    </p:set>
                                    <p:anim calcmode="lin" valueType="num">
                                      <p:cBhvr>
                                        <p:cTn id="18" dur="500" fill="hold"/>
                                        <p:tgtEl>
                                          <p:spTgt spid="12"/>
                                        </p:tgtEl>
                                        <p:attrNameLst>
                                          <p:attrName>ppt_w</p:attrName>
                                        </p:attrNameLst>
                                      </p:cBhvr>
                                      <p:tavLst>
                                        <p:tav tm="0">
                                          <p:val>
                                            <p:fltVal val="0"/>
                                          </p:val>
                                        </p:tav>
                                        <p:tav tm="100000">
                                          <p:val>
                                            <p:strVal val="#ppt_w"/>
                                          </p:val>
                                        </p:tav>
                                      </p:tavLst>
                                    </p:anim>
                                    <p:anim calcmode="lin" valueType="num">
                                      <p:cBhvr>
                                        <p:cTn id="19" dur="500" fill="hold"/>
                                        <p:tgtEl>
                                          <p:spTgt spid="12"/>
                                        </p:tgtEl>
                                        <p:attrNameLst>
                                          <p:attrName>ppt_h</p:attrName>
                                        </p:attrNameLst>
                                      </p:cBhvr>
                                      <p:tavLst>
                                        <p:tav tm="0">
                                          <p:val>
                                            <p:fltVal val="0"/>
                                          </p:val>
                                        </p:tav>
                                        <p:tav tm="100000">
                                          <p:val>
                                            <p:strVal val="#ppt_h"/>
                                          </p:val>
                                        </p:tav>
                                      </p:tavLst>
                                    </p:anim>
                                    <p:anim calcmode="lin" valueType="num">
                                      <p:cBhvr>
                                        <p:cTn id="20" dur="500" fill="hold"/>
                                        <p:tgtEl>
                                          <p:spTgt spid="12"/>
                                        </p:tgtEl>
                                        <p:attrNameLst>
                                          <p:attrName>style.rotation</p:attrName>
                                        </p:attrNameLst>
                                      </p:cBhvr>
                                      <p:tavLst>
                                        <p:tav tm="0">
                                          <p:val>
                                            <p:fltVal val="360"/>
                                          </p:val>
                                        </p:tav>
                                        <p:tav tm="100000">
                                          <p:val>
                                            <p:fltVal val="0"/>
                                          </p:val>
                                        </p:tav>
                                      </p:tavLst>
                                    </p:anim>
                                    <p:animEffect transition="in" filter="fade">
                                      <p:cBhvr>
                                        <p:cTn id="21" dur="500"/>
                                        <p:tgtEl>
                                          <p:spTgt spid="12"/>
                                        </p:tgtEl>
                                      </p:cBhvr>
                                    </p:animEffect>
                                  </p:childTnLst>
                                </p:cTn>
                              </p:par>
                              <p:par>
                                <p:cTn id="22" presetID="10" presetClass="entr" presetSubtype="0" fill="hold" nodeType="withEffect">
                                  <p:stCondLst>
                                    <p:cond delay="50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par>
                                <p:cTn id="25" presetID="42" presetClass="entr" presetSubtype="0" fill="hold" grpId="0" nodeType="withEffect">
                                  <p:stCondLst>
                                    <p:cond delay="1000"/>
                                  </p:stCondLst>
                                  <p:childTnLst>
                                    <p:set>
                                      <p:cBhvr>
                                        <p:cTn id="26" dur="1" fill="hold">
                                          <p:stCondLst>
                                            <p:cond delay="0"/>
                                          </p:stCondLst>
                                        </p:cTn>
                                        <p:tgtEl>
                                          <p:spTgt spid="38923"/>
                                        </p:tgtEl>
                                        <p:attrNameLst>
                                          <p:attrName>style.visibility</p:attrName>
                                        </p:attrNameLst>
                                      </p:cBhvr>
                                      <p:to>
                                        <p:strVal val="visible"/>
                                      </p:to>
                                    </p:set>
                                    <p:animEffect transition="in" filter="fade">
                                      <p:cBhvr>
                                        <p:cTn id="27" dur="1000"/>
                                        <p:tgtEl>
                                          <p:spTgt spid="38923"/>
                                        </p:tgtEl>
                                      </p:cBhvr>
                                    </p:animEffect>
                                    <p:anim calcmode="lin" valueType="num">
                                      <p:cBhvr>
                                        <p:cTn id="28" dur="1000" fill="hold"/>
                                        <p:tgtEl>
                                          <p:spTgt spid="38923"/>
                                        </p:tgtEl>
                                        <p:attrNameLst>
                                          <p:attrName>ppt_x</p:attrName>
                                        </p:attrNameLst>
                                      </p:cBhvr>
                                      <p:tavLst>
                                        <p:tav tm="0">
                                          <p:val>
                                            <p:strVal val="#ppt_x"/>
                                          </p:val>
                                        </p:tav>
                                        <p:tav tm="100000">
                                          <p:val>
                                            <p:strVal val="#ppt_x"/>
                                          </p:val>
                                        </p:tav>
                                      </p:tavLst>
                                    </p:anim>
                                    <p:anim calcmode="lin" valueType="num">
                                      <p:cBhvr>
                                        <p:cTn id="29" dur="1000" fill="hold"/>
                                        <p:tgtEl>
                                          <p:spTgt spid="38923"/>
                                        </p:tgtEl>
                                        <p:attrNameLst>
                                          <p:attrName>ppt_y</p:attrName>
                                        </p:attrNameLst>
                                      </p:cBhvr>
                                      <p:tavLst>
                                        <p:tav tm="0">
                                          <p:val>
                                            <p:strVal val="#ppt_y+.1"/>
                                          </p:val>
                                        </p:tav>
                                        <p:tav tm="100000">
                                          <p:val>
                                            <p:strVal val="#ppt_y"/>
                                          </p:val>
                                        </p:tav>
                                      </p:tavLst>
                                    </p:anim>
                                  </p:childTnLst>
                                </p:cTn>
                              </p:par>
                              <p:par>
                                <p:cTn id="30" presetID="2" presetClass="entr" presetSubtype="9" fill="hold" nodeType="withEffect">
                                  <p:stCondLst>
                                    <p:cond delay="130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0-#ppt_w/2"/>
                                          </p:val>
                                        </p:tav>
                                        <p:tav tm="100000">
                                          <p:val>
                                            <p:strVal val="#ppt_x"/>
                                          </p:val>
                                        </p:tav>
                                      </p:tavLst>
                                    </p:anim>
                                    <p:anim calcmode="lin" valueType="num">
                                      <p:cBhvr additive="base">
                                        <p:cTn id="33" dur="500" fill="hold"/>
                                        <p:tgtEl>
                                          <p:spTgt spid="16"/>
                                        </p:tgtEl>
                                        <p:attrNameLst>
                                          <p:attrName>ppt_y</p:attrName>
                                        </p:attrNameLst>
                                      </p:cBhvr>
                                      <p:tavLst>
                                        <p:tav tm="0">
                                          <p:val>
                                            <p:strVal val="0-#ppt_h/2"/>
                                          </p:val>
                                        </p:tav>
                                        <p:tav tm="100000">
                                          <p:val>
                                            <p:strVal val="#ppt_y"/>
                                          </p:val>
                                        </p:tav>
                                      </p:tavLst>
                                    </p:anim>
                                  </p:childTnLst>
                                </p:cTn>
                              </p:par>
                              <p:par>
                                <p:cTn id="34" presetID="42" presetClass="entr" presetSubtype="0" fill="hold" nodeType="withEffect">
                                  <p:stCondLst>
                                    <p:cond delay="100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anim calcmode="lin" valueType="num">
                                      <p:cBhvr>
                                        <p:cTn id="37" dur="500" fill="hold"/>
                                        <p:tgtEl>
                                          <p:spTgt spid="7"/>
                                        </p:tgtEl>
                                        <p:attrNameLst>
                                          <p:attrName>ppt_x</p:attrName>
                                        </p:attrNameLst>
                                      </p:cBhvr>
                                      <p:tavLst>
                                        <p:tav tm="0">
                                          <p:val>
                                            <p:strVal val="#ppt_x"/>
                                          </p:val>
                                        </p:tav>
                                        <p:tav tm="100000">
                                          <p:val>
                                            <p:strVal val="#ppt_x"/>
                                          </p:val>
                                        </p:tav>
                                      </p:tavLst>
                                    </p:anim>
                                    <p:anim calcmode="lin" valueType="num">
                                      <p:cBhvr>
                                        <p:cTn id="38" dur="500" fill="hold"/>
                                        <p:tgtEl>
                                          <p:spTgt spid="7"/>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250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700"/>
                                        <p:tgtEl>
                                          <p:spTgt spid="22"/>
                                        </p:tgtEl>
                                      </p:cBhvr>
                                    </p:animEffect>
                                    <p:anim calcmode="lin" valueType="num">
                                      <p:cBhvr>
                                        <p:cTn id="42" dur="700" fill="hold"/>
                                        <p:tgtEl>
                                          <p:spTgt spid="22"/>
                                        </p:tgtEl>
                                        <p:attrNameLst>
                                          <p:attrName>ppt_x</p:attrName>
                                        </p:attrNameLst>
                                      </p:cBhvr>
                                      <p:tavLst>
                                        <p:tav tm="0">
                                          <p:val>
                                            <p:strVal val="#ppt_x"/>
                                          </p:val>
                                        </p:tav>
                                        <p:tav tm="100000">
                                          <p:val>
                                            <p:strVal val="#ppt_x"/>
                                          </p:val>
                                        </p:tav>
                                      </p:tavLst>
                                    </p:anim>
                                    <p:anim calcmode="lin" valueType="num">
                                      <p:cBhvr>
                                        <p:cTn id="43" dur="700" fill="hold"/>
                                        <p:tgtEl>
                                          <p:spTgt spid="22"/>
                                        </p:tgtEl>
                                        <p:attrNameLst>
                                          <p:attrName>ppt_y</p:attrName>
                                        </p:attrNameLst>
                                      </p:cBhvr>
                                      <p:tavLst>
                                        <p:tav tm="0">
                                          <p:val>
                                            <p:strVal val="#ppt_y-.1"/>
                                          </p:val>
                                        </p:tav>
                                        <p:tav tm="100000">
                                          <p:val>
                                            <p:strVal val="#ppt_y"/>
                                          </p:val>
                                        </p:tav>
                                      </p:tavLst>
                                    </p:anim>
                                  </p:childTnLst>
                                </p:cTn>
                              </p:par>
                              <p:par>
                                <p:cTn id="44" presetID="53" presetClass="entr" presetSubtype="16" fill="hold" nodeType="withEffect">
                                  <p:stCondLst>
                                    <p:cond delay="1700"/>
                                  </p:stCondLst>
                                  <p:childTnLst>
                                    <p:set>
                                      <p:cBhvr>
                                        <p:cTn id="45" dur="1" fill="hold">
                                          <p:stCondLst>
                                            <p:cond delay="0"/>
                                          </p:stCondLst>
                                        </p:cTn>
                                        <p:tgtEl>
                                          <p:spTgt spid="24"/>
                                        </p:tgtEl>
                                        <p:attrNameLst>
                                          <p:attrName>style.visibility</p:attrName>
                                        </p:attrNameLst>
                                      </p:cBhvr>
                                      <p:to>
                                        <p:strVal val="visible"/>
                                      </p:to>
                                    </p:set>
                                    <p:anim calcmode="lin" valueType="num">
                                      <p:cBhvr>
                                        <p:cTn id="46" dur="300" fill="hold"/>
                                        <p:tgtEl>
                                          <p:spTgt spid="24"/>
                                        </p:tgtEl>
                                        <p:attrNameLst>
                                          <p:attrName>ppt_w</p:attrName>
                                        </p:attrNameLst>
                                      </p:cBhvr>
                                      <p:tavLst>
                                        <p:tav tm="0">
                                          <p:val>
                                            <p:fltVal val="0"/>
                                          </p:val>
                                        </p:tav>
                                        <p:tav tm="100000">
                                          <p:val>
                                            <p:strVal val="#ppt_w"/>
                                          </p:val>
                                        </p:tav>
                                      </p:tavLst>
                                    </p:anim>
                                    <p:anim calcmode="lin" valueType="num">
                                      <p:cBhvr>
                                        <p:cTn id="47" dur="300" fill="hold"/>
                                        <p:tgtEl>
                                          <p:spTgt spid="24"/>
                                        </p:tgtEl>
                                        <p:attrNameLst>
                                          <p:attrName>ppt_h</p:attrName>
                                        </p:attrNameLst>
                                      </p:cBhvr>
                                      <p:tavLst>
                                        <p:tav tm="0">
                                          <p:val>
                                            <p:fltVal val="0"/>
                                          </p:val>
                                        </p:tav>
                                        <p:tav tm="100000">
                                          <p:val>
                                            <p:strVal val="#ppt_h"/>
                                          </p:val>
                                        </p:tav>
                                      </p:tavLst>
                                    </p:anim>
                                    <p:animEffect transition="in" filter="fade">
                                      <p:cBhvr>
                                        <p:cTn id="48" dur="300"/>
                                        <p:tgtEl>
                                          <p:spTgt spid="24"/>
                                        </p:tgtEl>
                                      </p:cBhvr>
                                    </p:animEffect>
                                  </p:childTnLst>
                                </p:cTn>
                              </p:par>
                              <p:par>
                                <p:cTn id="49" presetID="26" presetClass="emph" presetSubtype="0" repeatCount="indefinite" fill="hold" nodeType="withEffect">
                                  <p:stCondLst>
                                    <p:cond delay="1700"/>
                                  </p:stCondLst>
                                  <p:childTnLst>
                                    <p:animEffect transition="out" filter="fade">
                                      <p:cBhvr>
                                        <p:cTn id="50" dur="500" tmFilter="0, 0; .2, .5; .8, .5; 1, 0"/>
                                        <p:tgtEl>
                                          <p:spTgt spid="24"/>
                                        </p:tgtEl>
                                      </p:cBhvr>
                                    </p:animEffect>
                                    <p:animScale>
                                      <p:cBhvr>
                                        <p:cTn id="51" dur="250" autoRev="1" fill="hold"/>
                                        <p:tgtEl>
                                          <p:spTgt spid="24"/>
                                        </p:tgtEl>
                                      </p:cBhvr>
                                      <p:by x="105000" y="105000"/>
                                    </p:animScale>
                                  </p:childTnLst>
                                </p:cTn>
                              </p:par>
                              <p:par>
                                <p:cTn id="52" presetID="10" presetClass="entr" presetSubtype="0" fill="hold" nodeType="withEffect">
                                  <p:stCondLst>
                                    <p:cond delay="170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8919" grpId="0"/>
      <p:bldP spid="38923"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928688" y="1003300"/>
            <a:ext cx="6858000" cy="5945188"/>
          </a:xfrm>
          <a:custGeom>
            <a:avLst/>
            <a:gdLst>
              <a:gd name="connsiteX0" fmla="*/ 0 w 4572000"/>
              <a:gd name="connsiteY0" fmla="*/ 0 h 6885384"/>
              <a:gd name="connsiteX1" fmla="*/ 4572000 w 4572000"/>
              <a:gd name="connsiteY1" fmla="*/ 0 h 6885384"/>
              <a:gd name="connsiteX2" fmla="*/ 4572000 w 4572000"/>
              <a:gd name="connsiteY2" fmla="*/ 6885384 h 6885384"/>
              <a:gd name="connsiteX3" fmla="*/ 0 w 4572000"/>
              <a:gd name="connsiteY3" fmla="*/ 6885384 h 6885384"/>
              <a:gd name="connsiteX4" fmla="*/ 0 w 4572000"/>
              <a:gd name="connsiteY4" fmla="*/ 0 h 6885384"/>
              <a:gd name="connsiteX0" fmla="*/ 0 w 9194800"/>
              <a:gd name="connsiteY0" fmla="*/ 0 h 6885384"/>
              <a:gd name="connsiteX1" fmla="*/ 9194800 w 9194800"/>
              <a:gd name="connsiteY1" fmla="*/ 5638800 h 6885384"/>
              <a:gd name="connsiteX2" fmla="*/ 4572000 w 9194800"/>
              <a:gd name="connsiteY2" fmla="*/ 6885384 h 6885384"/>
              <a:gd name="connsiteX3" fmla="*/ 0 w 9194800"/>
              <a:gd name="connsiteY3" fmla="*/ 6885384 h 6885384"/>
              <a:gd name="connsiteX4" fmla="*/ 0 w 9194800"/>
              <a:gd name="connsiteY4" fmla="*/ 0 h 6885384"/>
              <a:gd name="connsiteX0" fmla="*/ 0 w 9194800"/>
              <a:gd name="connsiteY0" fmla="*/ 0 h 6898084"/>
              <a:gd name="connsiteX1" fmla="*/ 9194800 w 9194800"/>
              <a:gd name="connsiteY1" fmla="*/ 5638800 h 6898084"/>
              <a:gd name="connsiteX2" fmla="*/ 9182100 w 9194800"/>
              <a:gd name="connsiteY2" fmla="*/ 6898084 h 6898084"/>
              <a:gd name="connsiteX3" fmla="*/ 0 w 9194800"/>
              <a:gd name="connsiteY3" fmla="*/ 6885384 h 6898084"/>
              <a:gd name="connsiteX4" fmla="*/ 0 w 9194800"/>
              <a:gd name="connsiteY4" fmla="*/ 0 h 6898084"/>
              <a:gd name="connsiteX0" fmla="*/ 2413000 w 9194800"/>
              <a:gd name="connsiteY0" fmla="*/ 0 h 4802584"/>
              <a:gd name="connsiteX1" fmla="*/ 9194800 w 9194800"/>
              <a:gd name="connsiteY1" fmla="*/ 3543300 h 4802584"/>
              <a:gd name="connsiteX2" fmla="*/ 9182100 w 9194800"/>
              <a:gd name="connsiteY2" fmla="*/ 4802584 h 4802584"/>
              <a:gd name="connsiteX3" fmla="*/ 0 w 9194800"/>
              <a:gd name="connsiteY3" fmla="*/ 4789884 h 4802584"/>
              <a:gd name="connsiteX4" fmla="*/ 2413000 w 9194800"/>
              <a:gd name="connsiteY4" fmla="*/ 0 h 4802584"/>
              <a:gd name="connsiteX0" fmla="*/ 1663700 w 9194800"/>
              <a:gd name="connsiteY0" fmla="*/ 0 h 5894784"/>
              <a:gd name="connsiteX1" fmla="*/ 9194800 w 9194800"/>
              <a:gd name="connsiteY1" fmla="*/ 4635500 h 5894784"/>
              <a:gd name="connsiteX2" fmla="*/ 9182100 w 9194800"/>
              <a:gd name="connsiteY2" fmla="*/ 5894784 h 5894784"/>
              <a:gd name="connsiteX3" fmla="*/ 0 w 9194800"/>
              <a:gd name="connsiteY3" fmla="*/ 5882084 h 5894784"/>
              <a:gd name="connsiteX4" fmla="*/ 1663700 w 9194800"/>
              <a:gd name="connsiteY4" fmla="*/ 0 h 5894784"/>
              <a:gd name="connsiteX0" fmla="*/ 1663700 w 9182100"/>
              <a:gd name="connsiteY0" fmla="*/ 0 h 5894784"/>
              <a:gd name="connsiteX1" fmla="*/ 7658100 w 9182100"/>
              <a:gd name="connsiteY1" fmla="*/ 5283200 h 5894784"/>
              <a:gd name="connsiteX2" fmla="*/ 9182100 w 9182100"/>
              <a:gd name="connsiteY2" fmla="*/ 5894784 h 5894784"/>
              <a:gd name="connsiteX3" fmla="*/ 0 w 9182100"/>
              <a:gd name="connsiteY3" fmla="*/ 5882084 h 5894784"/>
              <a:gd name="connsiteX4" fmla="*/ 1663700 w 9182100"/>
              <a:gd name="connsiteY4" fmla="*/ 0 h 5894784"/>
              <a:gd name="connsiteX0" fmla="*/ 1663700 w 8407400"/>
              <a:gd name="connsiteY0" fmla="*/ 0 h 5907484"/>
              <a:gd name="connsiteX1" fmla="*/ 7658100 w 8407400"/>
              <a:gd name="connsiteY1" fmla="*/ 5283200 h 5907484"/>
              <a:gd name="connsiteX2" fmla="*/ 8407400 w 8407400"/>
              <a:gd name="connsiteY2" fmla="*/ 5907484 h 5907484"/>
              <a:gd name="connsiteX3" fmla="*/ 0 w 8407400"/>
              <a:gd name="connsiteY3" fmla="*/ 5882084 h 5907484"/>
              <a:gd name="connsiteX4" fmla="*/ 1663700 w 8407400"/>
              <a:gd name="connsiteY4" fmla="*/ 0 h 5907484"/>
              <a:gd name="connsiteX0" fmla="*/ 698500 w 7442200"/>
              <a:gd name="connsiteY0" fmla="*/ 0 h 5907484"/>
              <a:gd name="connsiteX1" fmla="*/ 6692900 w 7442200"/>
              <a:gd name="connsiteY1" fmla="*/ 5283200 h 5907484"/>
              <a:gd name="connsiteX2" fmla="*/ 7442200 w 7442200"/>
              <a:gd name="connsiteY2" fmla="*/ 5907484 h 5907484"/>
              <a:gd name="connsiteX3" fmla="*/ 0 w 7442200"/>
              <a:gd name="connsiteY3" fmla="*/ 5907484 h 5907484"/>
              <a:gd name="connsiteX4" fmla="*/ 698500 w 7442200"/>
              <a:gd name="connsiteY4" fmla="*/ 0 h 5907484"/>
              <a:gd name="connsiteX0" fmla="*/ 698500 w 6858000"/>
              <a:gd name="connsiteY0" fmla="*/ 0 h 5945584"/>
              <a:gd name="connsiteX1" fmla="*/ 6692900 w 6858000"/>
              <a:gd name="connsiteY1" fmla="*/ 5283200 h 5945584"/>
              <a:gd name="connsiteX2" fmla="*/ 6858000 w 6858000"/>
              <a:gd name="connsiteY2" fmla="*/ 5945584 h 5945584"/>
              <a:gd name="connsiteX3" fmla="*/ 0 w 6858000"/>
              <a:gd name="connsiteY3" fmla="*/ 5907484 h 5945584"/>
              <a:gd name="connsiteX4" fmla="*/ 698500 w 6858000"/>
              <a:gd name="connsiteY4" fmla="*/ 0 h 5945584"/>
              <a:gd name="connsiteX0" fmla="*/ 698500 w 6858000"/>
              <a:gd name="connsiteY0" fmla="*/ 0 h 5945584"/>
              <a:gd name="connsiteX1" fmla="*/ 5727700 w 6858000"/>
              <a:gd name="connsiteY1" fmla="*/ 4876800 h 5945584"/>
              <a:gd name="connsiteX2" fmla="*/ 6858000 w 6858000"/>
              <a:gd name="connsiteY2" fmla="*/ 5945584 h 5945584"/>
              <a:gd name="connsiteX3" fmla="*/ 0 w 6858000"/>
              <a:gd name="connsiteY3" fmla="*/ 5907484 h 5945584"/>
              <a:gd name="connsiteX4" fmla="*/ 698500 w 6858000"/>
              <a:gd name="connsiteY4" fmla="*/ 0 h 5945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0" h="5945584">
                <a:moveTo>
                  <a:pt x="698500" y="0"/>
                </a:moveTo>
                <a:lnTo>
                  <a:pt x="5727700" y="4876800"/>
                </a:lnTo>
                <a:lnTo>
                  <a:pt x="6858000" y="5945584"/>
                </a:lnTo>
                <a:lnTo>
                  <a:pt x="0" y="5907484"/>
                </a:lnTo>
                <a:lnTo>
                  <a:pt x="698500" y="0"/>
                </a:lnTo>
                <a:close/>
              </a:path>
            </a:pathLst>
          </a:custGeom>
          <a:solidFill>
            <a:srgbClr val="4BB2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sp>
        <p:nvSpPr>
          <p:cNvPr id="5" name="矩形 4"/>
          <p:cNvSpPr/>
          <p:nvPr/>
        </p:nvSpPr>
        <p:spPr>
          <a:xfrm>
            <a:off x="1665288" y="1033463"/>
            <a:ext cx="7621587" cy="5870575"/>
          </a:xfrm>
          <a:custGeom>
            <a:avLst/>
            <a:gdLst>
              <a:gd name="connsiteX0" fmla="*/ 0 w 4608512"/>
              <a:gd name="connsiteY0" fmla="*/ 0 h 6937524"/>
              <a:gd name="connsiteX1" fmla="*/ 4608512 w 4608512"/>
              <a:gd name="connsiteY1" fmla="*/ 0 h 6937524"/>
              <a:gd name="connsiteX2" fmla="*/ 4608512 w 4608512"/>
              <a:gd name="connsiteY2" fmla="*/ 6937524 h 6937524"/>
              <a:gd name="connsiteX3" fmla="*/ 0 w 4608512"/>
              <a:gd name="connsiteY3" fmla="*/ 6937524 h 6937524"/>
              <a:gd name="connsiteX4" fmla="*/ 0 w 4608512"/>
              <a:gd name="connsiteY4" fmla="*/ 0 h 6937524"/>
              <a:gd name="connsiteX0" fmla="*/ 1435100 w 6043612"/>
              <a:gd name="connsiteY0" fmla="*/ 0 h 6937524"/>
              <a:gd name="connsiteX1" fmla="*/ 6043612 w 6043612"/>
              <a:gd name="connsiteY1" fmla="*/ 0 h 6937524"/>
              <a:gd name="connsiteX2" fmla="*/ 6043612 w 6043612"/>
              <a:gd name="connsiteY2" fmla="*/ 6937524 h 6937524"/>
              <a:gd name="connsiteX3" fmla="*/ 0 w 6043612"/>
              <a:gd name="connsiteY3" fmla="*/ 1984524 h 6937524"/>
              <a:gd name="connsiteX4" fmla="*/ 1435100 w 6043612"/>
              <a:gd name="connsiteY4" fmla="*/ 0 h 6937524"/>
              <a:gd name="connsiteX0" fmla="*/ 1435100 w 6043612"/>
              <a:gd name="connsiteY0" fmla="*/ 0 h 5705624"/>
              <a:gd name="connsiteX1" fmla="*/ 6043612 w 6043612"/>
              <a:gd name="connsiteY1" fmla="*/ 0 h 5705624"/>
              <a:gd name="connsiteX2" fmla="*/ 6030912 w 6043612"/>
              <a:gd name="connsiteY2" fmla="*/ 5705624 h 5705624"/>
              <a:gd name="connsiteX3" fmla="*/ 0 w 6043612"/>
              <a:gd name="connsiteY3" fmla="*/ 1984524 h 5705624"/>
              <a:gd name="connsiteX4" fmla="*/ 1435100 w 6043612"/>
              <a:gd name="connsiteY4" fmla="*/ 0 h 5705624"/>
              <a:gd name="connsiteX0" fmla="*/ 0 w 7059612"/>
              <a:gd name="connsiteY0" fmla="*/ 63500 h 5705624"/>
              <a:gd name="connsiteX1" fmla="*/ 7059612 w 7059612"/>
              <a:gd name="connsiteY1" fmla="*/ 0 h 5705624"/>
              <a:gd name="connsiteX2" fmla="*/ 7046912 w 7059612"/>
              <a:gd name="connsiteY2" fmla="*/ 5705624 h 5705624"/>
              <a:gd name="connsiteX3" fmla="*/ 1016000 w 7059612"/>
              <a:gd name="connsiteY3" fmla="*/ 1984524 h 5705624"/>
              <a:gd name="connsiteX4" fmla="*/ 0 w 7059612"/>
              <a:gd name="connsiteY4" fmla="*/ 63500 h 5705624"/>
              <a:gd name="connsiteX0" fmla="*/ 0 w 7427912"/>
              <a:gd name="connsiteY0" fmla="*/ 1104900 h 5705624"/>
              <a:gd name="connsiteX1" fmla="*/ 7427912 w 7427912"/>
              <a:gd name="connsiteY1" fmla="*/ 0 h 5705624"/>
              <a:gd name="connsiteX2" fmla="*/ 7415212 w 7427912"/>
              <a:gd name="connsiteY2" fmla="*/ 5705624 h 5705624"/>
              <a:gd name="connsiteX3" fmla="*/ 1384300 w 7427912"/>
              <a:gd name="connsiteY3" fmla="*/ 1984524 h 5705624"/>
              <a:gd name="connsiteX4" fmla="*/ 0 w 7427912"/>
              <a:gd name="connsiteY4" fmla="*/ 1104900 h 5705624"/>
              <a:gd name="connsiteX0" fmla="*/ 0 w 7441174"/>
              <a:gd name="connsiteY0" fmla="*/ 1104900 h 6950224"/>
              <a:gd name="connsiteX1" fmla="*/ 7427912 w 7441174"/>
              <a:gd name="connsiteY1" fmla="*/ 0 h 6950224"/>
              <a:gd name="connsiteX2" fmla="*/ 7440612 w 7441174"/>
              <a:gd name="connsiteY2" fmla="*/ 6950224 h 6950224"/>
              <a:gd name="connsiteX3" fmla="*/ 1384300 w 7441174"/>
              <a:gd name="connsiteY3" fmla="*/ 1984524 h 6950224"/>
              <a:gd name="connsiteX4" fmla="*/ 0 w 7441174"/>
              <a:gd name="connsiteY4" fmla="*/ 1104900 h 6950224"/>
              <a:gd name="connsiteX0" fmla="*/ 0 w 7441174"/>
              <a:gd name="connsiteY0" fmla="*/ 1104900 h 6962924"/>
              <a:gd name="connsiteX1" fmla="*/ 7427912 w 7441174"/>
              <a:gd name="connsiteY1" fmla="*/ 0 h 6962924"/>
              <a:gd name="connsiteX2" fmla="*/ 7440612 w 7441174"/>
              <a:gd name="connsiteY2" fmla="*/ 6950224 h 6962924"/>
              <a:gd name="connsiteX3" fmla="*/ 6578600 w 7441174"/>
              <a:gd name="connsiteY3" fmla="*/ 6962924 h 6962924"/>
              <a:gd name="connsiteX4" fmla="*/ 0 w 7441174"/>
              <a:gd name="connsiteY4" fmla="*/ 1104900 h 6962924"/>
              <a:gd name="connsiteX0" fmla="*/ 0 w 7491974"/>
              <a:gd name="connsiteY0" fmla="*/ 1104900 h 6962924"/>
              <a:gd name="connsiteX1" fmla="*/ 7478712 w 7491974"/>
              <a:gd name="connsiteY1" fmla="*/ 0 h 6962924"/>
              <a:gd name="connsiteX2" fmla="*/ 7491412 w 7491974"/>
              <a:gd name="connsiteY2" fmla="*/ 6950224 h 6962924"/>
              <a:gd name="connsiteX3" fmla="*/ 6629400 w 7491974"/>
              <a:gd name="connsiteY3" fmla="*/ 6962924 h 6962924"/>
              <a:gd name="connsiteX4" fmla="*/ 0 w 7491974"/>
              <a:gd name="connsiteY4" fmla="*/ 1104900 h 6962924"/>
              <a:gd name="connsiteX0" fmla="*/ 0 w 7491974"/>
              <a:gd name="connsiteY0" fmla="*/ 1104900 h 6962924"/>
              <a:gd name="connsiteX1" fmla="*/ 7478712 w 7491974"/>
              <a:gd name="connsiteY1" fmla="*/ 0 h 6962924"/>
              <a:gd name="connsiteX2" fmla="*/ 7491412 w 7491974"/>
              <a:gd name="connsiteY2" fmla="*/ 6950224 h 6962924"/>
              <a:gd name="connsiteX3" fmla="*/ 6529538 w 7491974"/>
              <a:gd name="connsiteY3" fmla="*/ 6962924 h 6962924"/>
              <a:gd name="connsiteX4" fmla="*/ 0 w 7491974"/>
              <a:gd name="connsiteY4" fmla="*/ 1104900 h 6962924"/>
              <a:gd name="connsiteX0" fmla="*/ 0 w 7491781"/>
              <a:gd name="connsiteY0" fmla="*/ 952500 h 6810524"/>
              <a:gd name="connsiteX1" fmla="*/ 7466229 w 7491781"/>
              <a:gd name="connsiteY1" fmla="*/ 0 h 6810524"/>
              <a:gd name="connsiteX2" fmla="*/ 7491412 w 7491781"/>
              <a:gd name="connsiteY2" fmla="*/ 6797824 h 6810524"/>
              <a:gd name="connsiteX3" fmla="*/ 6529538 w 7491781"/>
              <a:gd name="connsiteY3" fmla="*/ 6810524 h 6810524"/>
              <a:gd name="connsiteX4" fmla="*/ 0 w 7491781"/>
              <a:gd name="connsiteY4" fmla="*/ 952500 h 6810524"/>
              <a:gd name="connsiteX0" fmla="*/ 0 w 7491781"/>
              <a:gd name="connsiteY0" fmla="*/ 1028700 h 6886724"/>
              <a:gd name="connsiteX1" fmla="*/ 7466229 w 7491781"/>
              <a:gd name="connsiteY1" fmla="*/ 0 h 6886724"/>
              <a:gd name="connsiteX2" fmla="*/ 7491412 w 7491781"/>
              <a:gd name="connsiteY2" fmla="*/ 6874024 h 6886724"/>
              <a:gd name="connsiteX3" fmla="*/ 6529538 w 7491781"/>
              <a:gd name="connsiteY3" fmla="*/ 6886724 h 6886724"/>
              <a:gd name="connsiteX4" fmla="*/ 0 w 7491781"/>
              <a:gd name="connsiteY4" fmla="*/ 1028700 h 6886724"/>
              <a:gd name="connsiteX0" fmla="*/ 0 w 7491974"/>
              <a:gd name="connsiteY0" fmla="*/ 0 h 5858024"/>
              <a:gd name="connsiteX1" fmla="*/ 7478711 w 7491974"/>
              <a:gd name="connsiteY1" fmla="*/ 584200 h 5858024"/>
              <a:gd name="connsiteX2" fmla="*/ 7491412 w 7491974"/>
              <a:gd name="connsiteY2" fmla="*/ 5845324 h 5858024"/>
              <a:gd name="connsiteX3" fmla="*/ 6529538 w 7491974"/>
              <a:gd name="connsiteY3" fmla="*/ 5858024 h 5858024"/>
              <a:gd name="connsiteX4" fmla="*/ 0 w 7491974"/>
              <a:gd name="connsiteY4" fmla="*/ 0 h 5858024"/>
              <a:gd name="connsiteX0" fmla="*/ 0 w 7491974"/>
              <a:gd name="connsiteY0" fmla="*/ 0 h 5870724"/>
              <a:gd name="connsiteX1" fmla="*/ 7478711 w 7491974"/>
              <a:gd name="connsiteY1" fmla="*/ 584200 h 5870724"/>
              <a:gd name="connsiteX2" fmla="*/ 7491412 w 7491974"/>
              <a:gd name="connsiteY2" fmla="*/ 5845324 h 5870724"/>
              <a:gd name="connsiteX3" fmla="*/ 5917881 w 7491974"/>
              <a:gd name="connsiteY3" fmla="*/ 5870724 h 5870724"/>
              <a:gd name="connsiteX4" fmla="*/ 0 w 7491974"/>
              <a:gd name="connsiteY4" fmla="*/ 0 h 58707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1974" h="5870724">
                <a:moveTo>
                  <a:pt x="0" y="0"/>
                </a:moveTo>
                <a:lnTo>
                  <a:pt x="7478711" y="584200"/>
                </a:lnTo>
                <a:cubicBezTo>
                  <a:pt x="7474478" y="2486075"/>
                  <a:pt x="7495645" y="3943449"/>
                  <a:pt x="7491412" y="5845324"/>
                </a:cubicBezTo>
                <a:lnTo>
                  <a:pt x="5917881" y="5870724"/>
                </a:lnTo>
                <a:lnTo>
                  <a:pt x="0" y="0"/>
                </a:lnTo>
                <a:close/>
              </a:path>
            </a:pathLst>
          </a:custGeom>
          <a:solidFill>
            <a:schemeClr val="bg1">
              <a:lumMod val="95000"/>
            </a:schemeClr>
          </a:solidFill>
          <a:ln w="38100">
            <a:solidFill>
              <a:srgbClr val="4BB2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sp>
        <p:nvSpPr>
          <p:cNvPr id="6" name="橢圓 5"/>
          <p:cNvSpPr/>
          <p:nvPr/>
        </p:nvSpPr>
        <p:spPr>
          <a:xfrm>
            <a:off x="-469900" y="-387350"/>
            <a:ext cx="3660775" cy="3660775"/>
          </a:xfrm>
          <a:prstGeom prst="ellipse">
            <a:avLst/>
          </a:prstGeom>
          <a:solidFill>
            <a:schemeClr val="bg1"/>
          </a:solidFill>
          <a:ln w="381000">
            <a:solidFill>
              <a:srgbClr val="4BB2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pic>
        <p:nvPicPr>
          <p:cNvPr id="37893" name="圖片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7500" y="-223838"/>
            <a:ext cx="3378200" cy="3308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8918" name="群組 7"/>
          <p:cNvGrpSpPr>
            <a:grpSpLocks/>
          </p:cNvGrpSpPr>
          <p:nvPr/>
        </p:nvGrpSpPr>
        <p:grpSpPr bwMode="auto">
          <a:xfrm>
            <a:off x="5648325" y="-823913"/>
            <a:ext cx="4395788" cy="2597151"/>
            <a:chOff x="5548345" y="-812555"/>
            <a:chExt cx="4395353" cy="2596933"/>
          </a:xfrm>
        </p:grpSpPr>
        <p:sp>
          <p:nvSpPr>
            <p:cNvPr id="9" name="等腰三角形 8"/>
            <p:cNvSpPr/>
            <p:nvPr/>
          </p:nvSpPr>
          <p:spPr>
            <a:xfrm rot="14970351">
              <a:off x="6096752" y="-1360962"/>
              <a:ext cx="2596933" cy="3693747"/>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grpSp>
          <p:nvGrpSpPr>
            <p:cNvPr id="38929" name="群組 9"/>
            <p:cNvGrpSpPr>
              <a:grpSpLocks/>
            </p:cNvGrpSpPr>
            <p:nvPr/>
          </p:nvGrpSpPr>
          <p:grpSpPr bwMode="auto">
            <a:xfrm>
              <a:off x="6012160" y="209886"/>
              <a:ext cx="3931538" cy="783046"/>
              <a:chOff x="6065348" y="481627"/>
              <a:chExt cx="3931538" cy="783046"/>
            </a:xfrm>
          </p:grpSpPr>
          <p:sp>
            <p:nvSpPr>
              <p:cNvPr id="11" name="矩形 10"/>
              <p:cNvSpPr>
                <a:spLocks noChangeArrowheads="1"/>
              </p:cNvSpPr>
              <p:nvPr/>
            </p:nvSpPr>
            <p:spPr bwMode="auto">
              <a:xfrm rot="20733130">
                <a:off x="6247582" y="741779"/>
                <a:ext cx="3749304" cy="522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defRPr/>
                </a:pPr>
                <a:r>
                  <a:rPr kumimoji="0" lang="en-US" altLang="zh-TW" sz="1200" dirty="0">
                    <a:solidFill>
                      <a:schemeClr val="tx1">
                        <a:lumMod val="75000"/>
                        <a:lumOff val="25000"/>
                      </a:schemeClr>
                    </a:solidFill>
                    <a:latin typeface="微軟正黑體" pitchFamily="34" charset="-120"/>
                    <a:ea typeface="微軟正黑體" pitchFamily="34" charset="-120"/>
                  </a:rPr>
                  <a:t> </a:t>
                </a:r>
              </a:p>
              <a:p>
                <a:pPr eaLnBrk="1" hangingPunct="1">
                  <a:defRPr/>
                </a:pPr>
                <a:endParaRPr kumimoji="0" lang="en-US" altLang="zh-TW" sz="1600" dirty="0">
                  <a:solidFill>
                    <a:schemeClr val="tx1">
                      <a:lumMod val="75000"/>
                      <a:lumOff val="25000"/>
                    </a:schemeClr>
                  </a:solidFill>
                  <a:latin typeface="微軟正黑體" pitchFamily="34" charset="-120"/>
                  <a:ea typeface="微軟正黑體" pitchFamily="34" charset="-120"/>
                </a:endParaRPr>
              </a:p>
            </p:txBody>
          </p:sp>
          <p:sp>
            <p:nvSpPr>
              <p:cNvPr id="12" name="文字方塊 11"/>
              <p:cNvSpPr txBox="1">
                <a:spLocks noChangeArrowheads="1"/>
              </p:cNvSpPr>
              <p:nvPr/>
            </p:nvSpPr>
            <p:spPr bwMode="auto">
              <a:xfrm rot="20747594">
                <a:off x="6065037" y="481451"/>
                <a:ext cx="3387390" cy="522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新細明體" charset="-120"/>
                  </a:defRPr>
                </a:lvl1pPr>
                <a:lvl2pPr marL="742950" indent="-285750" eaLnBrk="0" hangingPunct="0">
                  <a:defRPr kumimoji="1">
                    <a:solidFill>
                      <a:schemeClr val="tx1"/>
                    </a:solidFill>
                    <a:latin typeface="Calibri" pitchFamily="34" charset="0"/>
                    <a:ea typeface="新細明體" charset="-120"/>
                  </a:defRPr>
                </a:lvl2pPr>
                <a:lvl3pPr marL="1143000" indent="-228600" eaLnBrk="0" hangingPunct="0">
                  <a:defRPr kumimoji="1">
                    <a:solidFill>
                      <a:schemeClr val="tx1"/>
                    </a:solidFill>
                    <a:latin typeface="Calibri" pitchFamily="34" charset="0"/>
                    <a:ea typeface="新細明體" charset="-120"/>
                  </a:defRPr>
                </a:lvl3pPr>
                <a:lvl4pPr marL="1600200" indent="-228600" eaLnBrk="0" hangingPunct="0">
                  <a:defRPr kumimoji="1">
                    <a:solidFill>
                      <a:schemeClr val="tx1"/>
                    </a:solidFill>
                    <a:latin typeface="Calibri" pitchFamily="34" charset="0"/>
                    <a:ea typeface="新細明體" charset="-120"/>
                  </a:defRPr>
                </a:lvl4pPr>
                <a:lvl5pPr marL="2057400" indent="-228600" eaLnBrk="0" hangingPunct="0">
                  <a:defRPr kumimoji="1">
                    <a:solidFill>
                      <a:schemeClr val="tx1"/>
                    </a:solidFill>
                    <a:latin typeface="Calibri" pitchFamily="34" charset="0"/>
                    <a:ea typeface="新細明體" charset="-120"/>
                  </a:defRPr>
                </a:lvl5pPr>
                <a:lvl6pPr marL="2514600" indent="-228600" eaLnBrk="0" fontAlgn="base" hangingPunct="0">
                  <a:spcBef>
                    <a:spcPct val="0"/>
                  </a:spcBef>
                  <a:spcAft>
                    <a:spcPct val="0"/>
                  </a:spcAft>
                  <a:defRPr kumimoji="1">
                    <a:solidFill>
                      <a:schemeClr val="tx1"/>
                    </a:solidFill>
                    <a:latin typeface="Calibri" pitchFamily="34" charset="0"/>
                    <a:ea typeface="新細明體" charset="-120"/>
                  </a:defRPr>
                </a:lvl6pPr>
                <a:lvl7pPr marL="2971800" indent="-228600" eaLnBrk="0" fontAlgn="base" hangingPunct="0">
                  <a:spcBef>
                    <a:spcPct val="0"/>
                  </a:spcBef>
                  <a:spcAft>
                    <a:spcPct val="0"/>
                  </a:spcAft>
                  <a:defRPr kumimoji="1">
                    <a:solidFill>
                      <a:schemeClr val="tx1"/>
                    </a:solidFill>
                    <a:latin typeface="Calibri" pitchFamily="34" charset="0"/>
                    <a:ea typeface="新細明體" charset="-120"/>
                  </a:defRPr>
                </a:lvl7pPr>
                <a:lvl8pPr marL="3429000" indent="-228600" eaLnBrk="0" fontAlgn="base" hangingPunct="0">
                  <a:spcBef>
                    <a:spcPct val="0"/>
                  </a:spcBef>
                  <a:spcAft>
                    <a:spcPct val="0"/>
                  </a:spcAft>
                  <a:defRPr kumimoji="1">
                    <a:solidFill>
                      <a:schemeClr val="tx1"/>
                    </a:solidFill>
                    <a:latin typeface="Calibri" pitchFamily="34" charset="0"/>
                    <a:ea typeface="新細明體" charset="-120"/>
                  </a:defRPr>
                </a:lvl8pPr>
                <a:lvl9pPr marL="3886200" indent="-228600" eaLnBrk="0" fontAlgn="base" hangingPunct="0">
                  <a:spcBef>
                    <a:spcPct val="0"/>
                  </a:spcBef>
                  <a:spcAft>
                    <a:spcPct val="0"/>
                  </a:spcAft>
                  <a:defRPr kumimoji="1">
                    <a:solidFill>
                      <a:schemeClr val="tx1"/>
                    </a:solidFill>
                    <a:latin typeface="Calibri" pitchFamily="34" charset="0"/>
                    <a:ea typeface="新細明體" charset="-120"/>
                  </a:defRPr>
                </a:lvl9pPr>
              </a:lstStyle>
              <a:p>
                <a:pPr eaLnBrk="1" hangingPunct="1">
                  <a:defRPr/>
                </a:pPr>
                <a:r>
                  <a:rPr lang="zh-TW" altLang="en-US" sz="2800" b="1" dirty="0" smtClean="0">
                    <a:solidFill>
                      <a:schemeClr val="tx1">
                        <a:lumMod val="75000"/>
                        <a:lumOff val="25000"/>
                      </a:schemeClr>
                    </a:solidFill>
                    <a:latin typeface="微軟正黑體" pitchFamily="34" charset="-120"/>
                    <a:ea typeface="微軟正黑體" pitchFamily="34" charset="-120"/>
                  </a:rPr>
                  <a:t>技職教育宣導 </a:t>
                </a:r>
                <a:r>
                  <a:rPr lang="zh-TW" altLang="en-US" sz="2000" b="1" dirty="0" smtClean="0">
                    <a:solidFill>
                      <a:schemeClr val="tx1">
                        <a:lumMod val="75000"/>
                        <a:lumOff val="25000"/>
                      </a:schemeClr>
                    </a:solidFill>
                    <a:latin typeface="微軟正黑體" pitchFamily="34" charset="-120"/>
                    <a:ea typeface="微軟正黑體" pitchFamily="34" charset="-120"/>
                  </a:rPr>
                  <a:t>設計群</a:t>
                </a:r>
                <a:endParaRPr lang="zh-TW" altLang="en-US" sz="2400" b="1" dirty="0" smtClean="0">
                  <a:solidFill>
                    <a:schemeClr val="tx1">
                      <a:lumMod val="75000"/>
                      <a:lumOff val="25000"/>
                    </a:schemeClr>
                  </a:solidFill>
                  <a:latin typeface="微軟正黑體" pitchFamily="34" charset="-120"/>
                  <a:ea typeface="微軟正黑體" pitchFamily="34" charset="-120"/>
                </a:endParaRPr>
              </a:p>
            </p:txBody>
          </p:sp>
        </p:grpSp>
      </p:grpSp>
      <p:sp>
        <p:nvSpPr>
          <p:cNvPr id="13" name="矩形 12"/>
          <p:cNvSpPr/>
          <p:nvPr/>
        </p:nvSpPr>
        <p:spPr>
          <a:xfrm rot="165648">
            <a:off x="3559175" y="765175"/>
            <a:ext cx="1722438" cy="460375"/>
          </a:xfrm>
          <a:prstGeom prst="rect">
            <a:avLst/>
          </a:prstGeom>
        </p:spPr>
        <p:txBody>
          <a:bodyPr wrap="none">
            <a:spAutoFit/>
          </a:bodyPr>
          <a:lstStyle/>
          <a:p>
            <a:pPr eaLnBrk="1" hangingPunct="1">
              <a:defRPr/>
            </a:pPr>
            <a:r>
              <a:rPr lang="zh-TW" altLang="zh-TW" sz="2400" b="1" dirty="0">
                <a:solidFill>
                  <a:schemeClr val="tx1">
                    <a:lumMod val="65000"/>
                    <a:lumOff val="35000"/>
                  </a:schemeClr>
                </a:solidFill>
                <a:latin typeface="微軟正黑體" pitchFamily="34" charset="-120"/>
                <a:ea typeface="微軟正黑體" pitchFamily="34" charset="-120"/>
              </a:rPr>
              <a:t>室內設計科</a:t>
            </a:r>
            <a:endParaRPr lang="zh-TW" altLang="en-US" sz="2400" b="1" dirty="0">
              <a:solidFill>
                <a:schemeClr val="tx1">
                  <a:lumMod val="65000"/>
                  <a:lumOff val="35000"/>
                </a:schemeClr>
              </a:solidFill>
              <a:latin typeface="微軟正黑體" pitchFamily="34" charset="-120"/>
              <a:ea typeface="微軟正黑體" pitchFamily="34" charset="-120"/>
            </a:endParaRPr>
          </a:p>
        </p:txBody>
      </p:sp>
      <p:sp>
        <p:nvSpPr>
          <p:cNvPr id="37896" name="矩形 13"/>
          <p:cNvSpPr>
            <a:spLocks noChangeArrowheads="1"/>
          </p:cNvSpPr>
          <p:nvPr/>
        </p:nvSpPr>
        <p:spPr bwMode="auto">
          <a:xfrm>
            <a:off x="1158875" y="3068638"/>
            <a:ext cx="17986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Clr>
                <a:srgbClr val="92D050"/>
              </a:buClr>
              <a:buSzPct val="70000"/>
              <a:buFont typeface="Arial" charset="0"/>
              <a:buNone/>
            </a:pPr>
            <a:r>
              <a:rPr lang="zh-TW" altLang="en-US" sz="1800">
                <a:solidFill>
                  <a:schemeClr val="bg1"/>
                </a:solidFill>
                <a:latin typeface="微軟正黑體" pitchFamily="34" charset="-120"/>
                <a:ea typeface="微軟正黑體" pitchFamily="34" charset="-120"/>
              </a:rPr>
              <a:t>▲模型製作課程</a:t>
            </a:r>
          </a:p>
        </p:txBody>
      </p:sp>
      <p:sp>
        <p:nvSpPr>
          <p:cNvPr id="37897" name="副標題 2"/>
          <p:cNvSpPr>
            <a:spLocks noGrp="1"/>
          </p:cNvSpPr>
          <p:nvPr>
            <p:ph type="subTitle" idx="1"/>
          </p:nvPr>
        </p:nvSpPr>
        <p:spPr>
          <a:xfrm>
            <a:off x="4465638" y="1773238"/>
            <a:ext cx="4283075" cy="2635250"/>
          </a:xfrm>
        </p:spPr>
        <p:txBody>
          <a:bodyPr/>
          <a:lstStyle/>
          <a:p>
            <a:pPr algn="l" eaLnBrk="1" hangingPunct="1">
              <a:lnSpc>
                <a:spcPct val="150000"/>
              </a:lnSpc>
              <a:spcBef>
                <a:spcPct val="0"/>
              </a:spcBef>
            </a:pPr>
            <a:r>
              <a:rPr kumimoji="1" lang="zh-TW" altLang="zh-TW" sz="2000" smtClean="0">
                <a:solidFill>
                  <a:schemeClr val="tx1"/>
                </a:solidFill>
                <a:latin typeface="微軟正黑體" pitchFamily="34" charset="-120"/>
                <a:ea typeface="微軟正黑體" pitchFamily="34" charset="-120"/>
              </a:rPr>
              <a:t>學習室內設計的基本知識與實用技能，使學生具有室內設計圖面繪製、模型製作的能力</a:t>
            </a:r>
          </a:p>
        </p:txBody>
      </p:sp>
      <p:sp>
        <p:nvSpPr>
          <p:cNvPr id="38922"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a:spcBef>
                <a:spcPct val="0"/>
              </a:spcBef>
              <a:buFontTx/>
              <a:buNone/>
            </a:pPr>
            <a:fld id="{94A44C1C-CEC6-4920-91EF-7575A0223A6E}" type="slidenum">
              <a:rPr lang="zh-TW" altLang="en-US" sz="1200">
                <a:solidFill>
                  <a:srgbClr val="898989"/>
                </a:solidFill>
              </a:rPr>
              <a:pPr>
                <a:spcBef>
                  <a:spcPct val="0"/>
                </a:spcBef>
                <a:buFontTx/>
                <a:buNone/>
              </a:pPr>
              <a:t>56</a:t>
            </a:fld>
            <a:endParaRPr lang="zh-TW" altLang="en-US" sz="1200">
              <a:solidFill>
                <a:srgbClr val="898989"/>
              </a:solidFill>
            </a:endParaRPr>
          </a:p>
        </p:txBody>
      </p:sp>
      <p:sp>
        <p:nvSpPr>
          <p:cNvPr id="37899" name="矩形 14"/>
          <p:cNvSpPr>
            <a:spLocks noChangeArrowheads="1"/>
          </p:cNvSpPr>
          <p:nvPr/>
        </p:nvSpPr>
        <p:spPr bwMode="auto">
          <a:xfrm>
            <a:off x="1403648" y="4641850"/>
            <a:ext cx="5130801" cy="1477328"/>
          </a:xfrm>
          <a:prstGeom prst="rect">
            <a:avLst/>
          </a:prstGeom>
          <a:solidFill>
            <a:schemeClr val="bg1"/>
          </a:solidFill>
          <a:ln w="38100">
            <a:solidFill>
              <a:schemeClr val="accent2"/>
            </a:solidFill>
          </a:ln>
          <a:effectLst>
            <a:reflection blurRad="6350" stA="52000" endA="300" endPos="35000" dir="5400000" sy="-100000" algn="bl" rotWithShape="0"/>
          </a:effectLst>
        </p:spPr>
        <p:txBody>
          <a:bodyPr>
            <a:spAutoFit/>
          </a:bodyPr>
          <a:lstStyle>
            <a:lvl1pPr eaLnBrk="0" hangingPunct="0">
              <a:spcBef>
                <a:spcPct val="20000"/>
              </a:spcBef>
              <a:buFont typeface="Arial" charset="0"/>
              <a:buChar char="•"/>
              <a:defRPr sz="3200">
                <a:solidFill>
                  <a:schemeClr val="tx1"/>
                </a:solidFill>
                <a:latin typeface="Calibri" pitchFamily="34" charset="0"/>
                <a:ea typeface="新細明體" charset="-120"/>
              </a:defRPr>
            </a:lvl1pPr>
            <a:lvl2pPr marL="742950" indent="-285750" eaLnBrk="0" hangingPunct="0">
              <a:spcBef>
                <a:spcPct val="20000"/>
              </a:spcBef>
              <a:buFont typeface="Arial" charset="0"/>
              <a:buChar char="–"/>
              <a:defRPr sz="2800">
                <a:solidFill>
                  <a:schemeClr val="tx1"/>
                </a:solidFill>
                <a:latin typeface="Calibri" pitchFamily="34" charset="0"/>
                <a:ea typeface="新細明體" charset="-120"/>
              </a:defRPr>
            </a:lvl2pPr>
            <a:lvl3pPr marL="1143000" indent="-228600" eaLnBrk="0" hangingPunct="0">
              <a:spcBef>
                <a:spcPct val="20000"/>
              </a:spcBef>
              <a:buFont typeface="Arial" charset="0"/>
              <a:buChar char="•"/>
              <a:defRPr sz="2400">
                <a:solidFill>
                  <a:schemeClr val="tx1"/>
                </a:solidFill>
                <a:latin typeface="Calibri" pitchFamily="34" charset="0"/>
                <a:ea typeface="新細明體" charset="-120"/>
              </a:defRPr>
            </a:lvl3pPr>
            <a:lvl4pPr marL="1600200" indent="-228600" eaLnBrk="0" hangingPunct="0">
              <a:spcBef>
                <a:spcPct val="20000"/>
              </a:spcBef>
              <a:buFont typeface="Arial" charset="0"/>
              <a:buChar char="–"/>
              <a:defRPr sz="2000">
                <a:solidFill>
                  <a:schemeClr val="tx1"/>
                </a:solidFill>
                <a:latin typeface="Calibri" pitchFamily="34" charset="0"/>
                <a:ea typeface="新細明體" charset="-120"/>
              </a:defRPr>
            </a:lvl4pPr>
            <a:lvl5pPr marL="2057400" indent="-228600" eaLnBrk="0" hangingPunct="0">
              <a:spcBef>
                <a:spcPct val="20000"/>
              </a:spcBef>
              <a:buFont typeface="Arial" charset="0"/>
              <a:buChar char="»"/>
              <a:defRPr sz="2000">
                <a:solidFill>
                  <a:schemeClr val="tx1"/>
                </a:solidFill>
                <a:latin typeface="Calibri" pitchFamily="34" charset="0"/>
                <a:ea typeface="新細明體"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9pPr>
          </a:lstStyle>
          <a:p>
            <a:pPr eaLnBrk="1" hangingPunct="1">
              <a:lnSpc>
                <a:spcPct val="150000"/>
              </a:lnSpc>
              <a:spcBef>
                <a:spcPct val="0"/>
              </a:spcBef>
              <a:buFont typeface="Arial" charset="0"/>
              <a:buNone/>
              <a:defRPr/>
            </a:pPr>
            <a:r>
              <a:rPr lang="en-US" altLang="zh-TW" sz="1800" dirty="0" smtClean="0">
                <a:latin typeface="微軟正黑體" pitchFamily="34" charset="-120"/>
                <a:ea typeface="微軟正黑體" pitchFamily="34" charset="-120"/>
              </a:rPr>
              <a:t> </a:t>
            </a:r>
            <a:r>
              <a:rPr lang="zh-TW" altLang="zh-TW" sz="2000" dirty="0" smtClean="0">
                <a:latin typeface="微軟正黑體" pitchFamily="34" charset="-120"/>
                <a:ea typeface="微軟正黑體" pitchFamily="34" charset="-120"/>
              </a:rPr>
              <a:t>實務訓練上，鼓勵學生參加校內外各項設計競賽、支援校內外重大活動（如節慶佈置、科展活動、畢業典禮）</a:t>
            </a:r>
          </a:p>
        </p:txBody>
      </p:sp>
      <p:pic>
        <p:nvPicPr>
          <p:cNvPr id="16" name="圖片 1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300788" y="4197350"/>
            <a:ext cx="1350962" cy="213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圖片 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524750" y="4941888"/>
            <a:ext cx="719138" cy="185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圖片 6"/>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308850" y="4302125"/>
            <a:ext cx="1150938"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圖片 19"/>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703638" y="1916113"/>
            <a:ext cx="750887"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60090959"/>
      </p:ext>
    </p:extLst>
  </p:cSld>
  <p:clrMapOvr>
    <a:masterClrMapping/>
  </p:clrMapOvr>
  <p:transition spd="med">
    <p:wheel spokes="1"/>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par>
                                <p:cTn id="9" presetID="6" presetClass="entr" presetSubtype="16" fill="hold" nodeType="withEffect">
                                  <p:stCondLst>
                                    <p:cond delay="0"/>
                                  </p:stCondLst>
                                  <p:childTnLst>
                                    <p:set>
                                      <p:cBhvr>
                                        <p:cTn id="10" dur="1" fill="hold">
                                          <p:stCondLst>
                                            <p:cond delay="0"/>
                                          </p:stCondLst>
                                        </p:cTn>
                                        <p:tgtEl>
                                          <p:spTgt spid="37893"/>
                                        </p:tgtEl>
                                        <p:attrNameLst>
                                          <p:attrName>style.visibility</p:attrName>
                                        </p:attrNameLst>
                                      </p:cBhvr>
                                      <p:to>
                                        <p:strVal val="visible"/>
                                      </p:to>
                                    </p:set>
                                    <p:animEffect transition="in" filter="circle(in)">
                                      <p:cBhvr>
                                        <p:cTn id="11" dur="800"/>
                                        <p:tgtEl>
                                          <p:spTgt spid="37893"/>
                                        </p:tgtEl>
                                      </p:cBhvr>
                                    </p:animEffect>
                                  </p:childTnLst>
                                </p:cTn>
                              </p:par>
                              <p:par>
                                <p:cTn id="12" presetID="37" presetClass="entr" presetSubtype="0" fill="hold" grpId="0" nodeType="withEffect">
                                  <p:stCondLst>
                                    <p:cond delay="200"/>
                                  </p:stCondLst>
                                  <p:childTnLst>
                                    <p:set>
                                      <p:cBhvr>
                                        <p:cTn id="13" dur="1" fill="hold">
                                          <p:stCondLst>
                                            <p:cond delay="0"/>
                                          </p:stCondLst>
                                        </p:cTn>
                                        <p:tgtEl>
                                          <p:spTgt spid="37896"/>
                                        </p:tgtEl>
                                        <p:attrNameLst>
                                          <p:attrName>style.visibility</p:attrName>
                                        </p:attrNameLst>
                                      </p:cBhvr>
                                      <p:to>
                                        <p:strVal val="visible"/>
                                      </p:to>
                                    </p:set>
                                    <p:animEffect transition="in" filter="fade">
                                      <p:cBhvr>
                                        <p:cTn id="14" dur="500"/>
                                        <p:tgtEl>
                                          <p:spTgt spid="37896"/>
                                        </p:tgtEl>
                                      </p:cBhvr>
                                    </p:animEffect>
                                    <p:anim calcmode="lin" valueType="num">
                                      <p:cBhvr>
                                        <p:cTn id="15" dur="500" fill="hold"/>
                                        <p:tgtEl>
                                          <p:spTgt spid="37896"/>
                                        </p:tgtEl>
                                        <p:attrNameLst>
                                          <p:attrName>ppt_x</p:attrName>
                                        </p:attrNameLst>
                                      </p:cBhvr>
                                      <p:tavLst>
                                        <p:tav tm="0">
                                          <p:val>
                                            <p:strVal val="#ppt_x"/>
                                          </p:val>
                                        </p:tav>
                                        <p:tav tm="100000">
                                          <p:val>
                                            <p:strVal val="#ppt_x"/>
                                          </p:val>
                                        </p:tav>
                                      </p:tavLst>
                                    </p:anim>
                                    <p:anim calcmode="lin" valueType="num">
                                      <p:cBhvr>
                                        <p:cTn id="16" dur="450" decel="100000" fill="hold"/>
                                        <p:tgtEl>
                                          <p:spTgt spid="37896"/>
                                        </p:tgtEl>
                                        <p:attrNameLst>
                                          <p:attrName>ppt_y</p:attrName>
                                        </p:attrNameLst>
                                      </p:cBhvr>
                                      <p:tavLst>
                                        <p:tav tm="0">
                                          <p:val>
                                            <p:strVal val="#ppt_y+1"/>
                                          </p:val>
                                        </p:tav>
                                        <p:tav tm="100000">
                                          <p:val>
                                            <p:strVal val="#ppt_y-.03"/>
                                          </p:val>
                                        </p:tav>
                                      </p:tavLst>
                                    </p:anim>
                                    <p:anim calcmode="lin" valueType="num">
                                      <p:cBhvr>
                                        <p:cTn id="17" dur="50" accel="100000" fill="hold">
                                          <p:stCondLst>
                                            <p:cond delay="450"/>
                                          </p:stCondLst>
                                        </p:cTn>
                                        <p:tgtEl>
                                          <p:spTgt spid="37896"/>
                                        </p:tgtEl>
                                        <p:attrNameLst>
                                          <p:attrName>ppt_y</p:attrName>
                                        </p:attrNameLst>
                                      </p:cBhvr>
                                      <p:tavLst>
                                        <p:tav tm="0">
                                          <p:val>
                                            <p:strVal val="#ppt_y-.03"/>
                                          </p:val>
                                        </p:tav>
                                        <p:tav tm="100000">
                                          <p:val>
                                            <p:strVal val="#ppt_y"/>
                                          </p:val>
                                        </p:tav>
                                      </p:tavLst>
                                    </p:anim>
                                  </p:childTnLst>
                                </p:cTn>
                              </p:par>
                              <p:par>
                                <p:cTn id="18" presetID="49" presetClass="entr" presetSubtype="0" decel="100000" fill="hold" grpId="0" nodeType="withEffect">
                                  <p:stCondLst>
                                    <p:cond delay="700"/>
                                  </p:stCondLst>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ppt_w</p:attrName>
                                        </p:attrNameLst>
                                      </p:cBhvr>
                                      <p:tavLst>
                                        <p:tav tm="0">
                                          <p:val>
                                            <p:fltVal val="0"/>
                                          </p:val>
                                        </p:tav>
                                        <p:tav tm="100000">
                                          <p:val>
                                            <p:strVal val="#ppt_w"/>
                                          </p:val>
                                        </p:tav>
                                      </p:tavLst>
                                    </p:anim>
                                    <p:anim calcmode="lin" valueType="num">
                                      <p:cBhvr>
                                        <p:cTn id="21" dur="500" fill="hold"/>
                                        <p:tgtEl>
                                          <p:spTgt spid="13"/>
                                        </p:tgtEl>
                                        <p:attrNameLst>
                                          <p:attrName>ppt_h</p:attrName>
                                        </p:attrNameLst>
                                      </p:cBhvr>
                                      <p:tavLst>
                                        <p:tav tm="0">
                                          <p:val>
                                            <p:fltVal val="0"/>
                                          </p:val>
                                        </p:tav>
                                        <p:tav tm="100000">
                                          <p:val>
                                            <p:strVal val="#ppt_h"/>
                                          </p:val>
                                        </p:tav>
                                      </p:tavLst>
                                    </p:anim>
                                    <p:anim calcmode="lin" valueType="num">
                                      <p:cBhvr>
                                        <p:cTn id="22" dur="500" fill="hold"/>
                                        <p:tgtEl>
                                          <p:spTgt spid="13"/>
                                        </p:tgtEl>
                                        <p:attrNameLst>
                                          <p:attrName>style.rotation</p:attrName>
                                        </p:attrNameLst>
                                      </p:cBhvr>
                                      <p:tavLst>
                                        <p:tav tm="0">
                                          <p:val>
                                            <p:fltVal val="360"/>
                                          </p:val>
                                        </p:tav>
                                        <p:tav tm="100000">
                                          <p:val>
                                            <p:fltVal val="0"/>
                                          </p:val>
                                        </p:tav>
                                      </p:tavLst>
                                    </p:anim>
                                    <p:animEffect transition="in" filter="fade">
                                      <p:cBhvr>
                                        <p:cTn id="23" dur="500"/>
                                        <p:tgtEl>
                                          <p:spTgt spid="13"/>
                                        </p:tgtEl>
                                      </p:cBhvr>
                                    </p:animEffect>
                                  </p:childTnLst>
                                </p:cTn>
                              </p:par>
                              <p:par>
                                <p:cTn id="24" presetID="10" presetClass="entr" presetSubtype="0" fill="hold" nodeType="withEffect">
                                  <p:stCondLst>
                                    <p:cond delay="70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par>
                                <p:cTn id="27" presetID="42" presetClass="entr" presetSubtype="0" fill="hold" grpId="0" nodeType="withEffect">
                                  <p:stCondLst>
                                    <p:cond delay="1200"/>
                                  </p:stCondLst>
                                  <p:childTnLst>
                                    <p:set>
                                      <p:cBhvr>
                                        <p:cTn id="28" dur="1" fill="hold">
                                          <p:stCondLst>
                                            <p:cond delay="0"/>
                                          </p:stCondLst>
                                        </p:cTn>
                                        <p:tgtEl>
                                          <p:spTgt spid="37897">
                                            <p:txEl>
                                              <p:pRg st="0" end="0"/>
                                            </p:txEl>
                                          </p:spTgt>
                                        </p:tgtEl>
                                        <p:attrNameLst>
                                          <p:attrName>style.visibility</p:attrName>
                                        </p:attrNameLst>
                                      </p:cBhvr>
                                      <p:to>
                                        <p:strVal val="visible"/>
                                      </p:to>
                                    </p:set>
                                    <p:animEffect transition="in" filter="fade">
                                      <p:cBhvr>
                                        <p:cTn id="29" dur="1000"/>
                                        <p:tgtEl>
                                          <p:spTgt spid="37897">
                                            <p:txEl>
                                              <p:pRg st="0" end="0"/>
                                            </p:txEl>
                                          </p:spTgt>
                                        </p:tgtEl>
                                      </p:cBhvr>
                                    </p:animEffect>
                                    <p:anim calcmode="lin" valueType="num">
                                      <p:cBhvr>
                                        <p:cTn id="30" dur="1000" fill="hold"/>
                                        <p:tgtEl>
                                          <p:spTgt spid="37897">
                                            <p:txEl>
                                              <p:pRg st="0" end="0"/>
                                            </p:txEl>
                                          </p:spTgt>
                                        </p:tgtEl>
                                        <p:attrNameLst>
                                          <p:attrName>ppt_x</p:attrName>
                                        </p:attrNameLst>
                                      </p:cBhvr>
                                      <p:tavLst>
                                        <p:tav tm="0">
                                          <p:val>
                                            <p:strVal val="#ppt_x"/>
                                          </p:val>
                                        </p:tav>
                                        <p:tav tm="100000">
                                          <p:val>
                                            <p:strVal val="#ppt_x"/>
                                          </p:val>
                                        </p:tav>
                                      </p:tavLst>
                                    </p:anim>
                                    <p:anim calcmode="lin" valueType="num">
                                      <p:cBhvr>
                                        <p:cTn id="31" dur="1000" fill="hold"/>
                                        <p:tgtEl>
                                          <p:spTgt spid="37897">
                                            <p:txEl>
                                              <p:pRg st="0" end="0"/>
                                            </p:txEl>
                                          </p:spTgt>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2500"/>
                                  </p:stCondLst>
                                  <p:childTnLst>
                                    <p:set>
                                      <p:cBhvr>
                                        <p:cTn id="33" dur="1" fill="hold">
                                          <p:stCondLst>
                                            <p:cond delay="0"/>
                                          </p:stCondLst>
                                        </p:cTn>
                                        <p:tgtEl>
                                          <p:spTgt spid="37899"/>
                                        </p:tgtEl>
                                        <p:attrNameLst>
                                          <p:attrName>style.visibility</p:attrName>
                                        </p:attrNameLst>
                                      </p:cBhvr>
                                      <p:to>
                                        <p:strVal val="visible"/>
                                      </p:to>
                                    </p:set>
                                    <p:animEffect transition="in" filter="fade">
                                      <p:cBhvr>
                                        <p:cTn id="34" dur="700"/>
                                        <p:tgtEl>
                                          <p:spTgt spid="37899"/>
                                        </p:tgtEl>
                                      </p:cBhvr>
                                    </p:animEffect>
                                    <p:anim calcmode="lin" valueType="num">
                                      <p:cBhvr>
                                        <p:cTn id="35" dur="700" fill="hold"/>
                                        <p:tgtEl>
                                          <p:spTgt spid="37899"/>
                                        </p:tgtEl>
                                        <p:attrNameLst>
                                          <p:attrName>ppt_x</p:attrName>
                                        </p:attrNameLst>
                                      </p:cBhvr>
                                      <p:tavLst>
                                        <p:tav tm="0">
                                          <p:val>
                                            <p:strVal val="#ppt_x"/>
                                          </p:val>
                                        </p:tav>
                                        <p:tav tm="100000">
                                          <p:val>
                                            <p:strVal val="#ppt_x"/>
                                          </p:val>
                                        </p:tav>
                                      </p:tavLst>
                                    </p:anim>
                                    <p:anim calcmode="lin" valueType="num">
                                      <p:cBhvr>
                                        <p:cTn id="36" dur="700" fill="hold"/>
                                        <p:tgtEl>
                                          <p:spTgt spid="37899"/>
                                        </p:tgtEl>
                                        <p:attrNameLst>
                                          <p:attrName>ppt_y</p:attrName>
                                        </p:attrNameLst>
                                      </p:cBhvr>
                                      <p:tavLst>
                                        <p:tav tm="0">
                                          <p:val>
                                            <p:strVal val="#ppt_y-.1"/>
                                          </p:val>
                                        </p:tav>
                                        <p:tav tm="100000">
                                          <p:val>
                                            <p:strVal val="#ppt_y"/>
                                          </p:val>
                                        </p:tav>
                                      </p:tavLst>
                                    </p:anim>
                                  </p:childTnLst>
                                </p:cTn>
                              </p:par>
                              <p:par>
                                <p:cTn id="37" presetID="45" presetClass="entr" presetSubtype="0" fill="hold" nodeType="withEffect">
                                  <p:stCondLst>
                                    <p:cond delay="120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1000"/>
                                        <p:tgtEl>
                                          <p:spTgt spid="3"/>
                                        </p:tgtEl>
                                      </p:cBhvr>
                                    </p:animEffect>
                                    <p:anim calcmode="lin" valueType="num">
                                      <p:cBhvr>
                                        <p:cTn id="40" dur="1000" fill="hold"/>
                                        <p:tgtEl>
                                          <p:spTgt spid="3"/>
                                        </p:tgtEl>
                                        <p:attrNameLst>
                                          <p:attrName>ppt_w</p:attrName>
                                        </p:attrNameLst>
                                      </p:cBhvr>
                                      <p:tavLst>
                                        <p:tav tm="0" fmla="#ppt_w*sin(2.5*pi*$)">
                                          <p:val>
                                            <p:fltVal val="0"/>
                                          </p:val>
                                        </p:tav>
                                        <p:tav tm="100000">
                                          <p:val>
                                            <p:fltVal val="1"/>
                                          </p:val>
                                        </p:tav>
                                      </p:tavLst>
                                    </p:anim>
                                    <p:anim calcmode="lin" valueType="num">
                                      <p:cBhvr>
                                        <p:cTn id="41" dur="1000" fill="hold"/>
                                        <p:tgtEl>
                                          <p:spTgt spid="3"/>
                                        </p:tgtEl>
                                        <p:attrNameLst>
                                          <p:attrName>ppt_h</p:attrName>
                                        </p:attrNameLst>
                                      </p:cBhvr>
                                      <p:tavLst>
                                        <p:tav tm="0">
                                          <p:val>
                                            <p:strVal val="#ppt_h"/>
                                          </p:val>
                                        </p:tav>
                                        <p:tav tm="100000">
                                          <p:val>
                                            <p:strVal val="#ppt_h"/>
                                          </p:val>
                                        </p:tav>
                                      </p:tavLst>
                                    </p:anim>
                                  </p:childTnLst>
                                </p:cTn>
                              </p:par>
                              <p:par>
                                <p:cTn id="42" presetID="22" presetClass="entr" presetSubtype="4" repeatCount="indefinite" fill="hold" nodeType="withEffect">
                                  <p:stCondLst>
                                    <p:cond delay="1700"/>
                                  </p:stCondLst>
                                  <p:endCondLst>
                                    <p:cond evt="onNext" delay="0">
                                      <p:tgtEl>
                                        <p:sldTgt/>
                                      </p:tgtEl>
                                    </p:cond>
                                  </p:endCondLst>
                                  <p:childTnLst>
                                    <p:set>
                                      <p:cBhvr>
                                        <p:cTn id="43" dur="1" fill="hold">
                                          <p:stCondLst>
                                            <p:cond delay="0"/>
                                          </p:stCondLst>
                                        </p:cTn>
                                        <p:tgtEl>
                                          <p:spTgt spid="7"/>
                                        </p:tgtEl>
                                        <p:attrNameLst>
                                          <p:attrName>style.visibility</p:attrName>
                                        </p:attrNameLst>
                                      </p:cBhvr>
                                      <p:to>
                                        <p:strVal val="visible"/>
                                      </p:to>
                                    </p:set>
                                    <p:animEffect transition="in" filter="wipe(down)">
                                      <p:cBhvr>
                                        <p:cTn id="4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7896" grpId="0"/>
      <p:bldP spid="37897" grpId="0" build="p"/>
    </p:bldLst>
  </p:timing>
</p:sld>
</file>

<file path=ppt/slides/slide57.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4" name="矩形 3"/>
          <p:cNvSpPr/>
          <p:nvPr/>
        </p:nvSpPr>
        <p:spPr>
          <a:xfrm>
            <a:off x="928688" y="1003300"/>
            <a:ext cx="6858000" cy="5945188"/>
          </a:xfrm>
          <a:custGeom>
            <a:avLst/>
            <a:gdLst>
              <a:gd name="connsiteX0" fmla="*/ 0 w 4572000"/>
              <a:gd name="connsiteY0" fmla="*/ 0 h 6885384"/>
              <a:gd name="connsiteX1" fmla="*/ 4572000 w 4572000"/>
              <a:gd name="connsiteY1" fmla="*/ 0 h 6885384"/>
              <a:gd name="connsiteX2" fmla="*/ 4572000 w 4572000"/>
              <a:gd name="connsiteY2" fmla="*/ 6885384 h 6885384"/>
              <a:gd name="connsiteX3" fmla="*/ 0 w 4572000"/>
              <a:gd name="connsiteY3" fmla="*/ 6885384 h 6885384"/>
              <a:gd name="connsiteX4" fmla="*/ 0 w 4572000"/>
              <a:gd name="connsiteY4" fmla="*/ 0 h 6885384"/>
              <a:gd name="connsiteX0" fmla="*/ 0 w 9194800"/>
              <a:gd name="connsiteY0" fmla="*/ 0 h 6885384"/>
              <a:gd name="connsiteX1" fmla="*/ 9194800 w 9194800"/>
              <a:gd name="connsiteY1" fmla="*/ 5638800 h 6885384"/>
              <a:gd name="connsiteX2" fmla="*/ 4572000 w 9194800"/>
              <a:gd name="connsiteY2" fmla="*/ 6885384 h 6885384"/>
              <a:gd name="connsiteX3" fmla="*/ 0 w 9194800"/>
              <a:gd name="connsiteY3" fmla="*/ 6885384 h 6885384"/>
              <a:gd name="connsiteX4" fmla="*/ 0 w 9194800"/>
              <a:gd name="connsiteY4" fmla="*/ 0 h 6885384"/>
              <a:gd name="connsiteX0" fmla="*/ 0 w 9194800"/>
              <a:gd name="connsiteY0" fmla="*/ 0 h 6898084"/>
              <a:gd name="connsiteX1" fmla="*/ 9194800 w 9194800"/>
              <a:gd name="connsiteY1" fmla="*/ 5638800 h 6898084"/>
              <a:gd name="connsiteX2" fmla="*/ 9182100 w 9194800"/>
              <a:gd name="connsiteY2" fmla="*/ 6898084 h 6898084"/>
              <a:gd name="connsiteX3" fmla="*/ 0 w 9194800"/>
              <a:gd name="connsiteY3" fmla="*/ 6885384 h 6898084"/>
              <a:gd name="connsiteX4" fmla="*/ 0 w 9194800"/>
              <a:gd name="connsiteY4" fmla="*/ 0 h 6898084"/>
              <a:gd name="connsiteX0" fmla="*/ 2413000 w 9194800"/>
              <a:gd name="connsiteY0" fmla="*/ 0 h 4802584"/>
              <a:gd name="connsiteX1" fmla="*/ 9194800 w 9194800"/>
              <a:gd name="connsiteY1" fmla="*/ 3543300 h 4802584"/>
              <a:gd name="connsiteX2" fmla="*/ 9182100 w 9194800"/>
              <a:gd name="connsiteY2" fmla="*/ 4802584 h 4802584"/>
              <a:gd name="connsiteX3" fmla="*/ 0 w 9194800"/>
              <a:gd name="connsiteY3" fmla="*/ 4789884 h 4802584"/>
              <a:gd name="connsiteX4" fmla="*/ 2413000 w 9194800"/>
              <a:gd name="connsiteY4" fmla="*/ 0 h 4802584"/>
              <a:gd name="connsiteX0" fmla="*/ 1663700 w 9194800"/>
              <a:gd name="connsiteY0" fmla="*/ 0 h 5894784"/>
              <a:gd name="connsiteX1" fmla="*/ 9194800 w 9194800"/>
              <a:gd name="connsiteY1" fmla="*/ 4635500 h 5894784"/>
              <a:gd name="connsiteX2" fmla="*/ 9182100 w 9194800"/>
              <a:gd name="connsiteY2" fmla="*/ 5894784 h 5894784"/>
              <a:gd name="connsiteX3" fmla="*/ 0 w 9194800"/>
              <a:gd name="connsiteY3" fmla="*/ 5882084 h 5894784"/>
              <a:gd name="connsiteX4" fmla="*/ 1663700 w 9194800"/>
              <a:gd name="connsiteY4" fmla="*/ 0 h 5894784"/>
              <a:gd name="connsiteX0" fmla="*/ 1663700 w 9182100"/>
              <a:gd name="connsiteY0" fmla="*/ 0 h 5894784"/>
              <a:gd name="connsiteX1" fmla="*/ 7658100 w 9182100"/>
              <a:gd name="connsiteY1" fmla="*/ 5283200 h 5894784"/>
              <a:gd name="connsiteX2" fmla="*/ 9182100 w 9182100"/>
              <a:gd name="connsiteY2" fmla="*/ 5894784 h 5894784"/>
              <a:gd name="connsiteX3" fmla="*/ 0 w 9182100"/>
              <a:gd name="connsiteY3" fmla="*/ 5882084 h 5894784"/>
              <a:gd name="connsiteX4" fmla="*/ 1663700 w 9182100"/>
              <a:gd name="connsiteY4" fmla="*/ 0 h 5894784"/>
              <a:gd name="connsiteX0" fmla="*/ 1663700 w 8407400"/>
              <a:gd name="connsiteY0" fmla="*/ 0 h 5907484"/>
              <a:gd name="connsiteX1" fmla="*/ 7658100 w 8407400"/>
              <a:gd name="connsiteY1" fmla="*/ 5283200 h 5907484"/>
              <a:gd name="connsiteX2" fmla="*/ 8407400 w 8407400"/>
              <a:gd name="connsiteY2" fmla="*/ 5907484 h 5907484"/>
              <a:gd name="connsiteX3" fmla="*/ 0 w 8407400"/>
              <a:gd name="connsiteY3" fmla="*/ 5882084 h 5907484"/>
              <a:gd name="connsiteX4" fmla="*/ 1663700 w 8407400"/>
              <a:gd name="connsiteY4" fmla="*/ 0 h 5907484"/>
              <a:gd name="connsiteX0" fmla="*/ 698500 w 7442200"/>
              <a:gd name="connsiteY0" fmla="*/ 0 h 5907484"/>
              <a:gd name="connsiteX1" fmla="*/ 6692900 w 7442200"/>
              <a:gd name="connsiteY1" fmla="*/ 5283200 h 5907484"/>
              <a:gd name="connsiteX2" fmla="*/ 7442200 w 7442200"/>
              <a:gd name="connsiteY2" fmla="*/ 5907484 h 5907484"/>
              <a:gd name="connsiteX3" fmla="*/ 0 w 7442200"/>
              <a:gd name="connsiteY3" fmla="*/ 5907484 h 5907484"/>
              <a:gd name="connsiteX4" fmla="*/ 698500 w 7442200"/>
              <a:gd name="connsiteY4" fmla="*/ 0 h 5907484"/>
              <a:gd name="connsiteX0" fmla="*/ 698500 w 6858000"/>
              <a:gd name="connsiteY0" fmla="*/ 0 h 5945584"/>
              <a:gd name="connsiteX1" fmla="*/ 6692900 w 6858000"/>
              <a:gd name="connsiteY1" fmla="*/ 5283200 h 5945584"/>
              <a:gd name="connsiteX2" fmla="*/ 6858000 w 6858000"/>
              <a:gd name="connsiteY2" fmla="*/ 5945584 h 5945584"/>
              <a:gd name="connsiteX3" fmla="*/ 0 w 6858000"/>
              <a:gd name="connsiteY3" fmla="*/ 5907484 h 5945584"/>
              <a:gd name="connsiteX4" fmla="*/ 698500 w 6858000"/>
              <a:gd name="connsiteY4" fmla="*/ 0 h 5945584"/>
              <a:gd name="connsiteX0" fmla="*/ 698500 w 6858000"/>
              <a:gd name="connsiteY0" fmla="*/ 0 h 5945584"/>
              <a:gd name="connsiteX1" fmla="*/ 5727700 w 6858000"/>
              <a:gd name="connsiteY1" fmla="*/ 4876800 h 5945584"/>
              <a:gd name="connsiteX2" fmla="*/ 6858000 w 6858000"/>
              <a:gd name="connsiteY2" fmla="*/ 5945584 h 5945584"/>
              <a:gd name="connsiteX3" fmla="*/ 0 w 6858000"/>
              <a:gd name="connsiteY3" fmla="*/ 5907484 h 5945584"/>
              <a:gd name="connsiteX4" fmla="*/ 698500 w 6858000"/>
              <a:gd name="connsiteY4" fmla="*/ 0 h 5945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0" h="5945584">
                <a:moveTo>
                  <a:pt x="698500" y="0"/>
                </a:moveTo>
                <a:lnTo>
                  <a:pt x="5727700" y="4876800"/>
                </a:lnTo>
                <a:lnTo>
                  <a:pt x="6858000" y="5945584"/>
                </a:lnTo>
                <a:lnTo>
                  <a:pt x="0" y="5907484"/>
                </a:lnTo>
                <a:lnTo>
                  <a:pt x="698500" y="0"/>
                </a:lnTo>
                <a:close/>
              </a:path>
            </a:pathLst>
          </a:custGeom>
          <a:solidFill>
            <a:srgbClr val="4BB2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sp>
        <p:nvSpPr>
          <p:cNvPr id="5" name="矩形 4"/>
          <p:cNvSpPr/>
          <p:nvPr/>
        </p:nvSpPr>
        <p:spPr>
          <a:xfrm>
            <a:off x="1665288" y="1033463"/>
            <a:ext cx="7621587" cy="5870575"/>
          </a:xfrm>
          <a:custGeom>
            <a:avLst/>
            <a:gdLst>
              <a:gd name="connsiteX0" fmla="*/ 0 w 4608512"/>
              <a:gd name="connsiteY0" fmla="*/ 0 h 6937524"/>
              <a:gd name="connsiteX1" fmla="*/ 4608512 w 4608512"/>
              <a:gd name="connsiteY1" fmla="*/ 0 h 6937524"/>
              <a:gd name="connsiteX2" fmla="*/ 4608512 w 4608512"/>
              <a:gd name="connsiteY2" fmla="*/ 6937524 h 6937524"/>
              <a:gd name="connsiteX3" fmla="*/ 0 w 4608512"/>
              <a:gd name="connsiteY3" fmla="*/ 6937524 h 6937524"/>
              <a:gd name="connsiteX4" fmla="*/ 0 w 4608512"/>
              <a:gd name="connsiteY4" fmla="*/ 0 h 6937524"/>
              <a:gd name="connsiteX0" fmla="*/ 1435100 w 6043612"/>
              <a:gd name="connsiteY0" fmla="*/ 0 h 6937524"/>
              <a:gd name="connsiteX1" fmla="*/ 6043612 w 6043612"/>
              <a:gd name="connsiteY1" fmla="*/ 0 h 6937524"/>
              <a:gd name="connsiteX2" fmla="*/ 6043612 w 6043612"/>
              <a:gd name="connsiteY2" fmla="*/ 6937524 h 6937524"/>
              <a:gd name="connsiteX3" fmla="*/ 0 w 6043612"/>
              <a:gd name="connsiteY3" fmla="*/ 1984524 h 6937524"/>
              <a:gd name="connsiteX4" fmla="*/ 1435100 w 6043612"/>
              <a:gd name="connsiteY4" fmla="*/ 0 h 6937524"/>
              <a:gd name="connsiteX0" fmla="*/ 1435100 w 6043612"/>
              <a:gd name="connsiteY0" fmla="*/ 0 h 5705624"/>
              <a:gd name="connsiteX1" fmla="*/ 6043612 w 6043612"/>
              <a:gd name="connsiteY1" fmla="*/ 0 h 5705624"/>
              <a:gd name="connsiteX2" fmla="*/ 6030912 w 6043612"/>
              <a:gd name="connsiteY2" fmla="*/ 5705624 h 5705624"/>
              <a:gd name="connsiteX3" fmla="*/ 0 w 6043612"/>
              <a:gd name="connsiteY3" fmla="*/ 1984524 h 5705624"/>
              <a:gd name="connsiteX4" fmla="*/ 1435100 w 6043612"/>
              <a:gd name="connsiteY4" fmla="*/ 0 h 5705624"/>
              <a:gd name="connsiteX0" fmla="*/ 0 w 7059612"/>
              <a:gd name="connsiteY0" fmla="*/ 63500 h 5705624"/>
              <a:gd name="connsiteX1" fmla="*/ 7059612 w 7059612"/>
              <a:gd name="connsiteY1" fmla="*/ 0 h 5705624"/>
              <a:gd name="connsiteX2" fmla="*/ 7046912 w 7059612"/>
              <a:gd name="connsiteY2" fmla="*/ 5705624 h 5705624"/>
              <a:gd name="connsiteX3" fmla="*/ 1016000 w 7059612"/>
              <a:gd name="connsiteY3" fmla="*/ 1984524 h 5705624"/>
              <a:gd name="connsiteX4" fmla="*/ 0 w 7059612"/>
              <a:gd name="connsiteY4" fmla="*/ 63500 h 5705624"/>
              <a:gd name="connsiteX0" fmla="*/ 0 w 7427912"/>
              <a:gd name="connsiteY0" fmla="*/ 1104900 h 5705624"/>
              <a:gd name="connsiteX1" fmla="*/ 7427912 w 7427912"/>
              <a:gd name="connsiteY1" fmla="*/ 0 h 5705624"/>
              <a:gd name="connsiteX2" fmla="*/ 7415212 w 7427912"/>
              <a:gd name="connsiteY2" fmla="*/ 5705624 h 5705624"/>
              <a:gd name="connsiteX3" fmla="*/ 1384300 w 7427912"/>
              <a:gd name="connsiteY3" fmla="*/ 1984524 h 5705624"/>
              <a:gd name="connsiteX4" fmla="*/ 0 w 7427912"/>
              <a:gd name="connsiteY4" fmla="*/ 1104900 h 5705624"/>
              <a:gd name="connsiteX0" fmla="*/ 0 w 7441174"/>
              <a:gd name="connsiteY0" fmla="*/ 1104900 h 6950224"/>
              <a:gd name="connsiteX1" fmla="*/ 7427912 w 7441174"/>
              <a:gd name="connsiteY1" fmla="*/ 0 h 6950224"/>
              <a:gd name="connsiteX2" fmla="*/ 7440612 w 7441174"/>
              <a:gd name="connsiteY2" fmla="*/ 6950224 h 6950224"/>
              <a:gd name="connsiteX3" fmla="*/ 1384300 w 7441174"/>
              <a:gd name="connsiteY3" fmla="*/ 1984524 h 6950224"/>
              <a:gd name="connsiteX4" fmla="*/ 0 w 7441174"/>
              <a:gd name="connsiteY4" fmla="*/ 1104900 h 6950224"/>
              <a:gd name="connsiteX0" fmla="*/ 0 w 7441174"/>
              <a:gd name="connsiteY0" fmla="*/ 1104900 h 6962924"/>
              <a:gd name="connsiteX1" fmla="*/ 7427912 w 7441174"/>
              <a:gd name="connsiteY1" fmla="*/ 0 h 6962924"/>
              <a:gd name="connsiteX2" fmla="*/ 7440612 w 7441174"/>
              <a:gd name="connsiteY2" fmla="*/ 6950224 h 6962924"/>
              <a:gd name="connsiteX3" fmla="*/ 6578600 w 7441174"/>
              <a:gd name="connsiteY3" fmla="*/ 6962924 h 6962924"/>
              <a:gd name="connsiteX4" fmla="*/ 0 w 7441174"/>
              <a:gd name="connsiteY4" fmla="*/ 1104900 h 6962924"/>
              <a:gd name="connsiteX0" fmla="*/ 0 w 7491974"/>
              <a:gd name="connsiteY0" fmla="*/ 1104900 h 6962924"/>
              <a:gd name="connsiteX1" fmla="*/ 7478712 w 7491974"/>
              <a:gd name="connsiteY1" fmla="*/ 0 h 6962924"/>
              <a:gd name="connsiteX2" fmla="*/ 7491412 w 7491974"/>
              <a:gd name="connsiteY2" fmla="*/ 6950224 h 6962924"/>
              <a:gd name="connsiteX3" fmla="*/ 6629400 w 7491974"/>
              <a:gd name="connsiteY3" fmla="*/ 6962924 h 6962924"/>
              <a:gd name="connsiteX4" fmla="*/ 0 w 7491974"/>
              <a:gd name="connsiteY4" fmla="*/ 1104900 h 6962924"/>
              <a:gd name="connsiteX0" fmla="*/ 0 w 7491974"/>
              <a:gd name="connsiteY0" fmla="*/ 1104900 h 6962924"/>
              <a:gd name="connsiteX1" fmla="*/ 7478712 w 7491974"/>
              <a:gd name="connsiteY1" fmla="*/ 0 h 6962924"/>
              <a:gd name="connsiteX2" fmla="*/ 7491412 w 7491974"/>
              <a:gd name="connsiteY2" fmla="*/ 6950224 h 6962924"/>
              <a:gd name="connsiteX3" fmla="*/ 6529538 w 7491974"/>
              <a:gd name="connsiteY3" fmla="*/ 6962924 h 6962924"/>
              <a:gd name="connsiteX4" fmla="*/ 0 w 7491974"/>
              <a:gd name="connsiteY4" fmla="*/ 1104900 h 6962924"/>
              <a:gd name="connsiteX0" fmla="*/ 0 w 7491781"/>
              <a:gd name="connsiteY0" fmla="*/ 952500 h 6810524"/>
              <a:gd name="connsiteX1" fmla="*/ 7466229 w 7491781"/>
              <a:gd name="connsiteY1" fmla="*/ 0 h 6810524"/>
              <a:gd name="connsiteX2" fmla="*/ 7491412 w 7491781"/>
              <a:gd name="connsiteY2" fmla="*/ 6797824 h 6810524"/>
              <a:gd name="connsiteX3" fmla="*/ 6529538 w 7491781"/>
              <a:gd name="connsiteY3" fmla="*/ 6810524 h 6810524"/>
              <a:gd name="connsiteX4" fmla="*/ 0 w 7491781"/>
              <a:gd name="connsiteY4" fmla="*/ 952500 h 6810524"/>
              <a:gd name="connsiteX0" fmla="*/ 0 w 7491781"/>
              <a:gd name="connsiteY0" fmla="*/ 1028700 h 6886724"/>
              <a:gd name="connsiteX1" fmla="*/ 7466229 w 7491781"/>
              <a:gd name="connsiteY1" fmla="*/ 0 h 6886724"/>
              <a:gd name="connsiteX2" fmla="*/ 7491412 w 7491781"/>
              <a:gd name="connsiteY2" fmla="*/ 6874024 h 6886724"/>
              <a:gd name="connsiteX3" fmla="*/ 6529538 w 7491781"/>
              <a:gd name="connsiteY3" fmla="*/ 6886724 h 6886724"/>
              <a:gd name="connsiteX4" fmla="*/ 0 w 7491781"/>
              <a:gd name="connsiteY4" fmla="*/ 1028700 h 6886724"/>
              <a:gd name="connsiteX0" fmla="*/ 0 w 7491974"/>
              <a:gd name="connsiteY0" fmla="*/ 0 h 5858024"/>
              <a:gd name="connsiteX1" fmla="*/ 7478711 w 7491974"/>
              <a:gd name="connsiteY1" fmla="*/ 584200 h 5858024"/>
              <a:gd name="connsiteX2" fmla="*/ 7491412 w 7491974"/>
              <a:gd name="connsiteY2" fmla="*/ 5845324 h 5858024"/>
              <a:gd name="connsiteX3" fmla="*/ 6529538 w 7491974"/>
              <a:gd name="connsiteY3" fmla="*/ 5858024 h 5858024"/>
              <a:gd name="connsiteX4" fmla="*/ 0 w 7491974"/>
              <a:gd name="connsiteY4" fmla="*/ 0 h 5858024"/>
              <a:gd name="connsiteX0" fmla="*/ 0 w 7491974"/>
              <a:gd name="connsiteY0" fmla="*/ 0 h 5870724"/>
              <a:gd name="connsiteX1" fmla="*/ 7478711 w 7491974"/>
              <a:gd name="connsiteY1" fmla="*/ 584200 h 5870724"/>
              <a:gd name="connsiteX2" fmla="*/ 7491412 w 7491974"/>
              <a:gd name="connsiteY2" fmla="*/ 5845324 h 5870724"/>
              <a:gd name="connsiteX3" fmla="*/ 5917881 w 7491974"/>
              <a:gd name="connsiteY3" fmla="*/ 5870724 h 5870724"/>
              <a:gd name="connsiteX4" fmla="*/ 0 w 7491974"/>
              <a:gd name="connsiteY4" fmla="*/ 0 h 58707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1974" h="5870724">
                <a:moveTo>
                  <a:pt x="0" y="0"/>
                </a:moveTo>
                <a:lnTo>
                  <a:pt x="7478711" y="584200"/>
                </a:lnTo>
                <a:cubicBezTo>
                  <a:pt x="7474478" y="2486075"/>
                  <a:pt x="7495645" y="3943449"/>
                  <a:pt x="7491412" y="5845324"/>
                </a:cubicBezTo>
                <a:lnTo>
                  <a:pt x="5917881" y="5870724"/>
                </a:lnTo>
                <a:lnTo>
                  <a:pt x="0" y="0"/>
                </a:lnTo>
                <a:close/>
              </a:path>
            </a:pathLst>
          </a:custGeom>
          <a:solidFill>
            <a:schemeClr val="bg1">
              <a:lumMod val="95000"/>
            </a:schemeClr>
          </a:solidFill>
          <a:ln w="38100">
            <a:solidFill>
              <a:srgbClr val="4BB2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sp>
        <p:nvSpPr>
          <p:cNvPr id="6" name="橢圓 5"/>
          <p:cNvSpPr/>
          <p:nvPr/>
        </p:nvSpPr>
        <p:spPr>
          <a:xfrm>
            <a:off x="-469900" y="-387350"/>
            <a:ext cx="3660775" cy="3660775"/>
          </a:xfrm>
          <a:prstGeom prst="ellipse">
            <a:avLst/>
          </a:prstGeom>
          <a:solidFill>
            <a:schemeClr val="bg1"/>
          </a:solidFill>
          <a:ln w="381000">
            <a:solidFill>
              <a:srgbClr val="4BB2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grpSp>
        <p:nvGrpSpPr>
          <p:cNvPr id="40965" name="群組 7"/>
          <p:cNvGrpSpPr>
            <a:grpSpLocks/>
          </p:cNvGrpSpPr>
          <p:nvPr/>
        </p:nvGrpSpPr>
        <p:grpSpPr bwMode="auto">
          <a:xfrm>
            <a:off x="5648325" y="-823913"/>
            <a:ext cx="4395788" cy="2597151"/>
            <a:chOff x="5548345" y="-812555"/>
            <a:chExt cx="4395353" cy="2596933"/>
          </a:xfrm>
        </p:grpSpPr>
        <p:sp>
          <p:nvSpPr>
            <p:cNvPr id="8" name="等腰三角形 7"/>
            <p:cNvSpPr/>
            <p:nvPr/>
          </p:nvSpPr>
          <p:spPr>
            <a:xfrm rot="14970351">
              <a:off x="6096752" y="-1360962"/>
              <a:ext cx="2596933" cy="3693747"/>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grpSp>
          <p:nvGrpSpPr>
            <p:cNvPr id="40977" name="群組 9"/>
            <p:cNvGrpSpPr>
              <a:grpSpLocks/>
            </p:cNvGrpSpPr>
            <p:nvPr/>
          </p:nvGrpSpPr>
          <p:grpSpPr bwMode="auto">
            <a:xfrm>
              <a:off x="6012160" y="209886"/>
              <a:ext cx="3931538" cy="783046"/>
              <a:chOff x="6065348" y="481627"/>
              <a:chExt cx="3931538" cy="783046"/>
            </a:xfrm>
          </p:grpSpPr>
          <p:sp>
            <p:nvSpPr>
              <p:cNvPr id="10" name="矩形 9"/>
              <p:cNvSpPr>
                <a:spLocks noChangeArrowheads="1"/>
              </p:cNvSpPr>
              <p:nvPr/>
            </p:nvSpPr>
            <p:spPr bwMode="auto">
              <a:xfrm rot="20733130">
                <a:off x="6247582" y="741779"/>
                <a:ext cx="3749304" cy="522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defRPr/>
                </a:pPr>
                <a:r>
                  <a:rPr kumimoji="0" lang="en-US" altLang="zh-TW" sz="1200" dirty="0">
                    <a:solidFill>
                      <a:schemeClr val="tx1">
                        <a:lumMod val="75000"/>
                        <a:lumOff val="25000"/>
                      </a:schemeClr>
                    </a:solidFill>
                    <a:latin typeface="微軟正黑體" pitchFamily="34" charset="-120"/>
                    <a:ea typeface="微軟正黑體" pitchFamily="34" charset="-120"/>
                  </a:rPr>
                  <a:t> </a:t>
                </a:r>
              </a:p>
              <a:p>
                <a:pPr eaLnBrk="1" hangingPunct="1">
                  <a:defRPr/>
                </a:pPr>
                <a:endParaRPr kumimoji="0" lang="en-US" altLang="zh-TW" sz="1600" dirty="0">
                  <a:solidFill>
                    <a:schemeClr val="tx1">
                      <a:lumMod val="75000"/>
                      <a:lumOff val="25000"/>
                    </a:schemeClr>
                  </a:solidFill>
                  <a:latin typeface="微軟正黑體" pitchFamily="34" charset="-120"/>
                  <a:ea typeface="微軟正黑體" pitchFamily="34" charset="-120"/>
                </a:endParaRPr>
              </a:p>
            </p:txBody>
          </p:sp>
          <p:sp>
            <p:nvSpPr>
              <p:cNvPr id="11" name="文字方塊 10"/>
              <p:cNvSpPr txBox="1">
                <a:spLocks noChangeArrowheads="1"/>
              </p:cNvSpPr>
              <p:nvPr/>
            </p:nvSpPr>
            <p:spPr bwMode="auto">
              <a:xfrm rot="20747594">
                <a:off x="6065037" y="481451"/>
                <a:ext cx="3387390" cy="522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新細明體" charset="-120"/>
                  </a:defRPr>
                </a:lvl1pPr>
                <a:lvl2pPr marL="742950" indent="-285750" eaLnBrk="0" hangingPunct="0">
                  <a:defRPr kumimoji="1">
                    <a:solidFill>
                      <a:schemeClr val="tx1"/>
                    </a:solidFill>
                    <a:latin typeface="Calibri" pitchFamily="34" charset="0"/>
                    <a:ea typeface="新細明體" charset="-120"/>
                  </a:defRPr>
                </a:lvl2pPr>
                <a:lvl3pPr marL="1143000" indent="-228600" eaLnBrk="0" hangingPunct="0">
                  <a:defRPr kumimoji="1">
                    <a:solidFill>
                      <a:schemeClr val="tx1"/>
                    </a:solidFill>
                    <a:latin typeface="Calibri" pitchFamily="34" charset="0"/>
                    <a:ea typeface="新細明體" charset="-120"/>
                  </a:defRPr>
                </a:lvl3pPr>
                <a:lvl4pPr marL="1600200" indent="-228600" eaLnBrk="0" hangingPunct="0">
                  <a:defRPr kumimoji="1">
                    <a:solidFill>
                      <a:schemeClr val="tx1"/>
                    </a:solidFill>
                    <a:latin typeface="Calibri" pitchFamily="34" charset="0"/>
                    <a:ea typeface="新細明體" charset="-120"/>
                  </a:defRPr>
                </a:lvl4pPr>
                <a:lvl5pPr marL="2057400" indent="-228600" eaLnBrk="0" hangingPunct="0">
                  <a:defRPr kumimoji="1">
                    <a:solidFill>
                      <a:schemeClr val="tx1"/>
                    </a:solidFill>
                    <a:latin typeface="Calibri" pitchFamily="34" charset="0"/>
                    <a:ea typeface="新細明體" charset="-120"/>
                  </a:defRPr>
                </a:lvl5pPr>
                <a:lvl6pPr marL="2514600" indent="-228600" eaLnBrk="0" fontAlgn="base" hangingPunct="0">
                  <a:spcBef>
                    <a:spcPct val="0"/>
                  </a:spcBef>
                  <a:spcAft>
                    <a:spcPct val="0"/>
                  </a:spcAft>
                  <a:defRPr kumimoji="1">
                    <a:solidFill>
                      <a:schemeClr val="tx1"/>
                    </a:solidFill>
                    <a:latin typeface="Calibri" pitchFamily="34" charset="0"/>
                    <a:ea typeface="新細明體" charset="-120"/>
                  </a:defRPr>
                </a:lvl6pPr>
                <a:lvl7pPr marL="2971800" indent="-228600" eaLnBrk="0" fontAlgn="base" hangingPunct="0">
                  <a:spcBef>
                    <a:spcPct val="0"/>
                  </a:spcBef>
                  <a:spcAft>
                    <a:spcPct val="0"/>
                  </a:spcAft>
                  <a:defRPr kumimoji="1">
                    <a:solidFill>
                      <a:schemeClr val="tx1"/>
                    </a:solidFill>
                    <a:latin typeface="Calibri" pitchFamily="34" charset="0"/>
                    <a:ea typeface="新細明體" charset="-120"/>
                  </a:defRPr>
                </a:lvl7pPr>
                <a:lvl8pPr marL="3429000" indent="-228600" eaLnBrk="0" fontAlgn="base" hangingPunct="0">
                  <a:spcBef>
                    <a:spcPct val="0"/>
                  </a:spcBef>
                  <a:spcAft>
                    <a:spcPct val="0"/>
                  </a:spcAft>
                  <a:defRPr kumimoji="1">
                    <a:solidFill>
                      <a:schemeClr val="tx1"/>
                    </a:solidFill>
                    <a:latin typeface="Calibri" pitchFamily="34" charset="0"/>
                    <a:ea typeface="新細明體" charset="-120"/>
                  </a:defRPr>
                </a:lvl8pPr>
                <a:lvl9pPr marL="3886200" indent="-228600" eaLnBrk="0" fontAlgn="base" hangingPunct="0">
                  <a:spcBef>
                    <a:spcPct val="0"/>
                  </a:spcBef>
                  <a:spcAft>
                    <a:spcPct val="0"/>
                  </a:spcAft>
                  <a:defRPr kumimoji="1">
                    <a:solidFill>
                      <a:schemeClr val="tx1"/>
                    </a:solidFill>
                    <a:latin typeface="Calibri" pitchFamily="34" charset="0"/>
                    <a:ea typeface="新細明體" charset="-120"/>
                  </a:defRPr>
                </a:lvl9pPr>
              </a:lstStyle>
              <a:p>
                <a:pPr eaLnBrk="1" hangingPunct="1">
                  <a:defRPr/>
                </a:pPr>
                <a:r>
                  <a:rPr lang="zh-TW" altLang="en-US" sz="2800" b="1" dirty="0" smtClean="0">
                    <a:solidFill>
                      <a:schemeClr val="tx1">
                        <a:lumMod val="75000"/>
                        <a:lumOff val="25000"/>
                      </a:schemeClr>
                    </a:solidFill>
                    <a:latin typeface="微軟正黑體" pitchFamily="34" charset="-120"/>
                    <a:ea typeface="微軟正黑體" pitchFamily="34" charset="-120"/>
                  </a:rPr>
                  <a:t>技職教育宣導 </a:t>
                </a:r>
                <a:r>
                  <a:rPr lang="zh-TW" altLang="en-US" sz="2000" b="1" dirty="0" smtClean="0">
                    <a:solidFill>
                      <a:schemeClr val="tx1">
                        <a:lumMod val="75000"/>
                        <a:lumOff val="25000"/>
                      </a:schemeClr>
                    </a:solidFill>
                    <a:latin typeface="微軟正黑體" pitchFamily="34" charset="-120"/>
                    <a:ea typeface="微軟正黑體" pitchFamily="34" charset="-120"/>
                  </a:rPr>
                  <a:t>設計群</a:t>
                </a:r>
                <a:endParaRPr lang="zh-TW" altLang="en-US" sz="2400" b="1" dirty="0" smtClean="0">
                  <a:solidFill>
                    <a:schemeClr val="tx1">
                      <a:lumMod val="75000"/>
                      <a:lumOff val="25000"/>
                    </a:schemeClr>
                  </a:solidFill>
                  <a:latin typeface="微軟正黑體" pitchFamily="34" charset="-120"/>
                  <a:ea typeface="微軟正黑體" pitchFamily="34" charset="-120"/>
                </a:endParaRPr>
              </a:p>
            </p:txBody>
          </p:sp>
        </p:grpSp>
      </p:grpSp>
      <p:sp>
        <p:nvSpPr>
          <p:cNvPr id="12" name="矩形 11"/>
          <p:cNvSpPr/>
          <p:nvPr/>
        </p:nvSpPr>
        <p:spPr>
          <a:xfrm rot="165648">
            <a:off x="3492500" y="765175"/>
            <a:ext cx="2222500" cy="460375"/>
          </a:xfrm>
          <a:prstGeom prst="rect">
            <a:avLst/>
          </a:prstGeom>
        </p:spPr>
        <p:txBody>
          <a:bodyPr>
            <a:spAutoFit/>
          </a:bodyPr>
          <a:lstStyle/>
          <a:p>
            <a:pPr eaLnBrk="1" hangingPunct="1">
              <a:defRPr/>
            </a:pPr>
            <a:r>
              <a:rPr lang="zh-TW" altLang="zh-TW" sz="2400" b="1" dirty="0">
                <a:solidFill>
                  <a:schemeClr val="tx1">
                    <a:lumMod val="65000"/>
                    <a:lumOff val="35000"/>
                  </a:schemeClr>
                </a:solidFill>
                <a:latin typeface="微軟正黑體" pitchFamily="34" charset="-120"/>
                <a:ea typeface="微軟正黑體" pitchFamily="34" charset="-120"/>
              </a:rPr>
              <a:t>圖文傳播科</a:t>
            </a:r>
          </a:p>
        </p:txBody>
      </p:sp>
      <p:pic>
        <p:nvPicPr>
          <p:cNvPr id="39944" name="圖片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3850" y="-203200"/>
            <a:ext cx="3355975" cy="3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8"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a:spcBef>
                <a:spcPct val="0"/>
              </a:spcBef>
              <a:buFontTx/>
              <a:buNone/>
            </a:pPr>
            <a:fld id="{D29D9FBD-2409-4AF5-A372-BFD586C86B27}" type="slidenum">
              <a:rPr lang="zh-TW" altLang="en-US" sz="1200">
                <a:solidFill>
                  <a:srgbClr val="898989"/>
                </a:solidFill>
              </a:rPr>
              <a:pPr>
                <a:spcBef>
                  <a:spcPct val="0"/>
                </a:spcBef>
                <a:buFontTx/>
                <a:buNone/>
              </a:pPr>
              <a:t>57</a:t>
            </a:fld>
            <a:endParaRPr lang="zh-TW" altLang="en-US" sz="1200">
              <a:solidFill>
                <a:srgbClr val="898989"/>
              </a:solidFill>
            </a:endParaRPr>
          </a:p>
        </p:txBody>
      </p:sp>
      <p:sp>
        <p:nvSpPr>
          <p:cNvPr id="39947" name="矩形 14"/>
          <p:cNvSpPr>
            <a:spLocks noChangeArrowheads="1"/>
          </p:cNvSpPr>
          <p:nvPr/>
        </p:nvSpPr>
        <p:spPr bwMode="auto">
          <a:xfrm>
            <a:off x="4570413" y="1909763"/>
            <a:ext cx="4249737"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lnSpc>
                <a:spcPct val="150000"/>
              </a:lnSpc>
              <a:spcBef>
                <a:spcPct val="0"/>
              </a:spcBef>
              <a:buFont typeface="Arial" charset="0"/>
              <a:buNone/>
            </a:pPr>
            <a:r>
              <a:rPr lang="zh-TW" altLang="zh-TW" sz="2000">
                <a:latin typeface="微軟正黑體" pitchFamily="34" charset="-120"/>
                <a:ea typeface="微軟正黑體" pitchFamily="34" charset="-120"/>
              </a:rPr>
              <a:t>培養學生未來在印刷科技行業的基本知能，具備設計美學、應用的能力</a:t>
            </a:r>
          </a:p>
        </p:txBody>
      </p:sp>
      <p:sp>
        <p:nvSpPr>
          <p:cNvPr id="39943" name="矩形 13"/>
          <p:cNvSpPr>
            <a:spLocks noChangeArrowheads="1"/>
          </p:cNvSpPr>
          <p:nvPr/>
        </p:nvSpPr>
        <p:spPr bwMode="auto">
          <a:xfrm>
            <a:off x="1289050" y="3068638"/>
            <a:ext cx="24907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Clr>
                <a:srgbClr val="92D050"/>
              </a:buClr>
              <a:buSzPct val="70000"/>
              <a:buFont typeface="Arial" charset="0"/>
              <a:buNone/>
            </a:pPr>
            <a:r>
              <a:rPr lang="zh-TW" altLang="en-US" sz="1800">
                <a:solidFill>
                  <a:schemeClr val="bg1"/>
                </a:solidFill>
                <a:latin typeface="微軟正黑體" pitchFamily="34" charset="-120"/>
                <a:ea typeface="微軟正黑體" pitchFamily="34" charset="-120"/>
              </a:rPr>
              <a:t>▲新一代設計作品展出</a:t>
            </a:r>
          </a:p>
        </p:txBody>
      </p:sp>
      <p:sp>
        <p:nvSpPr>
          <p:cNvPr id="21" name="矩形 14"/>
          <p:cNvSpPr>
            <a:spLocks noChangeArrowheads="1"/>
          </p:cNvSpPr>
          <p:nvPr/>
        </p:nvSpPr>
        <p:spPr bwMode="auto">
          <a:xfrm>
            <a:off x="1775792" y="4953942"/>
            <a:ext cx="4884440" cy="923330"/>
          </a:xfrm>
          <a:prstGeom prst="rect">
            <a:avLst/>
          </a:prstGeom>
          <a:solidFill>
            <a:schemeClr val="bg1"/>
          </a:solidFill>
          <a:ln w="38100">
            <a:solidFill>
              <a:schemeClr val="accent2"/>
            </a:solidFill>
          </a:ln>
          <a:effectLst>
            <a:reflection blurRad="6350" stA="52000" endA="300" endPos="35000" dir="5400000" sy="-100000" algn="bl" rotWithShape="0"/>
          </a:effectLst>
        </p:spPr>
        <p:txBody>
          <a:bodyPr>
            <a:spAutoFit/>
          </a:bodyPr>
          <a:lstStyle>
            <a:lvl1pPr eaLnBrk="0" hangingPunct="0">
              <a:spcBef>
                <a:spcPct val="20000"/>
              </a:spcBef>
              <a:buFont typeface="Arial" charset="0"/>
              <a:buChar char="•"/>
              <a:defRPr sz="3200">
                <a:solidFill>
                  <a:schemeClr val="tx1"/>
                </a:solidFill>
                <a:latin typeface="Calibri" pitchFamily="34" charset="0"/>
                <a:ea typeface="新細明體" charset="-120"/>
              </a:defRPr>
            </a:lvl1pPr>
            <a:lvl2pPr marL="742950" indent="-285750" eaLnBrk="0" hangingPunct="0">
              <a:spcBef>
                <a:spcPct val="20000"/>
              </a:spcBef>
              <a:buFont typeface="Arial" charset="0"/>
              <a:buChar char="–"/>
              <a:defRPr sz="2800">
                <a:solidFill>
                  <a:schemeClr val="tx1"/>
                </a:solidFill>
                <a:latin typeface="Calibri" pitchFamily="34" charset="0"/>
                <a:ea typeface="新細明體" charset="-120"/>
              </a:defRPr>
            </a:lvl2pPr>
            <a:lvl3pPr marL="1143000" indent="-228600" eaLnBrk="0" hangingPunct="0">
              <a:spcBef>
                <a:spcPct val="20000"/>
              </a:spcBef>
              <a:buFont typeface="Arial" charset="0"/>
              <a:buChar char="•"/>
              <a:defRPr sz="2400">
                <a:solidFill>
                  <a:schemeClr val="tx1"/>
                </a:solidFill>
                <a:latin typeface="Calibri" pitchFamily="34" charset="0"/>
                <a:ea typeface="新細明體" charset="-120"/>
              </a:defRPr>
            </a:lvl3pPr>
            <a:lvl4pPr marL="1600200" indent="-228600" eaLnBrk="0" hangingPunct="0">
              <a:spcBef>
                <a:spcPct val="20000"/>
              </a:spcBef>
              <a:buFont typeface="Arial" charset="0"/>
              <a:buChar char="–"/>
              <a:defRPr sz="2000">
                <a:solidFill>
                  <a:schemeClr val="tx1"/>
                </a:solidFill>
                <a:latin typeface="Calibri" pitchFamily="34" charset="0"/>
                <a:ea typeface="新細明體" charset="-120"/>
              </a:defRPr>
            </a:lvl4pPr>
            <a:lvl5pPr marL="2057400" indent="-228600" eaLnBrk="0" hangingPunct="0">
              <a:spcBef>
                <a:spcPct val="20000"/>
              </a:spcBef>
              <a:buFont typeface="Arial" charset="0"/>
              <a:buChar char="»"/>
              <a:defRPr sz="2000">
                <a:solidFill>
                  <a:schemeClr val="tx1"/>
                </a:solidFill>
                <a:latin typeface="Calibri" pitchFamily="34" charset="0"/>
                <a:ea typeface="新細明體"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9pPr>
          </a:lstStyle>
          <a:p>
            <a:pPr eaLnBrk="1" hangingPunct="1">
              <a:lnSpc>
                <a:spcPct val="150000"/>
              </a:lnSpc>
              <a:spcBef>
                <a:spcPct val="0"/>
              </a:spcBef>
              <a:buFont typeface="Arial" charset="0"/>
              <a:buNone/>
              <a:defRPr/>
            </a:pPr>
            <a:r>
              <a:rPr lang="zh-TW" altLang="zh-TW" sz="1800" dirty="0" smtClean="0">
                <a:latin typeface="微軟正黑體" pitchFamily="34" charset="-120"/>
                <a:ea typeface="微軟正黑體" pitchFamily="34" charset="-120"/>
              </a:rPr>
              <a:t>實務訓練上，採用實際操作軟體及分組教學，訓練學生的實用技能，同時安排業界參訪</a:t>
            </a:r>
            <a:endParaRPr lang="zh-TW" altLang="zh-TW" sz="2000" dirty="0" smtClean="0">
              <a:latin typeface="微軟正黑體" pitchFamily="34" charset="-120"/>
              <a:ea typeface="微軟正黑體" pitchFamily="34" charset="-120"/>
            </a:endParaRPr>
          </a:p>
        </p:txBody>
      </p:sp>
      <p:pic>
        <p:nvPicPr>
          <p:cNvPr id="16" name="圖片 1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288088" y="4243388"/>
            <a:ext cx="1350962" cy="2043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圖片 6"/>
          <p:cNvPicPr>
            <a:picLocks noChangeAspect="1"/>
          </p:cNvPicPr>
          <p:nvPr/>
        </p:nvPicPr>
        <p:blipFill>
          <a:blip r:embed="rId5">
            <a:extLst>
              <a:ext uri="{28A0092B-C50C-407E-A947-70E740481C1C}">
                <a14:useLocalDpi xmlns:a14="http://schemas.microsoft.com/office/drawing/2010/main" val="0"/>
              </a:ext>
            </a:extLst>
          </a:blip>
          <a:srcRect t="24989" b="32417"/>
          <a:stretch>
            <a:fillRect/>
          </a:stretch>
        </p:blipFill>
        <p:spPr bwMode="auto">
          <a:xfrm>
            <a:off x="6302375" y="5656263"/>
            <a:ext cx="238601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圖片 2"/>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rot="-8641005">
            <a:off x="5667375" y="5635625"/>
            <a:ext cx="768350" cy="1211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圖片 18"/>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857625" y="2060575"/>
            <a:ext cx="750888"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56376729"/>
      </p:ext>
    </p:extLst>
  </p:cSld>
  <p:clrMapOvr>
    <a:masterClrMapping/>
  </p:clrMapOvr>
  <p:transition spd="med">
    <p:wheel spokes="1"/>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nodeType="withEffect">
                                  <p:stCondLst>
                                    <p:cond delay="0"/>
                                  </p:stCondLst>
                                  <p:childTnLst>
                                    <p:set>
                                      <p:cBhvr>
                                        <p:cTn id="6" dur="1" fill="hold">
                                          <p:stCondLst>
                                            <p:cond delay="0"/>
                                          </p:stCondLst>
                                        </p:cTn>
                                        <p:tgtEl>
                                          <p:spTgt spid="39944"/>
                                        </p:tgtEl>
                                        <p:attrNameLst>
                                          <p:attrName>style.visibility</p:attrName>
                                        </p:attrNameLst>
                                      </p:cBhvr>
                                      <p:to>
                                        <p:strVal val="visible"/>
                                      </p:to>
                                    </p:set>
                                    <p:animEffect transition="in" filter="wedge">
                                      <p:cBhvr>
                                        <p:cTn id="7" dur="1000"/>
                                        <p:tgtEl>
                                          <p:spTgt spid="39944"/>
                                        </p:tgtEl>
                                      </p:cBhvr>
                                    </p:animEffect>
                                  </p:childTnLst>
                                </p:cTn>
                              </p:par>
                              <p:par>
                                <p:cTn id="8" presetID="2" presetClass="entr" presetSubtype="1" fill="hold" grpId="0" nodeType="withEffect">
                                  <p:stCondLst>
                                    <p:cond delay="500"/>
                                  </p:stCondLst>
                                  <p:childTnLst>
                                    <p:set>
                                      <p:cBhvr>
                                        <p:cTn id="9" dur="1" fill="hold">
                                          <p:stCondLst>
                                            <p:cond delay="0"/>
                                          </p:stCondLst>
                                        </p:cTn>
                                        <p:tgtEl>
                                          <p:spTgt spid="39943"/>
                                        </p:tgtEl>
                                        <p:attrNameLst>
                                          <p:attrName>style.visibility</p:attrName>
                                        </p:attrNameLst>
                                      </p:cBhvr>
                                      <p:to>
                                        <p:strVal val="visible"/>
                                      </p:to>
                                    </p:set>
                                    <p:anim calcmode="lin" valueType="num">
                                      <p:cBhvr additive="base">
                                        <p:cTn id="10" dur="500" fill="hold"/>
                                        <p:tgtEl>
                                          <p:spTgt spid="39943"/>
                                        </p:tgtEl>
                                        <p:attrNameLst>
                                          <p:attrName>ppt_x</p:attrName>
                                        </p:attrNameLst>
                                      </p:cBhvr>
                                      <p:tavLst>
                                        <p:tav tm="0">
                                          <p:val>
                                            <p:strVal val="#ppt_x"/>
                                          </p:val>
                                        </p:tav>
                                        <p:tav tm="100000">
                                          <p:val>
                                            <p:strVal val="#ppt_x"/>
                                          </p:val>
                                        </p:tav>
                                      </p:tavLst>
                                    </p:anim>
                                    <p:anim calcmode="lin" valueType="num">
                                      <p:cBhvr additive="base">
                                        <p:cTn id="11" dur="500" fill="hold"/>
                                        <p:tgtEl>
                                          <p:spTgt spid="39943"/>
                                        </p:tgtEl>
                                        <p:attrNameLst>
                                          <p:attrName>ppt_y</p:attrName>
                                        </p:attrNameLst>
                                      </p:cBhvr>
                                      <p:tavLst>
                                        <p:tav tm="0">
                                          <p:val>
                                            <p:strVal val="0-#ppt_h/2"/>
                                          </p:val>
                                        </p:tav>
                                        <p:tav tm="100000">
                                          <p:val>
                                            <p:strVal val="#ppt_y"/>
                                          </p:val>
                                        </p:tav>
                                      </p:tavLst>
                                    </p:anim>
                                  </p:childTnLst>
                                </p:cTn>
                              </p:par>
                              <p:par>
                                <p:cTn id="12" presetID="49" presetClass="entr" presetSubtype="0" decel="100000" fill="hold" grpId="0" nodeType="withEffect">
                                  <p:stCondLst>
                                    <p:cond delay="100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 calcmode="lin" valueType="num">
                                      <p:cBhvr>
                                        <p:cTn id="16" dur="500" fill="hold"/>
                                        <p:tgtEl>
                                          <p:spTgt spid="12"/>
                                        </p:tgtEl>
                                        <p:attrNameLst>
                                          <p:attrName>style.rotation</p:attrName>
                                        </p:attrNameLst>
                                      </p:cBhvr>
                                      <p:tavLst>
                                        <p:tav tm="0">
                                          <p:val>
                                            <p:fltVal val="360"/>
                                          </p:val>
                                        </p:tav>
                                        <p:tav tm="100000">
                                          <p:val>
                                            <p:fltVal val="0"/>
                                          </p:val>
                                        </p:tav>
                                      </p:tavLst>
                                    </p:anim>
                                    <p:animEffect transition="in" filter="fade">
                                      <p:cBhvr>
                                        <p:cTn id="17" dur="500"/>
                                        <p:tgtEl>
                                          <p:spTgt spid="12"/>
                                        </p:tgtEl>
                                      </p:cBhvr>
                                    </p:animEffect>
                                  </p:childTnLst>
                                </p:cTn>
                              </p:par>
                              <p:par>
                                <p:cTn id="18" presetID="10" presetClass="entr" presetSubtype="0" fill="hold" nodeType="withEffect">
                                  <p:stCondLst>
                                    <p:cond delay="100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par>
                                <p:cTn id="21" presetID="42" presetClass="entr" presetSubtype="0" fill="hold" grpId="0" nodeType="withEffect">
                                  <p:stCondLst>
                                    <p:cond delay="1500"/>
                                  </p:stCondLst>
                                  <p:childTnLst>
                                    <p:set>
                                      <p:cBhvr>
                                        <p:cTn id="22" dur="1" fill="hold">
                                          <p:stCondLst>
                                            <p:cond delay="0"/>
                                          </p:stCondLst>
                                        </p:cTn>
                                        <p:tgtEl>
                                          <p:spTgt spid="39947"/>
                                        </p:tgtEl>
                                        <p:attrNameLst>
                                          <p:attrName>style.visibility</p:attrName>
                                        </p:attrNameLst>
                                      </p:cBhvr>
                                      <p:to>
                                        <p:strVal val="visible"/>
                                      </p:to>
                                    </p:set>
                                    <p:animEffect transition="in" filter="fade">
                                      <p:cBhvr>
                                        <p:cTn id="23" dur="1000"/>
                                        <p:tgtEl>
                                          <p:spTgt spid="39947"/>
                                        </p:tgtEl>
                                      </p:cBhvr>
                                    </p:animEffect>
                                    <p:anim calcmode="lin" valueType="num">
                                      <p:cBhvr>
                                        <p:cTn id="24" dur="1000" fill="hold"/>
                                        <p:tgtEl>
                                          <p:spTgt spid="39947"/>
                                        </p:tgtEl>
                                        <p:attrNameLst>
                                          <p:attrName>ppt_x</p:attrName>
                                        </p:attrNameLst>
                                      </p:cBhvr>
                                      <p:tavLst>
                                        <p:tav tm="0">
                                          <p:val>
                                            <p:strVal val="#ppt_x"/>
                                          </p:val>
                                        </p:tav>
                                        <p:tav tm="100000">
                                          <p:val>
                                            <p:strVal val="#ppt_x"/>
                                          </p:val>
                                        </p:tav>
                                      </p:tavLst>
                                    </p:anim>
                                    <p:anim calcmode="lin" valueType="num">
                                      <p:cBhvr>
                                        <p:cTn id="25" dur="1000" fill="hold"/>
                                        <p:tgtEl>
                                          <p:spTgt spid="39947"/>
                                        </p:tgtEl>
                                        <p:attrNameLst>
                                          <p:attrName>ppt_y</p:attrName>
                                        </p:attrNameLst>
                                      </p:cBhvr>
                                      <p:tavLst>
                                        <p:tav tm="0">
                                          <p:val>
                                            <p:strVal val="#ppt_y+.1"/>
                                          </p:val>
                                        </p:tav>
                                        <p:tav tm="100000">
                                          <p:val>
                                            <p:strVal val="#ppt_y"/>
                                          </p:val>
                                        </p:tav>
                                      </p:tavLst>
                                    </p:anim>
                                  </p:childTnLst>
                                </p:cTn>
                              </p:par>
                              <p:par>
                                <p:cTn id="26" presetID="2" presetClass="entr" presetSubtype="9" fill="hold" nodeType="withEffect">
                                  <p:stCondLst>
                                    <p:cond delay="130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0-#ppt_w/2"/>
                                          </p:val>
                                        </p:tav>
                                        <p:tav tm="100000">
                                          <p:val>
                                            <p:strVal val="#ppt_x"/>
                                          </p:val>
                                        </p:tav>
                                      </p:tavLst>
                                    </p:anim>
                                    <p:anim calcmode="lin" valueType="num">
                                      <p:cBhvr additive="base">
                                        <p:cTn id="29" dur="500" fill="hold"/>
                                        <p:tgtEl>
                                          <p:spTgt spid="16"/>
                                        </p:tgtEl>
                                        <p:attrNameLst>
                                          <p:attrName>ppt_y</p:attrName>
                                        </p:attrNameLst>
                                      </p:cBhvr>
                                      <p:tavLst>
                                        <p:tav tm="0">
                                          <p:val>
                                            <p:strVal val="0-#ppt_h/2"/>
                                          </p:val>
                                        </p:tav>
                                        <p:tav tm="100000">
                                          <p:val>
                                            <p:strVal val="#ppt_y"/>
                                          </p:val>
                                        </p:tav>
                                      </p:tavLst>
                                    </p:anim>
                                  </p:childTnLst>
                                </p:cTn>
                              </p:par>
                              <p:par>
                                <p:cTn id="30" presetID="2" presetClass="entr" presetSubtype="12" fill="hold" nodeType="withEffect">
                                  <p:stCondLst>
                                    <p:cond delay="150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500" fill="hold"/>
                                        <p:tgtEl>
                                          <p:spTgt spid="3"/>
                                        </p:tgtEl>
                                        <p:attrNameLst>
                                          <p:attrName>ppt_x</p:attrName>
                                        </p:attrNameLst>
                                      </p:cBhvr>
                                      <p:tavLst>
                                        <p:tav tm="0">
                                          <p:val>
                                            <p:strVal val="0-#ppt_w/2"/>
                                          </p:val>
                                        </p:tav>
                                        <p:tav tm="100000">
                                          <p:val>
                                            <p:strVal val="#ppt_x"/>
                                          </p:val>
                                        </p:tav>
                                      </p:tavLst>
                                    </p:anim>
                                    <p:anim calcmode="lin" valueType="num">
                                      <p:cBhvr additive="base">
                                        <p:cTn id="33" dur="500" fill="hold"/>
                                        <p:tgtEl>
                                          <p:spTgt spid="3"/>
                                        </p:tgtEl>
                                        <p:attrNameLst>
                                          <p:attrName>ppt_y</p:attrName>
                                        </p:attrNameLst>
                                      </p:cBhvr>
                                      <p:tavLst>
                                        <p:tav tm="0">
                                          <p:val>
                                            <p:strVal val="1+#ppt_h/2"/>
                                          </p:val>
                                        </p:tav>
                                        <p:tav tm="100000">
                                          <p:val>
                                            <p:strVal val="#ppt_y"/>
                                          </p:val>
                                        </p:tav>
                                      </p:tavLst>
                                    </p:anim>
                                  </p:childTnLst>
                                </p:cTn>
                              </p:par>
                              <p:par>
                                <p:cTn id="34" presetID="63" presetClass="path" presetSubtype="0" accel="50000" decel="50000" fill="hold" nodeType="withEffect">
                                  <p:stCondLst>
                                    <p:cond delay="2000"/>
                                  </p:stCondLst>
                                  <p:childTnLst>
                                    <p:animMotion origin="layout" path="M 4.44444E-6 -3.7037E-6 L 0.30277 -0.0949 " pathEditMode="relative" rAng="0" ptsTypes="AA">
                                      <p:cBhvr>
                                        <p:cTn id="35" dur="1000" fill="hold"/>
                                        <p:tgtEl>
                                          <p:spTgt spid="3"/>
                                        </p:tgtEl>
                                        <p:attrNameLst>
                                          <p:attrName>ppt_x</p:attrName>
                                          <p:attrName>ppt_y</p:attrName>
                                        </p:attrNameLst>
                                      </p:cBhvr>
                                      <p:rCtr x="15139" y="-4745"/>
                                    </p:animMotion>
                                  </p:childTnLst>
                                </p:cTn>
                              </p:par>
                              <p:par>
                                <p:cTn id="36" presetID="22" presetClass="entr" presetSubtype="8" fill="hold" nodeType="withEffect">
                                  <p:stCondLst>
                                    <p:cond delay="250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par>
                                <p:cTn id="39" presetID="47" presetClass="entr" presetSubtype="0" fill="hold" nodeType="withEffect">
                                  <p:stCondLst>
                                    <p:cond delay="250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700"/>
                                        <p:tgtEl>
                                          <p:spTgt spid="21"/>
                                        </p:tgtEl>
                                      </p:cBhvr>
                                    </p:animEffect>
                                    <p:anim calcmode="lin" valueType="num">
                                      <p:cBhvr>
                                        <p:cTn id="42" dur="700" fill="hold"/>
                                        <p:tgtEl>
                                          <p:spTgt spid="21"/>
                                        </p:tgtEl>
                                        <p:attrNameLst>
                                          <p:attrName>ppt_x</p:attrName>
                                        </p:attrNameLst>
                                      </p:cBhvr>
                                      <p:tavLst>
                                        <p:tav tm="0">
                                          <p:val>
                                            <p:strVal val="#ppt_x"/>
                                          </p:val>
                                        </p:tav>
                                        <p:tav tm="100000">
                                          <p:val>
                                            <p:strVal val="#ppt_x"/>
                                          </p:val>
                                        </p:tav>
                                      </p:tavLst>
                                    </p:anim>
                                    <p:anim calcmode="lin" valueType="num">
                                      <p:cBhvr>
                                        <p:cTn id="43" dur="7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9947" grpId="0"/>
      <p:bldP spid="39943"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4" name="矩形 3"/>
          <p:cNvSpPr/>
          <p:nvPr/>
        </p:nvSpPr>
        <p:spPr>
          <a:xfrm>
            <a:off x="928688" y="1003300"/>
            <a:ext cx="6858000" cy="5945188"/>
          </a:xfrm>
          <a:custGeom>
            <a:avLst/>
            <a:gdLst>
              <a:gd name="connsiteX0" fmla="*/ 0 w 4572000"/>
              <a:gd name="connsiteY0" fmla="*/ 0 h 6885384"/>
              <a:gd name="connsiteX1" fmla="*/ 4572000 w 4572000"/>
              <a:gd name="connsiteY1" fmla="*/ 0 h 6885384"/>
              <a:gd name="connsiteX2" fmla="*/ 4572000 w 4572000"/>
              <a:gd name="connsiteY2" fmla="*/ 6885384 h 6885384"/>
              <a:gd name="connsiteX3" fmla="*/ 0 w 4572000"/>
              <a:gd name="connsiteY3" fmla="*/ 6885384 h 6885384"/>
              <a:gd name="connsiteX4" fmla="*/ 0 w 4572000"/>
              <a:gd name="connsiteY4" fmla="*/ 0 h 6885384"/>
              <a:gd name="connsiteX0" fmla="*/ 0 w 9194800"/>
              <a:gd name="connsiteY0" fmla="*/ 0 h 6885384"/>
              <a:gd name="connsiteX1" fmla="*/ 9194800 w 9194800"/>
              <a:gd name="connsiteY1" fmla="*/ 5638800 h 6885384"/>
              <a:gd name="connsiteX2" fmla="*/ 4572000 w 9194800"/>
              <a:gd name="connsiteY2" fmla="*/ 6885384 h 6885384"/>
              <a:gd name="connsiteX3" fmla="*/ 0 w 9194800"/>
              <a:gd name="connsiteY3" fmla="*/ 6885384 h 6885384"/>
              <a:gd name="connsiteX4" fmla="*/ 0 w 9194800"/>
              <a:gd name="connsiteY4" fmla="*/ 0 h 6885384"/>
              <a:gd name="connsiteX0" fmla="*/ 0 w 9194800"/>
              <a:gd name="connsiteY0" fmla="*/ 0 h 6898084"/>
              <a:gd name="connsiteX1" fmla="*/ 9194800 w 9194800"/>
              <a:gd name="connsiteY1" fmla="*/ 5638800 h 6898084"/>
              <a:gd name="connsiteX2" fmla="*/ 9182100 w 9194800"/>
              <a:gd name="connsiteY2" fmla="*/ 6898084 h 6898084"/>
              <a:gd name="connsiteX3" fmla="*/ 0 w 9194800"/>
              <a:gd name="connsiteY3" fmla="*/ 6885384 h 6898084"/>
              <a:gd name="connsiteX4" fmla="*/ 0 w 9194800"/>
              <a:gd name="connsiteY4" fmla="*/ 0 h 6898084"/>
              <a:gd name="connsiteX0" fmla="*/ 2413000 w 9194800"/>
              <a:gd name="connsiteY0" fmla="*/ 0 h 4802584"/>
              <a:gd name="connsiteX1" fmla="*/ 9194800 w 9194800"/>
              <a:gd name="connsiteY1" fmla="*/ 3543300 h 4802584"/>
              <a:gd name="connsiteX2" fmla="*/ 9182100 w 9194800"/>
              <a:gd name="connsiteY2" fmla="*/ 4802584 h 4802584"/>
              <a:gd name="connsiteX3" fmla="*/ 0 w 9194800"/>
              <a:gd name="connsiteY3" fmla="*/ 4789884 h 4802584"/>
              <a:gd name="connsiteX4" fmla="*/ 2413000 w 9194800"/>
              <a:gd name="connsiteY4" fmla="*/ 0 h 4802584"/>
              <a:gd name="connsiteX0" fmla="*/ 1663700 w 9194800"/>
              <a:gd name="connsiteY0" fmla="*/ 0 h 5894784"/>
              <a:gd name="connsiteX1" fmla="*/ 9194800 w 9194800"/>
              <a:gd name="connsiteY1" fmla="*/ 4635500 h 5894784"/>
              <a:gd name="connsiteX2" fmla="*/ 9182100 w 9194800"/>
              <a:gd name="connsiteY2" fmla="*/ 5894784 h 5894784"/>
              <a:gd name="connsiteX3" fmla="*/ 0 w 9194800"/>
              <a:gd name="connsiteY3" fmla="*/ 5882084 h 5894784"/>
              <a:gd name="connsiteX4" fmla="*/ 1663700 w 9194800"/>
              <a:gd name="connsiteY4" fmla="*/ 0 h 5894784"/>
              <a:gd name="connsiteX0" fmla="*/ 1663700 w 9182100"/>
              <a:gd name="connsiteY0" fmla="*/ 0 h 5894784"/>
              <a:gd name="connsiteX1" fmla="*/ 7658100 w 9182100"/>
              <a:gd name="connsiteY1" fmla="*/ 5283200 h 5894784"/>
              <a:gd name="connsiteX2" fmla="*/ 9182100 w 9182100"/>
              <a:gd name="connsiteY2" fmla="*/ 5894784 h 5894784"/>
              <a:gd name="connsiteX3" fmla="*/ 0 w 9182100"/>
              <a:gd name="connsiteY3" fmla="*/ 5882084 h 5894784"/>
              <a:gd name="connsiteX4" fmla="*/ 1663700 w 9182100"/>
              <a:gd name="connsiteY4" fmla="*/ 0 h 5894784"/>
              <a:gd name="connsiteX0" fmla="*/ 1663700 w 8407400"/>
              <a:gd name="connsiteY0" fmla="*/ 0 h 5907484"/>
              <a:gd name="connsiteX1" fmla="*/ 7658100 w 8407400"/>
              <a:gd name="connsiteY1" fmla="*/ 5283200 h 5907484"/>
              <a:gd name="connsiteX2" fmla="*/ 8407400 w 8407400"/>
              <a:gd name="connsiteY2" fmla="*/ 5907484 h 5907484"/>
              <a:gd name="connsiteX3" fmla="*/ 0 w 8407400"/>
              <a:gd name="connsiteY3" fmla="*/ 5882084 h 5907484"/>
              <a:gd name="connsiteX4" fmla="*/ 1663700 w 8407400"/>
              <a:gd name="connsiteY4" fmla="*/ 0 h 5907484"/>
              <a:gd name="connsiteX0" fmla="*/ 698500 w 7442200"/>
              <a:gd name="connsiteY0" fmla="*/ 0 h 5907484"/>
              <a:gd name="connsiteX1" fmla="*/ 6692900 w 7442200"/>
              <a:gd name="connsiteY1" fmla="*/ 5283200 h 5907484"/>
              <a:gd name="connsiteX2" fmla="*/ 7442200 w 7442200"/>
              <a:gd name="connsiteY2" fmla="*/ 5907484 h 5907484"/>
              <a:gd name="connsiteX3" fmla="*/ 0 w 7442200"/>
              <a:gd name="connsiteY3" fmla="*/ 5907484 h 5907484"/>
              <a:gd name="connsiteX4" fmla="*/ 698500 w 7442200"/>
              <a:gd name="connsiteY4" fmla="*/ 0 h 5907484"/>
              <a:gd name="connsiteX0" fmla="*/ 698500 w 6858000"/>
              <a:gd name="connsiteY0" fmla="*/ 0 h 5945584"/>
              <a:gd name="connsiteX1" fmla="*/ 6692900 w 6858000"/>
              <a:gd name="connsiteY1" fmla="*/ 5283200 h 5945584"/>
              <a:gd name="connsiteX2" fmla="*/ 6858000 w 6858000"/>
              <a:gd name="connsiteY2" fmla="*/ 5945584 h 5945584"/>
              <a:gd name="connsiteX3" fmla="*/ 0 w 6858000"/>
              <a:gd name="connsiteY3" fmla="*/ 5907484 h 5945584"/>
              <a:gd name="connsiteX4" fmla="*/ 698500 w 6858000"/>
              <a:gd name="connsiteY4" fmla="*/ 0 h 5945584"/>
              <a:gd name="connsiteX0" fmla="*/ 698500 w 6858000"/>
              <a:gd name="connsiteY0" fmla="*/ 0 h 5945584"/>
              <a:gd name="connsiteX1" fmla="*/ 5727700 w 6858000"/>
              <a:gd name="connsiteY1" fmla="*/ 4876800 h 5945584"/>
              <a:gd name="connsiteX2" fmla="*/ 6858000 w 6858000"/>
              <a:gd name="connsiteY2" fmla="*/ 5945584 h 5945584"/>
              <a:gd name="connsiteX3" fmla="*/ 0 w 6858000"/>
              <a:gd name="connsiteY3" fmla="*/ 5907484 h 5945584"/>
              <a:gd name="connsiteX4" fmla="*/ 698500 w 6858000"/>
              <a:gd name="connsiteY4" fmla="*/ 0 h 5945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0" h="5945584">
                <a:moveTo>
                  <a:pt x="698500" y="0"/>
                </a:moveTo>
                <a:lnTo>
                  <a:pt x="5727700" y="4876800"/>
                </a:lnTo>
                <a:lnTo>
                  <a:pt x="6858000" y="5945584"/>
                </a:lnTo>
                <a:lnTo>
                  <a:pt x="0" y="5907484"/>
                </a:lnTo>
                <a:lnTo>
                  <a:pt x="698500" y="0"/>
                </a:lnTo>
                <a:close/>
              </a:path>
            </a:pathLst>
          </a:custGeom>
          <a:solidFill>
            <a:srgbClr val="4BB2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sp>
        <p:nvSpPr>
          <p:cNvPr id="5" name="矩形 4"/>
          <p:cNvSpPr/>
          <p:nvPr/>
        </p:nvSpPr>
        <p:spPr>
          <a:xfrm>
            <a:off x="1665288" y="1033463"/>
            <a:ext cx="7621587" cy="5870575"/>
          </a:xfrm>
          <a:custGeom>
            <a:avLst/>
            <a:gdLst>
              <a:gd name="connsiteX0" fmla="*/ 0 w 4608512"/>
              <a:gd name="connsiteY0" fmla="*/ 0 h 6937524"/>
              <a:gd name="connsiteX1" fmla="*/ 4608512 w 4608512"/>
              <a:gd name="connsiteY1" fmla="*/ 0 h 6937524"/>
              <a:gd name="connsiteX2" fmla="*/ 4608512 w 4608512"/>
              <a:gd name="connsiteY2" fmla="*/ 6937524 h 6937524"/>
              <a:gd name="connsiteX3" fmla="*/ 0 w 4608512"/>
              <a:gd name="connsiteY3" fmla="*/ 6937524 h 6937524"/>
              <a:gd name="connsiteX4" fmla="*/ 0 w 4608512"/>
              <a:gd name="connsiteY4" fmla="*/ 0 h 6937524"/>
              <a:gd name="connsiteX0" fmla="*/ 1435100 w 6043612"/>
              <a:gd name="connsiteY0" fmla="*/ 0 h 6937524"/>
              <a:gd name="connsiteX1" fmla="*/ 6043612 w 6043612"/>
              <a:gd name="connsiteY1" fmla="*/ 0 h 6937524"/>
              <a:gd name="connsiteX2" fmla="*/ 6043612 w 6043612"/>
              <a:gd name="connsiteY2" fmla="*/ 6937524 h 6937524"/>
              <a:gd name="connsiteX3" fmla="*/ 0 w 6043612"/>
              <a:gd name="connsiteY3" fmla="*/ 1984524 h 6937524"/>
              <a:gd name="connsiteX4" fmla="*/ 1435100 w 6043612"/>
              <a:gd name="connsiteY4" fmla="*/ 0 h 6937524"/>
              <a:gd name="connsiteX0" fmla="*/ 1435100 w 6043612"/>
              <a:gd name="connsiteY0" fmla="*/ 0 h 5705624"/>
              <a:gd name="connsiteX1" fmla="*/ 6043612 w 6043612"/>
              <a:gd name="connsiteY1" fmla="*/ 0 h 5705624"/>
              <a:gd name="connsiteX2" fmla="*/ 6030912 w 6043612"/>
              <a:gd name="connsiteY2" fmla="*/ 5705624 h 5705624"/>
              <a:gd name="connsiteX3" fmla="*/ 0 w 6043612"/>
              <a:gd name="connsiteY3" fmla="*/ 1984524 h 5705624"/>
              <a:gd name="connsiteX4" fmla="*/ 1435100 w 6043612"/>
              <a:gd name="connsiteY4" fmla="*/ 0 h 5705624"/>
              <a:gd name="connsiteX0" fmla="*/ 0 w 7059612"/>
              <a:gd name="connsiteY0" fmla="*/ 63500 h 5705624"/>
              <a:gd name="connsiteX1" fmla="*/ 7059612 w 7059612"/>
              <a:gd name="connsiteY1" fmla="*/ 0 h 5705624"/>
              <a:gd name="connsiteX2" fmla="*/ 7046912 w 7059612"/>
              <a:gd name="connsiteY2" fmla="*/ 5705624 h 5705624"/>
              <a:gd name="connsiteX3" fmla="*/ 1016000 w 7059612"/>
              <a:gd name="connsiteY3" fmla="*/ 1984524 h 5705624"/>
              <a:gd name="connsiteX4" fmla="*/ 0 w 7059612"/>
              <a:gd name="connsiteY4" fmla="*/ 63500 h 5705624"/>
              <a:gd name="connsiteX0" fmla="*/ 0 w 7427912"/>
              <a:gd name="connsiteY0" fmla="*/ 1104900 h 5705624"/>
              <a:gd name="connsiteX1" fmla="*/ 7427912 w 7427912"/>
              <a:gd name="connsiteY1" fmla="*/ 0 h 5705624"/>
              <a:gd name="connsiteX2" fmla="*/ 7415212 w 7427912"/>
              <a:gd name="connsiteY2" fmla="*/ 5705624 h 5705624"/>
              <a:gd name="connsiteX3" fmla="*/ 1384300 w 7427912"/>
              <a:gd name="connsiteY3" fmla="*/ 1984524 h 5705624"/>
              <a:gd name="connsiteX4" fmla="*/ 0 w 7427912"/>
              <a:gd name="connsiteY4" fmla="*/ 1104900 h 5705624"/>
              <a:gd name="connsiteX0" fmla="*/ 0 w 7441174"/>
              <a:gd name="connsiteY0" fmla="*/ 1104900 h 6950224"/>
              <a:gd name="connsiteX1" fmla="*/ 7427912 w 7441174"/>
              <a:gd name="connsiteY1" fmla="*/ 0 h 6950224"/>
              <a:gd name="connsiteX2" fmla="*/ 7440612 w 7441174"/>
              <a:gd name="connsiteY2" fmla="*/ 6950224 h 6950224"/>
              <a:gd name="connsiteX3" fmla="*/ 1384300 w 7441174"/>
              <a:gd name="connsiteY3" fmla="*/ 1984524 h 6950224"/>
              <a:gd name="connsiteX4" fmla="*/ 0 w 7441174"/>
              <a:gd name="connsiteY4" fmla="*/ 1104900 h 6950224"/>
              <a:gd name="connsiteX0" fmla="*/ 0 w 7441174"/>
              <a:gd name="connsiteY0" fmla="*/ 1104900 h 6962924"/>
              <a:gd name="connsiteX1" fmla="*/ 7427912 w 7441174"/>
              <a:gd name="connsiteY1" fmla="*/ 0 h 6962924"/>
              <a:gd name="connsiteX2" fmla="*/ 7440612 w 7441174"/>
              <a:gd name="connsiteY2" fmla="*/ 6950224 h 6962924"/>
              <a:gd name="connsiteX3" fmla="*/ 6578600 w 7441174"/>
              <a:gd name="connsiteY3" fmla="*/ 6962924 h 6962924"/>
              <a:gd name="connsiteX4" fmla="*/ 0 w 7441174"/>
              <a:gd name="connsiteY4" fmla="*/ 1104900 h 6962924"/>
              <a:gd name="connsiteX0" fmla="*/ 0 w 7491974"/>
              <a:gd name="connsiteY0" fmla="*/ 1104900 h 6962924"/>
              <a:gd name="connsiteX1" fmla="*/ 7478712 w 7491974"/>
              <a:gd name="connsiteY1" fmla="*/ 0 h 6962924"/>
              <a:gd name="connsiteX2" fmla="*/ 7491412 w 7491974"/>
              <a:gd name="connsiteY2" fmla="*/ 6950224 h 6962924"/>
              <a:gd name="connsiteX3" fmla="*/ 6629400 w 7491974"/>
              <a:gd name="connsiteY3" fmla="*/ 6962924 h 6962924"/>
              <a:gd name="connsiteX4" fmla="*/ 0 w 7491974"/>
              <a:gd name="connsiteY4" fmla="*/ 1104900 h 6962924"/>
              <a:gd name="connsiteX0" fmla="*/ 0 w 7491974"/>
              <a:gd name="connsiteY0" fmla="*/ 1104900 h 6962924"/>
              <a:gd name="connsiteX1" fmla="*/ 7478712 w 7491974"/>
              <a:gd name="connsiteY1" fmla="*/ 0 h 6962924"/>
              <a:gd name="connsiteX2" fmla="*/ 7491412 w 7491974"/>
              <a:gd name="connsiteY2" fmla="*/ 6950224 h 6962924"/>
              <a:gd name="connsiteX3" fmla="*/ 6529538 w 7491974"/>
              <a:gd name="connsiteY3" fmla="*/ 6962924 h 6962924"/>
              <a:gd name="connsiteX4" fmla="*/ 0 w 7491974"/>
              <a:gd name="connsiteY4" fmla="*/ 1104900 h 6962924"/>
              <a:gd name="connsiteX0" fmla="*/ 0 w 7491781"/>
              <a:gd name="connsiteY0" fmla="*/ 952500 h 6810524"/>
              <a:gd name="connsiteX1" fmla="*/ 7466229 w 7491781"/>
              <a:gd name="connsiteY1" fmla="*/ 0 h 6810524"/>
              <a:gd name="connsiteX2" fmla="*/ 7491412 w 7491781"/>
              <a:gd name="connsiteY2" fmla="*/ 6797824 h 6810524"/>
              <a:gd name="connsiteX3" fmla="*/ 6529538 w 7491781"/>
              <a:gd name="connsiteY3" fmla="*/ 6810524 h 6810524"/>
              <a:gd name="connsiteX4" fmla="*/ 0 w 7491781"/>
              <a:gd name="connsiteY4" fmla="*/ 952500 h 6810524"/>
              <a:gd name="connsiteX0" fmla="*/ 0 w 7491781"/>
              <a:gd name="connsiteY0" fmla="*/ 1028700 h 6886724"/>
              <a:gd name="connsiteX1" fmla="*/ 7466229 w 7491781"/>
              <a:gd name="connsiteY1" fmla="*/ 0 h 6886724"/>
              <a:gd name="connsiteX2" fmla="*/ 7491412 w 7491781"/>
              <a:gd name="connsiteY2" fmla="*/ 6874024 h 6886724"/>
              <a:gd name="connsiteX3" fmla="*/ 6529538 w 7491781"/>
              <a:gd name="connsiteY3" fmla="*/ 6886724 h 6886724"/>
              <a:gd name="connsiteX4" fmla="*/ 0 w 7491781"/>
              <a:gd name="connsiteY4" fmla="*/ 1028700 h 6886724"/>
              <a:gd name="connsiteX0" fmla="*/ 0 w 7491974"/>
              <a:gd name="connsiteY0" fmla="*/ 0 h 5858024"/>
              <a:gd name="connsiteX1" fmla="*/ 7478711 w 7491974"/>
              <a:gd name="connsiteY1" fmla="*/ 584200 h 5858024"/>
              <a:gd name="connsiteX2" fmla="*/ 7491412 w 7491974"/>
              <a:gd name="connsiteY2" fmla="*/ 5845324 h 5858024"/>
              <a:gd name="connsiteX3" fmla="*/ 6529538 w 7491974"/>
              <a:gd name="connsiteY3" fmla="*/ 5858024 h 5858024"/>
              <a:gd name="connsiteX4" fmla="*/ 0 w 7491974"/>
              <a:gd name="connsiteY4" fmla="*/ 0 h 5858024"/>
              <a:gd name="connsiteX0" fmla="*/ 0 w 7491974"/>
              <a:gd name="connsiteY0" fmla="*/ 0 h 5870724"/>
              <a:gd name="connsiteX1" fmla="*/ 7478711 w 7491974"/>
              <a:gd name="connsiteY1" fmla="*/ 584200 h 5870724"/>
              <a:gd name="connsiteX2" fmla="*/ 7491412 w 7491974"/>
              <a:gd name="connsiteY2" fmla="*/ 5845324 h 5870724"/>
              <a:gd name="connsiteX3" fmla="*/ 5917881 w 7491974"/>
              <a:gd name="connsiteY3" fmla="*/ 5870724 h 5870724"/>
              <a:gd name="connsiteX4" fmla="*/ 0 w 7491974"/>
              <a:gd name="connsiteY4" fmla="*/ 0 h 58707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1974" h="5870724">
                <a:moveTo>
                  <a:pt x="0" y="0"/>
                </a:moveTo>
                <a:lnTo>
                  <a:pt x="7478711" y="584200"/>
                </a:lnTo>
                <a:cubicBezTo>
                  <a:pt x="7474478" y="2486075"/>
                  <a:pt x="7495645" y="3943449"/>
                  <a:pt x="7491412" y="5845324"/>
                </a:cubicBezTo>
                <a:lnTo>
                  <a:pt x="5917881" y="5870724"/>
                </a:lnTo>
                <a:lnTo>
                  <a:pt x="0" y="0"/>
                </a:lnTo>
                <a:close/>
              </a:path>
            </a:pathLst>
          </a:custGeom>
          <a:solidFill>
            <a:schemeClr val="bg1">
              <a:lumMod val="95000"/>
            </a:schemeClr>
          </a:solidFill>
          <a:ln w="38100">
            <a:solidFill>
              <a:srgbClr val="4BB2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sp>
        <p:nvSpPr>
          <p:cNvPr id="6" name="橢圓 5"/>
          <p:cNvSpPr/>
          <p:nvPr/>
        </p:nvSpPr>
        <p:spPr>
          <a:xfrm>
            <a:off x="-469900" y="-387350"/>
            <a:ext cx="3660775" cy="3660775"/>
          </a:xfrm>
          <a:prstGeom prst="ellipse">
            <a:avLst/>
          </a:prstGeom>
          <a:solidFill>
            <a:schemeClr val="bg1"/>
          </a:solidFill>
          <a:ln w="381000">
            <a:solidFill>
              <a:srgbClr val="4BB2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grpSp>
        <p:nvGrpSpPr>
          <p:cNvPr id="41989" name="群組 7"/>
          <p:cNvGrpSpPr>
            <a:grpSpLocks/>
          </p:cNvGrpSpPr>
          <p:nvPr/>
        </p:nvGrpSpPr>
        <p:grpSpPr bwMode="auto">
          <a:xfrm>
            <a:off x="5648325" y="-823913"/>
            <a:ext cx="4395788" cy="2597151"/>
            <a:chOff x="5548345" y="-812555"/>
            <a:chExt cx="4395353" cy="2596933"/>
          </a:xfrm>
        </p:grpSpPr>
        <p:sp>
          <p:nvSpPr>
            <p:cNvPr id="8" name="等腰三角形 7"/>
            <p:cNvSpPr/>
            <p:nvPr/>
          </p:nvSpPr>
          <p:spPr>
            <a:xfrm rot="14970351">
              <a:off x="6096752" y="-1360962"/>
              <a:ext cx="2596933" cy="3693747"/>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grpSp>
          <p:nvGrpSpPr>
            <p:cNvPr id="42001" name="群組 9"/>
            <p:cNvGrpSpPr>
              <a:grpSpLocks/>
            </p:cNvGrpSpPr>
            <p:nvPr/>
          </p:nvGrpSpPr>
          <p:grpSpPr bwMode="auto">
            <a:xfrm>
              <a:off x="6012160" y="209886"/>
              <a:ext cx="3931538" cy="783046"/>
              <a:chOff x="6065348" y="481627"/>
              <a:chExt cx="3931538" cy="783046"/>
            </a:xfrm>
          </p:grpSpPr>
          <p:sp>
            <p:nvSpPr>
              <p:cNvPr id="10" name="矩形 9"/>
              <p:cNvSpPr>
                <a:spLocks noChangeArrowheads="1"/>
              </p:cNvSpPr>
              <p:nvPr/>
            </p:nvSpPr>
            <p:spPr bwMode="auto">
              <a:xfrm rot="20733130">
                <a:off x="6247582" y="741779"/>
                <a:ext cx="3749304" cy="522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defRPr/>
                </a:pPr>
                <a:r>
                  <a:rPr kumimoji="0" lang="en-US" altLang="zh-TW" sz="1200" dirty="0">
                    <a:solidFill>
                      <a:schemeClr val="tx1">
                        <a:lumMod val="75000"/>
                        <a:lumOff val="25000"/>
                      </a:schemeClr>
                    </a:solidFill>
                    <a:latin typeface="微軟正黑體" pitchFamily="34" charset="-120"/>
                    <a:ea typeface="微軟正黑體" pitchFamily="34" charset="-120"/>
                  </a:rPr>
                  <a:t> </a:t>
                </a:r>
              </a:p>
              <a:p>
                <a:pPr eaLnBrk="1" hangingPunct="1">
                  <a:defRPr/>
                </a:pPr>
                <a:endParaRPr kumimoji="0" lang="en-US" altLang="zh-TW" sz="1600" dirty="0">
                  <a:solidFill>
                    <a:schemeClr val="tx1">
                      <a:lumMod val="75000"/>
                      <a:lumOff val="25000"/>
                    </a:schemeClr>
                  </a:solidFill>
                  <a:latin typeface="微軟正黑體" pitchFamily="34" charset="-120"/>
                  <a:ea typeface="微軟正黑體" pitchFamily="34" charset="-120"/>
                </a:endParaRPr>
              </a:p>
            </p:txBody>
          </p:sp>
          <p:sp>
            <p:nvSpPr>
              <p:cNvPr id="11" name="文字方塊 10"/>
              <p:cNvSpPr txBox="1">
                <a:spLocks noChangeArrowheads="1"/>
              </p:cNvSpPr>
              <p:nvPr/>
            </p:nvSpPr>
            <p:spPr bwMode="auto">
              <a:xfrm rot="20747594">
                <a:off x="6065037" y="481451"/>
                <a:ext cx="3387390" cy="522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新細明體" charset="-120"/>
                  </a:defRPr>
                </a:lvl1pPr>
                <a:lvl2pPr marL="742950" indent="-285750" eaLnBrk="0" hangingPunct="0">
                  <a:defRPr kumimoji="1">
                    <a:solidFill>
                      <a:schemeClr val="tx1"/>
                    </a:solidFill>
                    <a:latin typeface="Calibri" pitchFamily="34" charset="0"/>
                    <a:ea typeface="新細明體" charset="-120"/>
                  </a:defRPr>
                </a:lvl2pPr>
                <a:lvl3pPr marL="1143000" indent="-228600" eaLnBrk="0" hangingPunct="0">
                  <a:defRPr kumimoji="1">
                    <a:solidFill>
                      <a:schemeClr val="tx1"/>
                    </a:solidFill>
                    <a:latin typeface="Calibri" pitchFamily="34" charset="0"/>
                    <a:ea typeface="新細明體" charset="-120"/>
                  </a:defRPr>
                </a:lvl3pPr>
                <a:lvl4pPr marL="1600200" indent="-228600" eaLnBrk="0" hangingPunct="0">
                  <a:defRPr kumimoji="1">
                    <a:solidFill>
                      <a:schemeClr val="tx1"/>
                    </a:solidFill>
                    <a:latin typeface="Calibri" pitchFamily="34" charset="0"/>
                    <a:ea typeface="新細明體" charset="-120"/>
                  </a:defRPr>
                </a:lvl4pPr>
                <a:lvl5pPr marL="2057400" indent="-228600" eaLnBrk="0" hangingPunct="0">
                  <a:defRPr kumimoji="1">
                    <a:solidFill>
                      <a:schemeClr val="tx1"/>
                    </a:solidFill>
                    <a:latin typeface="Calibri" pitchFamily="34" charset="0"/>
                    <a:ea typeface="新細明體" charset="-120"/>
                  </a:defRPr>
                </a:lvl5pPr>
                <a:lvl6pPr marL="2514600" indent="-228600" eaLnBrk="0" fontAlgn="base" hangingPunct="0">
                  <a:spcBef>
                    <a:spcPct val="0"/>
                  </a:spcBef>
                  <a:spcAft>
                    <a:spcPct val="0"/>
                  </a:spcAft>
                  <a:defRPr kumimoji="1">
                    <a:solidFill>
                      <a:schemeClr val="tx1"/>
                    </a:solidFill>
                    <a:latin typeface="Calibri" pitchFamily="34" charset="0"/>
                    <a:ea typeface="新細明體" charset="-120"/>
                  </a:defRPr>
                </a:lvl6pPr>
                <a:lvl7pPr marL="2971800" indent="-228600" eaLnBrk="0" fontAlgn="base" hangingPunct="0">
                  <a:spcBef>
                    <a:spcPct val="0"/>
                  </a:spcBef>
                  <a:spcAft>
                    <a:spcPct val="0"/>
                  </a:spcAft>
                  <a:defRPr kumimoji="1">
                    <a:solidFill>
                      <a:schemeClr val="tx1"/>
                    </a:solidFill>
                    <a:latin typeface="Calibri" pitchFamily="34" charset="0"/>
                    <a:ea typeface="新細明體" charset="-120"/>
                  </a:defRPr>
                </a:lvl7pPr>
                <a:lvl8pPr marL="3429000" indent="-228600" eaLnBrk="0" fontAlgn="base" hangingPunct="0">
                  <a:spcBef>
                    <a:spcPct val="0"/>
                  </a:spcBef>
                  <a:spcAft>
                    <a:spcPct val="0"/>
                  </a:spcAft>
                  <a:defRPr kumimoji="1">
                    <a:solidFill>
                      <a:schemeClr val="tx1"/>
                    </a:solidFill>
                    <a:latin typeface="Calibri" pitchFamily="34" charset="0"/>
                    <a:ea typeface="新細明體" charset="-120"/>
                  </a:defRPr>
                </a:lvl8pPr>
                <a:lvl9pPr marL="3886200" indent="-228600" eaLnBrk="0" fontAlgn="base" hangingPunct="0">
                  <a:spcBef>
                    <a:spcPct val="0"/>
                  </a:spcBef>
                  <a:spcAft>
                    <a:spcPct val="0"/>
                  </a:spcAft>
                  <a:defRPr kumimoji="1">
                    <a:solidFill>
                      <a:schemeClr val="tx1"/>
                    </a:solidFill>
                    <a:latin typeface="Calibri" pitchFamily="34" charset="0"/>
                    <a:ea typeface="新細明體" charset="-120"/>
                  </a:defRPr>
                </a:lvl9pPr>
              </a:lstStyle>
              <a:p>
                <a:pPr eaLnBrk="1" hangingPunct="1">
                  <a:defRPr/>
                </a:pPr>
                <a:r>
                  <a:rPr lang="zh-TW" altLang="en-US" sz="2800" b="1" dirty="0" smtClean="0">
                    <a:solidFill>
                      <a:schemeClr val="tx1">
                        <a:lumMod val="75000"/>
                        <a:lumOff val="25000"/>
                      </a:schemeClr>
                    </a:solidFill>
                    <a:latin typeface="微軟正黑體" pitchFamily="34" charset="-120"/>
                    <a:ea typeface="微軟正黑體" pitchFamily="34" charset="-120"/>
                  </a:rPr>
                  <a:t>技職教育宣導 </a:t>
                </a:r>
                <a:r>
                  <a:rPr lang="zh-TW" altLang="en-US" sz="2000" b="1" dirty="0" smtClean="0">
                    <a:solidFill>
                      <a:schemeClr val="tx1">
                        <a:lumMod val="75000"/>
                        <a:lumOff val="25000"/>
                      </a:schemeClr>
                    </a:solidFill>
                    <a:latin typeface="微軟正黑體" pitchFamily="34" charset="-120"/>
                    <a:ea typeface="微軟正黑體" pitchFamily="34" charset="-120"/>
                  </a:rPr>
                  <a:t>設計群</a:t>
                </a:r>
                <a:endParaRPr lang="zh-TW" altLang="en-US" sz="2400" b="1" dirty="0" smtClean="0">
                  <a:solidFill>
                    <a:schemeClr val="tx1">
                      <a:lumMod val="75000"/>
                      <a:lumOff val="25000"/>
                    </a:schemeClr>
                  </a:solidFill>
                  <a:latin typeface="微軟正黑體" pitchFamily="34" charset="-120"/>
                  <a:ea typeface="微軟正黑體" pitchFamily="34" charset="-120"/>
                </a:endParaRPr>
              </a:p>
            </p:txBody>
          </p:sp>
        </p:grpSp>
      </p:grpSp>
      <p:sp>
        <p:nvSpPr>
          <p:cNvPr id="12" name="矩形 11"/>
          <p:cNvSpPr/>
          <p:nvPr/>
        </p:nvSpPr>
        <p:spPr>
          <a:xfrm rot="165648">
            <a:off x="3478213" y="776288"/>
            <a:ext cx="2740025" cy="461962"/>
          </a:xfrm>
          <a:prstGeom prst="rect">
            <a:avLst/>
          </a:prstGeom>
        </p:spPr>
        <p:txBody>
          <a:bodyPr>
            <a:spAutoFit/>
          </a:bodyPr>
          <a:lstStyle/>
          <a:p>
            <a:pPr eaLnBrk="1" hangingPunct="1">
              <a:defRPr/>
            </a:pPr>
            <a:r>
              <a:rPr lang="zh-TW" altLang="zh-TW" sz="2400" b="1" dirty="0">
                <a:solidFill>
                  <a:schemeClr val="tx1">
                    <a:lumMod val="65000"/>
                    <a:lumOff val="35000"/>
                  </a:schemeClr>
                </a:solidFill>
                <a:latin typeface="微軟正黑體" pitchFamily="34" charset="-120"/>
                <a:ea typeface="微軟正黑體" pitchFamily="34" charset="-120"/>
              </a:rPr>
              <a:t>多媒體設計科</a:t>
            </a:r>
          </a:p>
        </p:txBody>
      </p:sp>
      <p:sp>
        <p:nvSpPr>
          <p:cNvPr id="13" name="矩形 13"/>
          <p:cNvSpPr>
            <a:spLocks noChangeArrowheads="1"/>
          </p:cNvSpPr>
          <p:nvPr/>
        </p:nvSpPr>
        <p:spPr bwMode="auto">
          <a:xfrm>
            <a:off x="1231900" y="3068638"/>
            <a:ext cx="15668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Clr>
                <a:srgbClr val="92D050"/>
              </a:buClr>
              <a:buSzPct val="70000"/>
              <a:buFontTx/>
              <a:buNone/>
            </a:pPr>
            <a:r>
              <a:rPr lang="zh-TW" altLang="en-US" sz="1800">
                <a:solidFill>
                  <a:schemeClr val="bg1"/>
                </a:solidFill>
                <a:latin typeface="微軟正黑體" pitchFamily="34" charset="-120"/>
                <a:ea typeface="微軟正黑體" pitchFamily="34" charset="-120"/>
              </a:rPr>
              <a:t>▲多媒體課程</a:t>
            </a:r>
            <a:endParaRPr lang="en-US" altLang="zh-TW" sz="1800">
              <a:solidFill>
                <a:schemeClr val="bg1"/>
              </a:solidFill>
              <a:latin typeface="微軟正黑體" pitchFamily="34" charset="-120"/>
              <a:ea typeface="微軟正黑體" pitchFamily="34" charset="-120"/>
            </a:endParaRPr>
          </a:p>
        </p:txBody>
      </p:sp>
      <p:pic>
        <p:nvPicPr>
          <p:cNvPr id="40968" name="圖片 6"/>
          <p:cNvPicPr>
            <a:picLocks noChangeAspect="1"/>
          </p:cNvPicPr>
          <p:nvPr/>
        </p:nvPicPr>
        <p:blipFill>
          <a:blip r:embed="rId3">
            <a:extLst>
              <a:ext uri="{28A0092B-C50C-407E-A947-70E740481C1C}">
                <a14:useLocalDpi xmlns:a14="http://schemas.microsoft.com/office/drawing/2010/main" val="0"/>
              </a:ext>
            </a:extLst>
          </a:blip>
          <a:srcRect l="5457" r="25056"/>
          <a:stretch>
            <a:fillRect/>
          </a:stretch>
        </p:blipFill>
        <p:spPr bwMode="auto">
          <a:xfrm>
            <a:off x="-342900" y="-215900"/>
            <a:ext cx="3433763" cy="3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93"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a:spcBef>
                <a:spcPct val="0"/>
              </a:spcBef>
              <a:buFontTx/>
              <a:buNone/>
            </a:pPr>
            <a:fld id="{62475410-37C8-4981-AE33-53DE8617D24D}" type="slidenum">
              <a:rPr lang="zh-TW" altLang="en-US" sz="1200">
                <a:solidFill>
                  <a:srgbClr val="898989"/>
                </a:solidFill>
              </a:rPr>
              <a:pPr>
                <a:spcBef>
                  <a:spcPct val="0"/>
                </a:spcBef>
                <a:buFontTx/>
                <a:buNone/>
              </a:pPr>
              <a:t>58</a:t>
            </a:fld>
            <a:endParaRPr lang="zh-TW" altLang="en-US" sz="1200">
              <a:solidFill>
                <a:srgbClr val="898989"/>
              </a:solidFill>
            </a:endParaRPr>
          </a:p>
        </p:txBody>
      </p:sp>
      <p:sp>
        <p:nvSpPr>
          <p:cNvPr id="40971" name="矩形 14"/>
          <p:cNvSpPr>
            <a:spLocks noChangeArrowheads="1"/>
          </p:cNvSpPr>
          <p:nvPr/>
        </p:nvSpPr>
        <p:spPr bwMode="auto">
          <a:xfrm>
            <a:off x="4498975" y="1557338"/>
            <a:ext cx="4254500" cy="19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a:lnSpc>
                <a:spcPct val="150000"/>
              </a:lnSpc>
              <a:spcBef>
                <a:spcPct val="0"/>
              </a:spcBef>
              <a:buFont typeface="Arial" charset="0"/>
              <a:buNone/>
            </a:pPr>
            <a:r>
              <a:rPr lang="zh-TW" altLang="zh-TW" sz="2000">
                <a:latin typeface="微軟正黑體" pitchFamily="34" charset="-120"/>
                <a:ea typeface="微軟正黑體" pitchFamily="34" charset="-120"/>
              </a:rPr>
              <a:t>學習數位媒體工具的基本知識與實用技術，培養學生的美學、多媒體設計、數位設計、視覺傳達等相關的專業技能</a:t>
            </a:r>
          </a:p>
        </p:txBody>
      </p:sp>
      <p:sp>
        <p:nvSpPr>
          <p:cNvPr id="21" name="矩形 14"/>
          <p:cNvSpPr>
            <a:spLocks noChangeArrowheads="1"/>
          </p:cNvSpPr>
          <p:nvPr/>
        </p:nvSpPr>
        <p:spPr bwMode="auto">
          <a:xfrm>
            <a:off x="1547664" y="4953942"/>
            <a:ext cx="5040560" cy="923330"/>
          </a:xfrm>
          <a:prstGeom prst="rect">
            <a:avLst/>
          </a:prstGeom>
          <a:solidFill>
            <a:schemeClr val="bg1"/>
          </a:solidFill>
          <a:ln w="38100">
            <a:solidFill>
              <a:schemeClr val="accent2"/>
            </a:solidFill>
          </a:ln>
          <a:effectLst>
            <a:reflection blurRad="6350" stA="52000" endA="300" endPos="35000" dir="5400000" sy="-100000" algn="bl" rotWithShape="0"/>
          </a:effectLst>
        </p:spPr>
        <p:txBody>
          <a:bodyPr>
            <a:spAutoFit/>
          </a:bodyPr>
          <a:lstStyle>
            <a:lvl1pPr eaLnBrk="0" hangingPunct="0">
              <a:spcBef>
                <a:spcPct val="20000"/>
              </a:spcBef>
              <a:buFont typeface="Arial" charset="0"/>
              <a:buChar char="•"/>
              <a:defRPr sz="3200">
                <a:solidFill>
                  <a:schemeClr val="tx1"/>
                </a:solidFill>
                <a:latin typeface="Calibri" pitchFamily="34" charset="0"/>
                <a:ea typeface="新細明體" charset="-120"/>
              </a:defRPr>
            </a:lvl1pPr>
            <a:lvl2pPr marL="742950" indent="-285750" eaLnBrk="0" hangingPunct="0">
              <a:spcBef>
                <a:spcPct val="20000"/>
              </a:spcBef>
              <a:buFont typeface="Arial" charset="0"/>
              <a:buChar char="–"/>
              <a:defRPr sz="2800">
                <a:solidFill>
                  <a:schemeClr val="tx1"/>
                </a:solidFill>
                <a:latin typeface="Calibri" pitchFamily="34" charset="0"/>
                <a:ea typeface="新細明體" charset="-120"/>
              </a:defRPr>
            </a:lvl2pPr>
            <a:lvl3pPr marL="1143000" indent="-228600" eaLnBrk="0" hangingPunct="0">
              <a:spcBef>
                <a:spcPct val="20000"/>
              </a:spcBef>
              <a:buFont typeface="Arial" charset="0"/>
              <a:buChar char="•"/>
              <a:defRPr sz="2400">
                <a:solidFill>
                  <a:schemeClr val="tx1"/>
                </a:solidFill>
                <a:latin typeface="Calibri" pitchFamily="34" charset="0"/>
                <a:ea typeface="新細明體" charset="-120"/>
              </a:defRPr>
            </a:lvl3pPr>
            <a:lvl4pPr marL="1600200" indent="-228600" eaLnBrk="0" hangingPunct="0">
              <a:spcBef>
                <a:spcPct val="20000"/>
              </a:spcBef>
              <a:buFont typeface="Arial" charset="0"/>
              <a:buChar char="–"/>
              <a:defRPr sz="2000">
                <a:solidFill>
                  <a:schemeClr val="tx1"/>
                </a:solidFill>
                <a:latin typeface="Calibri" pitchFamily="34" charset="0"/>
                <a:ea typeface="新細明體" charset="-120"/>
              </a:defRPr>
            </a:lvl4pPr>
            <a:lvl5pPr marL="2057400" indent="-228600" eaLnBrk="0" hangingPunct="0">
              <a:spcBef>
                <a:spcPct val="20000"/>
              </a:spcBef>
              <a:buFont typeface="Arial" charset="0"/>
              <a:buChar char="»"/>
              <a:defRPr sz="2000">
                <a:solidFill>
                  <a:schemeClr val="tx1"/>
                </a:solidFill>
                <a:latin typeface="Calibri" pitchFamily="34" charset="0"/>
                <a:ea typeface="新細明體"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9pPr>
          </a:lstStyle>
          <a:p>
            <a:pPr eaLnBrk="1" hangingPunct="1">
              <a:lnSpc>
                <a:spcPct val="150000"/>
              </a:lnSpc>
              <a:spcBef>
                <a:spcPct val="0"/>
              </a:spcBef>
              <a:buFont typeface="Arial" charset="0"/>
              <a:buNone/>
              <a:defRPr/>
            </a:pPr>
            <a:r>
              <a:rPr lang="zh-TW" altLang="zh-TW" sz="1800" dirty="0" smtClean="0">
                <a:latin typeface="微軟正黑體" pitchFamily="34" charset="-120"/>
                <a:ea typeface="微軟正黑體" pitchFamily="34" charset="-120"/>
              </a:rPr>
              <a:t>實務訓練上，透過競賽、設計實務操作等來提升學生的實務經驗，培養業界所需的實用技能</a:t>
            </a:r>
            <a:endParaRPr lang="zh-TW" altLang="zh-TW" sz="2000" dirty="0" smtClean="0">
              <a:latin typeface="微軟正黑體" pitchFamily="34" charset="-120"/>
              <a:ea typeface="微軟正黑體" pitchFamily="34" charset="-120"/>
            </a:endParaRPr>
          </a:p>
        </p:txBody>
      </p:sp>
      <p:pic>
        <p:nvPicPr>
          <p:cNvPr id="16" name="圖片 15"/>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40475" y="4192588"/>
            <a:ext cx="1246188" cy="214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圖片 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875463" y="4864100"/>
            <a:ext cx="1878012" cy="187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圖片 6"/>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rot="-1455725">
            <a:off x="7258050" y="5232400"/>
            <a:ext cx="1468438"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圖片 18"/>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779838" y="1700213"/>
            <a:ext cx="749300"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53995076"/>
      </p:ext>
    </p:extLst>
  </p:cSld>
  <p:clrMapOvr>
    <a:masterClrMapping/>
  </p:clrMapOvr>
  <p:transition spd="med">
    <p:wheel spokes="1"/>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withEffect">
                                  <p:stCondLst>
                                    <p:cond delay="0"/>
                                  </p:stCondLst>
                                  <p:childTnLst>
                                    <p:set>
                                      <p:cBhvr>
                                        <p:cTn id="6" dur="1" fill="hold">
                                          <p:stCondLst>
                                            <p:cond delay="0"/>
                                          </p:stCondLst>
                                        </p:cTn>
                                        <p:tgtEl>
                                          <p:spTgt spid="40968"/>
                                        </p:tgtEl>
                                        <p:attrNameLst>
                                          <p:attrName>style.visibility</p:attrName>
                                        </p:attrNameLst>
                                      </p:cBhvr>
                                      <p:to>
                                        <p:strVal val="visible"/>
                                      </p:to>
                                    </p:set>
                                    <p:anim calcmode="lin" valueType="num">
                                      <p:cBhvr>
                                        <p:cTn id="7" dur="500" fill="hold"/>
                                        <p:tgtEl>
                                          <p:spTgt spid="40968"/>
                                        </p:tgtEl>
                                        <p:attrNameLst>
                                          <p:attrName>ppt_w</p:attrName>
                                        </p:attrNameLst>
                                      </p:cBhvr>
                                      <p:tavLst>
                                        <p:tav tm="0">
                                          <p:val>
                                            <p:fltVal val="0"/>
                                          </p:val>
                                        </p:tav>
                                        <p:tav tm="100000">
                                          <p:val>
                                            <p:strVal val="#ppt_w"/>
                                          </p:val>
                                        </p:tav>
                                      </p:tavLst>
                                    </p:anim>
                                    <p:anim calcmode="lin" valueType="num">
                                      <p:cBhvr>
                                        <p:cTn id="8" dur="500" fill="hold"/>
                                        <p:tgtEl>
                                          <p:spTgt spid="40968"/>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par>
                                <p:cTn id="12" presetID="49" presetClass="entr" presetSubtype="0" decel="100000" fill="hold" grpId="0" nodeType="withEffect">
                                  <p:stCondLst>
                                    <p:cond delay="50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 calcmode="lin" valueType="num">
                                      <p:cBhvr>
                                        <p:cTn id="16" dur="500" fill="hold"/>
                                        <p:tgtEl>
                                          <p:spTgt spid="12"/>
                                        </p:tgtEl>
                                        <p:attrNameLst>
                                          <p:attrName>style.rotation</p:attrName>
                                        </p:attrNameLst>
                                      </p:cBhvr>
                                      <p:tavLst>
                                        <p:tav tm="0">
                                          <p:val>
                                            <p:fltVal val="360"/>
                                          </p:val>
                                        </p:tav>
                                        <p:tav tm="100000">
                                          <p:val>
                                            <p:fltVal val="0"/>
                                          </p:val>
                                        </p:tav>
                                      </p:tavLst>
                                    </p:anim>
                                    <p:animEffect transition="in" filter="fade">
                                      <p:cBhvr>
                                        <p:cTn id="17" dur="500"/>
                                        <p:tgtEl>
                                          <p:spTgt spid="12"/>
                                        </p:tgtEl>
                                      </p:cBhvr>
                                    </p:animEffect>
                                  </p:childTnLst>
                                </p:cTn>
                              </p:par>
                              <p:par>
                                <p:cTn id="18" presetID="10" presetClass="entr" presetSubtype="0" fill="hold" nodeType="withEffect">
                                  <p:stCondLst>
                                    <p:cond delay="50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par>
                                <p:cTn id="21" presetID="42" presetClass="entr" presetSubtype="0" fill="hold" grpId="0" nodeType="withEffect">
                                  <p:stCondLst>
                                    <p:cond delay="1000"/>
                                  </p:stCondLst>
                                  <p:childTnLst>
                                    <p:set>
                                      <p:cBhvr>
                                        <p:cTn id="22" dur="1" fill="hold">
                                          <p:stCondLst>
                                            <p:cond delay="0"/>
                                          </p:stCondLst>
                                        </p:cTn>
                                        <p:tgtEl>
                                          <p:spTgt spid="40971"/>
                                        </p:tgtEl>
                                        <p:attrNameLst>
                                          <p:attrName>style.visibility</p:attrName>
                                        </p:attrNameLst>
                                      </p:cBhvr>
                                      <p:to>
                                        <p:strVal val="visible"/>
                                      </p:to>
                                    </p:set>
                                    <p:animEffect transition="in" filter="fade">
                                      <p:cBhvr>
                                        <p:cTn id="23" dur="1000"/>
                                        <p:tgtEl>
                                          <p:spTgt spid="40971"/>
                                        </p:tgtEl>
                                      </p:cBhvr>
                                    </p:animEffect>
                                    <p:anim calcmode="lin" valueType="num">
                                      <p:cBhvr>
                                        <p:cTn id="24" dur="1000" fill="hold"/>
                                        <p:tgtEl>
                                          <p:spTgt spid="40971"/>
                                        </p:tgtEl>
                                        <p:attrNameLst>
                                          <p:attrName>ppt_x</p:attrName>
                                        </p:attrNameLst>
                                      </p:cBhvr>
                                      <p:tavLst>
                                        <p:tav tm="0">
                                          <p:val>
                                            <p:strVal val="#ppt_x"/>
                                          </p:val>
                                        </p:tav>
                                        <p:tav tm="100000">
                                          <p:val>
                                            <p:strVal val="#ppt_x"/>
                                          </p:val>
                                        </p:tav>
                                      </p:tavLst>
                                    </p:anim>
                                    <p:anim calcmode="lin" valueType="num">
                                      <p:cBhvr>
                                        <p:cTn id="25" dur="1000" fill="hold"/>
                                        <p:tgtEl>
                                          <p:spTgt spid="40971"/>
                                        </p:tgtEl>
                                        <p:attrNameLst>
                                          <p:attrName>ppt_y</p:attrName>
                                        </p:attrNameLst>
                                      </p:cBhvr>
                                      <p:tavLst>
                                        <p:tav tm="0">
                                          <p:val>
                                            <p:strVal val="#ppt_y+.1"/>
                                          </p:val>
                                        </p:tav>
                                        <p:tav tm="100000">
                                          <p:val>
                                            <p:strVal val="#ppt_y"/>
                                          </p:val>
                                        </p:tav>
                                      </p:tavLst>
                                    </p:anim>
                                  </p:childTnLst>
                                </p:cTn>
                              </p:par>
                              <p:par>
                                <p:cTn id="26" presetID="2" presetClass="entr" presetSubtype="9" fill="hold" nodeType="withEffect">
                                  <p:stCondLst>
                                    <p:cond delay="130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0-#ppt_w/2"/>
                                          </p:val>
                                        </p:tav>
                                        <p:tav tm="100000">
                                          <p:val>
                                            <p:strVal val="#ppt_x"/>
                                          </p:val>
                                        </p:tav>
                                      </p:tavLst>
                                    </p:anim>
                                    <p:anim calcmode="lin" valueType="num">
                                      <p:cBhvr additive="base">
                                        <p:cTn id="29" dur="500" fill="hold"/>
                                        <p:tgtEl>
                                          <p:spTgt spid="16"/>
                                        </p:tgtEl>
                                        <p:attrNameLst>
                                          <p:attrName>ppt_y</p:attrName>
                                        </p:attrNameLst>
                                      </p:cBhvr>
                                      <p:tavLst>
                                        <p:tav tm="0">
                                          <p:val>
                                            <p:strVal val="0-#ppt_h/2"/>
                                          </p:val>
                                        </p:tav>
                                        <p:tav tm="100000">
                                          <p:val>
                                            <p:strVal val="#ppt_y"/>
                                          </p:val>
                                        </p:tav>
                                      </p:tavLst>
                                    </p:anim>
                                  </p:childTnLst>
                                </p:cTn>
                              </p:par>
                              <p:par>
                                <p:cTn id="30" presetID="35" presetClass="entr" presetSubtype="0" fill="hold" nodeType="withEffect">
                                  <p:stCondLst>
                                    <p:cond delay="100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1000"/>
                                        <p:tgtEl>
                                          <p:spTgt spid="3"/>
                                        </p:tgtEl>
                                      </p:cBhvr>
                                    </p:animEffect>
                                    <p:anim calcmode="lin" valueType="num">
                                      <p:cBhvr>
                                        <p:cTn id="33" dur="1000" fill="hold"/>
                                        <p:tgtEl>
                                          <p:spTgt spid="3"/>
                                        </p:tgtEl>
                                        <p:attrNameLst>
                                          <p:attrName>style.rotation</p:attrName>
                                        </p:attrNameLst>
                                      </p:cBhvr>
                                      <p:tavLst>
                                        <p:tav tm="0">
                                          <p:val>
                                            <p:fltVal val="720"/>
                                          </p:val>
                                        </p:tav>
                                        <p:tav tm="100000">
                                          <p:val>
                                            <p:fltVal val="0"/>
                                          </p:val>
                                        </p:tav>
                                      </p:tavLst>
                                    </p:anim>
                                    <p:anim calcmode="lin" valueType="num">
                                      <p:cBhvr>
                                        <p:cTn id="34" dur="1000" fill="hold"/>
                                        <p:tgtEl>
                                          <p:spTgt spid="3"/>
                                        </p:tgtEl>
                                        <p:attrNameLst>
                                          <p:attrName>ppt_h</p:attrName>
                                        </p:attrNameLst>
                                      </p:cBhvr>
                                      <p:tavLst>
                                        <p:tav tm="0">
                                          <p:val>
                                            <p:fltVal val="0"/>
                                          </p:val>
                                        </p:tav>
                                        <p:tav tm="100000">
                                          <p:val>
                                            <p:strVal val="#ppt_h"/>
                                          </p:val>
                                        </p:tav>
                                      </p:tavLst>
                                    </p:anim>
                                    <p:anim calcmode="lin" valueType="num">
                                      <p:cBhvr>
                                        <p:cTn id="35" dur="1000" fill="hold"/>
                                        <p:tgtEl>
                                          <p:spTgt spid="3"/>
                                        </p:tgtEl>
                                        <p:attrNameLst>
                                          <p:attrName>ppt_w</p:attrName>
                                        </p:attrNameLst>
                                      </p:cBhvr>
                                      <p:tavLst>
                                        <p:tav tm="0">
                                          <p:val>
                                            <p:fltVal val="0"/>
                                          </p:val>
                                        </p:tav>
                                        <p:tav tm="100000">
                                          <p:val>
                                            <p:strVal val="#ppt_w"/>
                                          </p:val>
                                        </p:tav>
                                      </p:tavLst>
                                    </p:anim>
                                  </p:childTnLst>
                                </p:cTn>
                              </p:par>
                              <p:par>
                                <p:cTn id="36" presetID="22" presetClass="entr" presetSubtype="1" fill="hold" nodeType="withEffect">
                                  <p:stCondLst>
                                    <p:cond delay="1800"/>
                                  </p:stCondLst>
                                  <p:childTnLst>
                                    <p:set>
                                      <p:cBhvr>
                                        <p:cTn id="37" dur="1" fill="hold">
                                          <p:stCondLst>
                                            <p:cond delay="0"/>
                                          </p:stCondLst>
                                        </p:cTn>
                                        <p:tgtEl>
                                          <p:spTgt spid="7"/>
                                        </p:tgtEl>
                                        <p:attrNameLst>
                                          <p:attrName>style.visibility</p:attrName>
                                        </p:attrNameLst>
                                      </p:cBhvr>
                                      <p:to>
                                        <p:strVal val="visible"/>
                                      </p:to>
                                    </p:set>
                                    <p:animEffect transition="in" filter="wipe(up)">
                                      <p:cBhvr>
                                        <p:cTn id="38" dur="500"/>
                                        <p:tgtEl>
                                          <p:spTgt spid="7"/>
                                        </p:tgtEl>
                                      </p:cBhvr>
                                    </p:animEffect>
                                  </p:childTnLst>
                                </p:cTn>
                              </p:par>
                              <p:par>
                                <p:cTn id="39" presetID="47" presetClass="entr" presetSubtype="0" fill="hold" nodeType="withEffect">
                                  <p:stCondLst>
                                    <p:cond delay="250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700"/>
                                        <p:tgtEl>
                                          <p:spTgt spid="21"/>
                                        </p:tgtEl>
                                      </p:cBhvr>
                                    </p:animEffect>
                                    <p:anim calcmode="lin" valueType="num">
                                      <p:cBhvr>
                                        <p:cTn id="42" dur="700" fill="hold"/>
                                        <p:tgtEl>
                                          <p:spTgt spid="21"/>
                                        </p:tgtEl>
                                        <p:attrNameLst>
                                          <p:attrName>ppt_x</p:attrName>
                                        </p:attrNameLst>
                                      </p:cBhvr>
                                      <p:tavLst>
                                        <p:tav tm="0">
                                          <p:val>
                                            <p:strVal val="#ppt_x"/>
                                          </p:val>
                                        </p:tav>
                                        <p:tav tm="100000">
                                          <p:val>
                                            <p:strVal val="#ppt_x"/>
                                          </p:val>
                                        </p:tav>
                                      </p:tavLst>
                                    </p:anim>
                                    <p:anim calcmode="lin" valueType="num">
                                      <p:cBhvr>
                                        <p:cTn id="43" dur="7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40971"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928688" y="1003300"/>
            <a:ext cx="6858000" cy="5945188"/>
          </a:xfrm>
          <a:custGeom>
            <a:avLst/>
            <a:gdLst>
              <a:gd name="connsiteX0" fmla="*/ 0 w 4572000"/>
              <a:gd name="connsiteY0" fmla="*/ 0 h 6885384"/>
              <a:gd name="connsiteX1" fmla="*/ 4572000 w 4572000"/>
              <a:gd name="connsiteY1" fmla="*/ 0 h 6885384"/>
              <a:gd name="connsiteX2" fmla="*/ 4572000 w 4572000"/>
              <a:gd name="connsiteY2" fmla="*/ 6885384 h 6885384"/>
              <a:gd name="connsiteX3" fmla="*/ 0 w 4572000"/>
              <a:gd name="connsiteY3" fmla="*/ 6885384 h 6885384"/>
              <a:gd name="connsiteX4" fmla="*/ 0 w 4572000"/>
              <a:gd name="connsiteY4" fmla="*/ 0 h 6885384"/>
              <a:gd name="connsiteX0" fmla="*/ 0 w 9194800"/>
              <a:gd name="connsiteY0" fmla="*/ 0 h 6885384"/>
              <a:gd name="connsiteX1" fmla="*/ 9194800 w 9194800"/>
              <a:gd name="connsiteY1" fmla="*/ 5638800 h 6885384"/>
              <a:gd name="connsiteX2" fmla="*/ 4572000 w 9194800"/>
              <a:gd name="connsiteY2" fmla="*/ 6885384 h 6885384"/>
              <a:gd name="connsiteX3" fmla="*/ 0 w 9194800"/>
              <a:gd name="connsiteY3" fmla="*/ 6885384 h 6885384"/>
              <a:gd name="connsiteX4" fmla="*/ 0 w 9194800"/>
              <a:gd name="connsiteY4" fmla="*/ 0 h 6885384"/>
              <a:gd name="connsiteX0" fmla="*/ 0 w 9194800"/>
              <a:gd name="connsiteY0" fmla="*/ 0 h 6898084"/>
              <a:gd name="connsiteX1" fmla="*/ 9194800 w 9194800"/>
              <a:gd name="connsiteY1" fmla="*/ 5638800 h 6898084"/>
              <a:gd name="connsiteX2" fmla="*/ 9182100 w 9194800"/>
              <a:gd name="connsiteY2" fmla="*/ 6898084 h 6898084"/>
              <a:gd name="connsiteX3" fmla="*/ 0 w 9194800"/>
              <a:gd name="connsiteY3" fmla="*/ 6885384 h 6898084"/>
              <a:gd name="connsiteX4" fmla="*/ 0 w 9194800"/>
              <a:gd name="connsiteY4" fmla="*/ 0 h 6898084"/>
              <a:gd name="connsiteX0" fmla="*/ 2413000 w 9194800"/>
              <a:gd name="connsiteY0" fmla="*/ 0 h 4802584"/>
              <a:gd name="connsiteX1" fmla="*/ 9194800 w 9194800"/>
              <a:gd name="connsiteY1" fmla="*/ 3543300 h 4802584"/>
              <a:gd name="connsiteX2" fmla="*/ 9182100 w 9194800"/>
              <a:gd name="connsiteY2" fmla="*/ 4802584 h 4802584"/>
              <a:gd name="connsiteX3" fmla="*/ 0 w 9194800"/>
              <a:gd name="connsiteY3" fmla="*/ 4789884 h 4802584"/>
              <a:gd name="connsiteX4" fmla="*/ 2413000 w 9194800"/>
              <a:gd name="connsiteY4" fmla="*/ 0 h 4802584"/>
              <a:gd name="connsiteX0" fmla="*/ 1663700 w 9194800"/>
              <a:gd name="connsiteY0" fmla="*/ 0 h 5894784"/>
              <a:gd name="connsiteX1" fmla="*/ 9194800 w 9194800"/>
              <a:gd name="connsiteY1" fmla="*/ 4635500 h 5894784"/>
              <a:gd name="connsiteX2" fmla="*/ 9182100 w 9194800"/>
              <a:gd name="connsiteY2" fmla="*/ 5894784 h 5894784"/>
              <a:gd name="connsiteX3" fmla="*/ 0 w 9194800"/>
              <a:gd name="connsiteY3" fmla="*/ 5882084 h 5894784"/>
              <a:gd name="connsiteX4" fmla="*/ 1663700 w 9194800"/>
              <a:gd name="connsiteY4" fmla="*/ 0 h 5894784"/>
              <a:gd name="connsiteX0" fmla="*/ 1663700 w 9182100"/>
              <a:gd name="connsiteY0" fmla="*/ 0 h 5894784"/>
              <a:gd name="connsiteX1" fmla="*/ 7658100 w 9182100"/>
              <a:gd name="connsiteY1" fmla="*/ 5283200 h 5894784"/>
              <a:gd name="connsiteX2" fmla="*/ 9182100 w 9182100"/>
              <a:gd name="connsiteY2" fmla="*/ 5894784 h 5894784"/>
              <a:gd name="connsiteX3" fmla="*/ 0 w 9182100"/>
              <a:gd name="connsiteY3" fmla="*/ 5882084 h 5894784"/>
              <a:gd name="connsiteX4" fmla="*/ 1663700 w 9182100"/>
              <a:gd name="connsiteY4" fmla="*/ 0 h 5894784"/>
              <a:gd name="connsiteX0" fmla="*/ 1663700 w 8407400"/>
              <a:gd name="connsiteY0" fmla="*/ 0 h 5907484"/>
              <a:gd name="connsiteX1" fmla="*/ 7658100 w 8407400"/>
              <a:gd name="connsiteY1" fmla="*/ 5283200 h 5907484"/>
              <a:gd name="connsiteX2" fmla="*/ 8407400 w 8407400"/>
              <a:gd name="connsiteY2" fmla="*/ 5907484 h 5907484"/>
              <a:gd name="connsiteX3" fmla="*/ 0 w 8407400"/>
              <a:gd name="connsiteY3" fmla="*/ 5882084 h 5907484"/>
              <a:gd name="connsiteX4" fmla="*/ 1663700 w 8407400"/>
              <a:gd name="connsiteY4" fmla="*/ 0 h 5907484"/>
              <a:gd name="connsiteX0" fmla="*/ 698500 w 7442200"/>
              <a:gd name="connsiteY0" fmla="*/ 0 h 5907484"/>
              <a:gd name="connsiteX1" fmla="*/ 6692900 w 7442200"/>
              <a:gd name="connsiteY1" fmla="*/ 5283200 h 5907484"/>
              <a:gd name="connsiteX2" fmla="*/ 7442200 w 7442200"/>
              <a:gd name="connsiteY2" fmla="*/ 5907484 h 5907484"/>
              <a:gd name="connsiteX3" fmla="*/ 0 w 7442200"/>
              <a:gd name="connsiteY3" fmla="*/ 5907484 h 5907484"/>
              <a:gd name="connsiteX4" fmla="*/ 698500 w 7442200"/>
              <a:gd name="connsiteY4" fmla="*/ 0 h 5907484"/>
              <a:gd name="connsiteX0" fmla="*/ 698500 w 6858000"/>
              <a:gd name="connsiteY0" fmla="*/ 0 h 5945584"/>
              <a:gd name="connsiteX1" fmla="*/ 6692900 w 6858000"/>
              <a:gd name="connsiteY1" fmla="*/ 5283200 h 5945584"/>
              <a:gd name="connsiteX2" fmla="*/ 6858000 w 6858000"/>
              <a:gd name="connsiteY2" fmla="*/ 5945584 h 5945584"/>
              <a:gd name="connsiteX3" fmla="*/ 0 w 6858000"/>
              <a:gd name="connsiteY3" fmla="*/ 5907484 h 5945584"/>
              <a:gd name="connsiteX4" fmla="*/ 698500 w 6858000"/>
              <a:gd name="connsiteY4" fmla="*/ 0 h 5945584"/>
              <a:gd name="connsiteX0" fmla="*/ 698500 w 6858000"/>
              <a:gd name="connsiteY0" fmla="*/ 0 h 5945584"/>
              <a:gd name="connsiteX1" fmla="*/ 5727700 w 6858000"/>
              <a:gd name="connsiteY1" fmla="*/ 4876800 h 5945584"/>
              <a:gd name="connsiteX2" fmla="*/ 6858000 w 6858000"/>
              <a:gd name="connsiteY2" fmla="*/ 5945584 h 5945584"/>
              <a:gd name="connsiteX3" fmla="*/ 0 w 6858000"/>
              <a:gd name="connsiteY3" fmla="*/ 5907484 h 5945584"/>
              <a:gd name="connsiteX4" fmla="*/ 698500 w 6858000"/>
              <a:gd name="connsiteY4" fmla="*/ 0 h 5945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0" h="5945584">
                <a:moveTo>
                  <a:pt x="698500" y="0"/>
                </a:moveTo>
                <a:lnTo>
                  <a:pt x="5727700" y="4876800"/>
                </a:lnTo>
                <a:lnTo>
                  <a:pt x="6858000" y="5945584"/>
                </a:lnTo>
                <a:lnTo>
                  <a:pt x="0" y="5907484"/>
                </a:lnTo>
                <a:lnTo>
                  <a:pt x="698500" y="0"/>
                </a:lnTo>
                <a:close/>
              </a:path>
            </a:pathLst>
          </a:custGeom>
          <a:solidFill>
            <a:srgbClr val="4BB2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sp>
        <p:nvSpPr>
          <p:cNvPr id="5" name="矩形 4"/>
          <p:cNvSpPr/>
          <p:nvPr/>
        </p:nvSpPr>
        <p:spPr>
          <a:xfrm>
            <a:off x="1665288" y="1033463"/>
            <a:ext cx="7621587" cy="5870575"/>
          </a:xfrm>
          <a:custGeom>
            <a:avLst/>
            <a:gdLst>
              <a:gd name="connsiteX0" fmla="*/ 0 w 4608512"/>
              <a:gd name="connsiteY0" fmla="*/ 0 h 6937524"/>
              <a:gd name="connsiteX1" fmla="*/ 4608512 w 4608512"/>
              <a:gd name="connsiteY1" fmla="*/ 0 h 6937524"/>
              <a:gd name="connsiteX2" fmla="*/ 4608512 w 4608512"/>
              <a:gd name="connsiteY2" fmla="*/ 6937524 h 6937524"/>
              <a:gd name="connsiteX3" fmla="*/ 0 w 4608512"/>
              <a:gd name="connsiteY3" fmla="*/ 6937524 h 6937524"/>
              <a:gd name="connsiteX4" fmla="*/ 0 w 4608512"/>
              <a:gd name="connsiteY4" fmla="*/ 0 h 6937524"/>
              <a:gd name="connsiteX0" fmla="*/ 1435100 w 6043612"/>
              <a:gd name="connsiteY0" fmla="*/ 0 h 6937524"/>
              <a:gd name="connsiteX1" fmla="*/ 6043612 w 6043612"/>
              <a:gd name="connsiteY1" fmla="*/ 0 h 6937524"/>
              <a:gd name="connsiteX2" fmla="*/ 6043612 w 6043612"/>
              <a:gd name="connsiteY2" fmla="*/ 6937524 h 6937524"/>
              <a:gd name="connsiteX3" fmla="*/ 0 w 6043612"/>
              <a:gd name="connsiteY3" fmla="*/ 1984524 h 6937524"/>
              <a:gd name="connsiteX4" fmla="*/ 1435100 w 6043612"/>
              <a:gd name="connsiteY4" fmla="*/ 0 h 6937524"/>
              <a:gd name="connsiteX0" fmla="*/ 1435100 w 6043612"/>
              <a:gd name="connsiteY0" fmla="*/ 0 h 5705624"/>
              <a:gd name="connsiteX1" fmla="*/ 6043612 w 6043612"/>
              <a:gd name="connsiteY1" fmla="*/ 0 h 5705624"/>
              <a:gd name="connsiteX2" fmla="*/ 6030912 w 6043612"/>
              <a:gd name="connsiteY2" fmla="*/ 5705624 h 5705624"/>
              <a:gd name="connsiteX3" fmla="*/ 0 w 6043612"/>
              <a:gd name="connsiteY3" fmla="*/ 1984524 h 5705624"/>
              <a:gd name="connsiteX4" fmla="*/ 1435100 w 6043612"/>
              <a:gd name="connsiteY4" fmla="*/ 0 h 5705624"/>
              <a:gd name="connsiteX0" fmla="*/ 0 w 7059612"/>
              <a:gd name="connsiteY0" fmla="*/ 63500 h 5705624"/>
              <a:gd name="connsiteX1" fmla="*/ 7059612 w 7059612"/>
              <a:gd name="connsiteY1" fmla="*/ 0 h 5705624"/>
              <a:gd name="connsiteX2" fmla="*/ 7046912 w 7059612"/>
              <a:gd name="connsiteY2" fmla="*/ 5705624 h 5705624"/>
              <a:gd name="connsiteX3" fmla="*/ 1016000 w 7059612"/>
              <a:gd name="connsiteY3" fmla="*/ 1984524 h 5705624"/>
              <a:gd name="connsiteX4" fmla="*/ 0 w 7059612"/>
              <a:gd name="connsiteY4" fmla="*/ 63500 h 5705624"/>
              <a:gd name="connsiteX0" fmla="*/ 0 w 7427912"/>
              <a:gd name="connsiteY0" fmla="*/ 1104900 h 5705624"/>
              <a:gd name="connsiteX1" fmla="*/ 7427912 w 7427912"/>
              <a:gd name="connsiteY1" fmla="*/ 0 h 5705624"/>
              <a:gd name="connsiteX2" fmla="*/ 7415212 w 7427912"/>
              <a:gd name="connsiteY2" fmla="*/ 5705624 h 5705624"/>
              <a:gd name="connsiteX3" fmla="*/ 1384300 w 7427912"/>
              <a:gd name="connsiteY3" fmla="*/ 1984524 h 5705624"/>
              <a:gd name="connsiteX4" fmla="*/ 0 w 7427912"/>
              <a:gd name="connsiteY4" fmla="*/ 1104900 h 5705624"/>
              <a:gd name="connsiteX0" fmla="*/ 0 w 7441174"/>
              <a:gd name="connsiteY0" fmla="*/ 1104900 h 6950224"/>
              <a:gd name="connsiteX1" fmla="*/ 7427912 w 7441174"/>
              <a:gd name="connsiteY1" fmla="*/ 0 h 6950224"/>
              <a:gd name="connsiteX2" fmla="*/ 7440612 w 7441174"/>
              <a:gd name="connsiteY2" fmla="*/ 6950224 h 6950224"/>
              <a:gd name="connsiteX3" fmla="*/ 1384300 w 7441174"/>
              <a:gd name="connsiteY3" fmla="*/ 1984524 h 6950224"/>
              <a:gd name="connsiteX4" fmla="*/ 0 w 7441174"/>
              <a:gd name="connsiteY4" fmla="*/ 1104900 h 6950224"/>
              <a:gd name="connsiteX0" fmla="*/ 0 w 7441174"/>
              <a:gd name="connsiteY0" fmla="*/ 1104900 h 6962924"/>
              <a:gd name="connsiteX1" fmla="*/ 7427912 w 7441174"/>
              <a:gd name="connsiteY1" fmla="*/ 0 h 6962924"/>
              <a:gd name="connsiteX2" fmla="*/ 7440612 w 7441174"/>
              <a:gd name="connsiteY2" fmla="*/ 6950224 h 6962924"/>
              <a:gd name="connsiteX3" fmla="*/ 6578600 w 7441174"/>
              <a:gd name="connsiteY3" fmla="*/ 6962924 h 6962924"/>
              <a:gd name="connsiteX4" fmla="*/ 0 w 7441174"/>
              <a:gd name="connsiteY4" fmla="*/ 1104900 h 6962924"/>
              <a:gd name="connsiteX0" fmla="*/ 0 w 7491974"/>
              <a:gd name="connsiteY0" fmla="*/ 1104900 h 6962924"/>
              <a:gd name="connsiteX1" fmla="*/ 7478712 w 7491974"/>
              <a:gd name="connsiteY1" fmla="*/ 0 h 6962924"/>
              <a:gd name="connsiteX2" fmla="*/ 7491412 w 7491974"/>
              <a:gd name="connsiteY2" fmla="*/ 6950224 h 6962924"/>
              <a:gd name="connsiteX3" fmla="*/ 6629400 w 7491974"/>
              <a:gd name="connsiteY3" fmla="*/ 6962924 h 6962924"/>
              <a:gd name="connsiteX4" fmla="*/ 0 w 7491974"/>
              <a:gd name="connsiteY4" fmla="*/ 1104900 h 6962924"/>
              <a:gd name="connsiteX0" fmla="*/ 0 w 7491974"/>
              <a:gd name="connsiteY0" fmla="*/ 1104900 h 6962924"/>
              <a:gd name="connsiteX1" fmla="*/ 7478712 w 7491974"/>
              <a:gd name="connsiteY1" fmla="*/ 0 h 6962924"/>
              <a:gd name="connsiteX2" fmla="*/ 7491412 w 7491974"/>
              <a:gd name="connsiteY2" fmla="*/ 6950224 h 6962924"/>
              <a:gd name="connsiteX3" fmla="*/ 6529538 w 7491974"/>
              <a:gd name="connsiteY3" fmla="*/ 6962924 h 6962924"/>
              <a:gd name="connsiteX4" fmla="*/ 0 w 7491974"/>
              <a:gd name="connsiteY4" fmla="*/ 1104900 h 6962924"/>
              <a:gd name="connsiteX0" fmla="*/ 0 w 7491781"/>
              <a:gd name="connsiteY0" fmla="*/ 952500 h 6810524"/>
              <a:gd name="connsiteX1" fmla="*/ 7466229 w 7491781"/>
              <a:gd name="connsiteY1" fmla="*/ 0 h 6810524"/>
              <a:gd name="connsiteX2" fmla="*/ 7491412 w 7491781"/>
              <a:gd name="connsiteY2" fmla="*/ 6797824 h 6810524"/>
              <a:gd name="connsiteX3" fmla="*/ 6529538 w 7491781"/>
              <a:gd name="connsiteY3" fmla="*/ 6810524 h 6810524"/>
              <a:gd name="connsiteX4" fmla="*/ 0 w 7491781"/>
              <a:gd name="connsiteY4" fmla="*/ 952500 h 6810524"/>
              <a:gd name="connsiteX0" fmla="*/ 0 w 7491781"/>
              <a:gd name="connsiteY0" fmla="*/ 1028700 h 6886724"/>
              <a:gd name="connsiteX1" fmla="*/ 7466229 w 7491781"/>
              <a:gd name="connsiteY1" fmla="*/ 0 h 6886724"/>
              <a:gd name="connsiteX2" fmla="*/ 7491412 w 7491781"/>
              <a:gd name="connsiteY2" fmla="*/ 6874024 h 6886724"/>
              <a:gd name="connsiteX3" fmla="*/ 6529538 w 7491781"/>
              <a:gd name="connsiteY3" fmla="*/ 6886724 h 6886724"/>
              <a:gd name="connsiteX4" fmla="*/ 0 w 7491781"/>
              <a:gd name="connsiteY4" fmla="*/ 1028700 h 6886724"/>
              <a:gd name="connsiteX0" fmla="*/ 0 w 7491974"/>
              <a:gd name="connsiteY0" fmla="*/ 0 h 5858024"/>
              <a:gd name="connsiteX1" fmla="*/ 7478711 w 7491974"/>
              <a:gd name="connsiteY1" fmla="*/ 584200 h 5858024"/>
              <a:gd name="connsiteX2" fmla="*/ 7491412 w 7491974"/>
              <a:gd name="connsiteY2" fmla="*/ 5845324 h 5858024"/>
              <a:gd name="connsiteX3" fmla="*/ 6529538 w 7491974"/>
              <a:gd name="connsiteY3" fmla="*/ 5858024 h 5858024"/>
              <a:gd name="connsiteX4" fmla="*/ 0 w 7491974"/>
              <a:gd name="connsiteY4" fmla="*/ 0 h 5858024"/>
              <a:gd name="connsiteX0" fmla="*/ 0 w 7491974"/>
              <a:gd name="connsiteY0" fmla="*/ 0 h 5870724"/>
              <a:gd name="connsiteX1" fmla="*/ 7478711 w 7491974"/>
              <a:gd name="connsiteY1" fmla="*/ 584200 h 5870724"/>
              <a:gd name="connsiteX2" fmla="*/ 7491412 w 7491974"/>
              <a:gd name="connsiteY2" fmla="*/ 5845324 h 5870724"/>
              <a:gd name="connsiteX3" fmla="*/ 5917881 w 7491974"/>
              <a:gd name="connsiteY3" fmla="*/ 5870724 h 5870724"/>
              <a:gd name="connsiteX4" fmla="*/ 0 w 7491974"/>
              <a:gd name="connsiteY4" fmla="*/ 0 h 58707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1974" h="5870724">
                <a:moveTo>
                  <a:pt x="0" y="0"/>
                </a:moveTo>
                <a:lnTo>
                  <a:pt x="7478711" y="584200"/>
                </a:lnTo>
                <a:cubicBezTo>
                  <a:pt x="7474478" y="2486075"/>
                  <a:pt x="7495645" y="3943449"/>
                  <a:pt x="7491412" y="5845324"/>
                </a:cubicBezTo>
                <a:lnTo>
                  <a:pt x="5917881" y="5870724"/>
                </a:lnTo>
                <a:lnTo>
                  <a:pt x="0" y="0"/>
                </a:lnTo>
                <a:close/>
              </a:path>
            </a:pathLst>
          </a:custGeom>
          <a:solidFill>
            <a:schemeClr val="bg1">
              <a:lumMod val="95000"/>
            </a:schemeClr>
          </a:solidFill>
          <a:ln w="38100">
            <a:solidFill>
              <a:srgbClr val="4BB2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sp>
        <p:nvSpPr>
          <p:cNvPr id="6" name="橢圓 5"/>
          <p:cNvSpPr/>
          <p:nvPr/>
        </p:nvSpPr>
        <p:spPr>
          <a:xfrm>
            <a:off x="-469900" y="-387350"/>
            <a:ext cx="3660775" cy="3660775"/>
          </a:xfrm>
          <a:prstGeom prst="ellipse">
            <a:avLst/>
          </a:prstGeom>
          <a:solidFill>
            <a:schemeClr val="bg1"/>
          </a:solidFill>
          <a:ln w="381000">
            <a:solidFill>
              <a:srgbClr val="4BB2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grpSp>
        <p:nvGrpSpPr>
          <p:cNvPr id="43013" name="群組 7"/>
          <p:cNvGrpSpPr>
            <a:grpSpLocks/>
          </p:cNvGrpSpPr>
          <p:nvPr/>
        </p:nvGrpSpPr>
        <p:grpSpPr bwMode="auto">
          <a:xfrm>
            <a:off x="5651500" y="-823913"/>
            <a:ext cx="4395788" cy="2597151"/>
            <a:chOff x="5548345" y="-812555"/>
            <a:chExt cx="4395353" cy="2596933"/>
          </a:xfrm>
        </p:grpSpPr>
        <p:sp>
          <p:nvSpPr>
            <p:cNvPr id="8" name="等腰三角形 7"/>
            <p:cNvSpPr/>
            <p:nvPr/>
          </p:nvSpPr>
          <p:spPr>
            <a:xfrm rot="14970351">
              <a:off x="6096752" y="-1360962"/>
              <a:ext cx="2596933" cy="3693747"/>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grpSp>
          <p:nvGrpSpPr>
            <p:cNvPr id="43026" name="群組 9"/>
            <p:cNvGrpSpPr>
              <a:grpSpLocks/>
            </p:cNvGrpSpPr>
            <p:nvPr/>
          </p:nvGrpSpPr>
          <p:grpSpPr bwMode="auto">
            <a:xfrm>
              <a:off x="6012160" y="209886"/>
              <a:ext cx="3931538" cy="783046"/>
              <a:chOff x="6065348" y="481627"/>
              <a:chExt cx="3931538" cy="783046"/>
            </a:xfrm>
          </p:grpSpPr>
          <p:sp>
            <p:nvSpPr>
              <p:cNvPr id="10" name="矩形 9"/>
              <p:cNvSpPr>
                <a:spLocks noChangeArrowheads="1"/>
              </p:cNvSpPr>
              <p:nvPr/>
            </p:nvSpPr>
            <p:spPr bwMode="auto">
              <a:xfrm rot="20733130">
                <a:off x="6247582" y="741779"/>
                <a:ext cx="3749304" cy="522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defRPr/>
                </a:pPr>
                <a:r>
                  <a:rPr kumimoji="0" lang="en-US" altLang="zh-TW" sz="1200" dirty="0">
                    <a:solidFill>
                      <a:schemeClr val="tx1">
                        <a:lumMod val="75000"/>
                        <a:lumOff val="25000"/>
                      </a:schemeClr>
                    </a:solidFill>
                    <a:latin typeface="微軟正黑體" pitchFamily="34" charset="-120"/>
                    <a:ea typeface="微軟正黑體" pitchFamily="34" charset="-120"/>
                  </a:rPr>
                  <a:t> </a:t>
                </a:r>
              </a:p>
              <a:p>
                <a:pPr eaLnBrk="1" hangingPunct="1">
                  <a:defRPr/>
                </a:pPr>
                <a:endParaRPr kumimoji="0" lang="en-US" altLang="zh-TW" sz="1600" dirty="0">
                  <a:solidFill>
                    <a:schemeClr val="tx1">
                      <a:lumMod val="75000"/>
                      <a:lumOff val="25000"/>
                    </a:schemeClr>
                  </a:solidFill>
                  <a:latin typeface="微軟正黑體" pitchFamily="34" charset="-120"/>
                  <a:ea typeface="微軟正黑體" pitchFamily="34" charset="-120"/>
                </a:endParaRPr>
              </a:p>
            </p:txBody>
          </p:sp>
          <p:sp>
            <p:nvSpPr>
              <p:cNvPr id="11" name="文字方塊 10"/>
              <p:cNvSpPr txBox="1">
                <a:spLocks noChangeArrowheads="1"/>
              </p:cNvSpPr>
              <p:nvPr/>
            </p:nvSpPr>
            <p:spPr bwMode="auto">
              <a:xfrm rot="20747594">
                <a:off x="6065037" y="481451"/>
                <a:ext cx="3387390" cy="522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新細明體" charset="-120"/>
                  </a:defRPr>
                </a:lvl1pPr>
                <a:lvl2pPr marL="742950" indent="-285750" eaLnBrk="0" hangingPunct="0">
                  <a:defRPr kumimoji="1">
                    <a:solidFill>
                      <a:schemeClr val="tx1"/>
                    </a:solidFill>
                    <a:latin typeface="Calibri" pitchFamily="34" charset="0"/>
                    <a:ea typeface="新細明體" charset="-120"/>
                  </a:defRPr>
                </a:lvl2pPr>
                <a:lvl3pPr marL="1143000" indent="-228600" eaLnBrk="0" hangingPunct="0">
                  <a:defRPr kumimoji="1">
                    <a:solidFill>
                      <a:schemeClr val="tx1"/>
                    </a:solidFill>
                    <a:latin typeface="Calibri" pitchFamily="34" charset="0"/>
                    <a:ea typeface="新細明體" charset="-120"/>
                  </a:defRPr>
                </a:lvl3pPr>
                <a:lvl4pPr marL="1600200" indent="-228600" eaLnBrk="0" hangingPunct="0">
                  <a:defRPr kumimoji="1">
                    <a:solidFill>
                      <a:schemeClr val="tx1"/>
                    </a:solidFill>
                    <a:latin typeface="Calibri" pitchFamily="34" charset="0"/>
                    <a:ea typeface="新細明體" charset="-120"/>
                  </a:defRPr>
                </a:lvl4pPr>
                <a:lvl5pPr marL="2057400" indent="-228600" eaLnBrk="0" hangingPunct="0">
                  <a:defRPr kumimoji="1">
                    <a:solidFill>
                      <a:schemeClr val="tx1"/>
                    </a:solidFill>
                    <a:latin typeface="Calibri" pitchFamily="34" charset="0"/>
                    <a:ea typeface="新細明體" charset="-120"/>
                  </a:defRPr>
                </a:lvl5pPr>
                <a:lvl6pPr marL="2514600" indent="-228600" eaLnBrk="0" fontAlgn="base" hangingPunct="0">
                  <a:spcBef>
                    <a:spcPct val="0"/>
                  </a:spcBef>
                  <a:spcAft>
                    <a:spcPct val="0"/>
                  </a:spcAft>
                  <a:defRPr kumimoji="1">
                    <a:solidFill>
                      <a:schemeClr val="tx1"/>
                    </a:solidFill>
                    <a:latin typeface="Calibri" pitchFamily="34" charset="0"/>
                    <a:ea typeface="新細明體" charset="-120"/>
                  </a:defRPr>
                </a:lvl6pPr>
                <a:lvl7pPr marL="2971800" indent="-228600" eaLnBrk="0" fontAlgn="base" hangingPunct="0">
                  <a:spcBef>
                    <a:spcPct val="0"/>
                  </a:spcBef>
                  <a:spcAft>
                    <a:spcPct val="0"/>
                  </a:spcAft>
                  <a:defRPr kumimoji="1">
                    <a:solidFill>
                      <a:schemeClr val="tx1"/>
                    </a:solidFill>
                    <a:latin typeface="Calibri" pitchFamily="34" charset="0"/>
                    <a:ea typeface="新細明體" charset="-120"/>
                  </a:defRPr>
                </a:lvl7pPr>
                <a:lvl8pPr marL="3429000" indent="-228600" eaLnBrk="0" fontAlgn="base" hangingPunct="0">
                  <a:spcBef>
                    <a:spcPct val="0"/>
                  </a:spcBef>
                  <a:spcAft>
                    <a:spcPct val="0"/>
                  </a:spcAft>
                  <a:defRPr kumimoji="1">
                    <a:solidFill>
                      <a:schemeClr val="tx1"/>
                    </a:solidFill>
                    <a:latin typeface="Calibri" pitchFamily="34" charset="0"/>
                    <a:ea typeface="新細明體" charset="-120"/>
                  </a:defRPr>
                </a:lvl8pPr>
                <a:lvl9pPr marL="3886200" indent="-228600" eaLnBrk="0" fontAlgn="base" hangingPunct="0">
                  <a:spcBef>
                    <a:spcPct val="0"/>
                  </a:spcBef>
                  <a:spcAft>
                    <a:spcPct val="0"/>
                  </a:spcAft>
                  <a:defRPr kumimoji="1">
                    <a:solidFill>
                      <a:schemeClr val="tx1"/>
                    </a:solidFill>
                    <a:latin typeface="Calibri" pitchFamily="34" charset="0"/>
                    <a:ea typeface="新細明體" charset="-120"/>
                  </a:defRPr>
                </a:lvl9pPr>
              </a:lstStyle>
              <a:p>
                <a:pPr eaLnBrk="1" hangingPunct="1">
                  <a:defRPr/>
                </a:pPr>
                <a:r>
                  <a:rPr lang="zh-TW" altLang="en-US" sz="2800" b="1" dirty="0" smtClean="0">
                    <a:solidFill>
                      <a:schemeClr val="tx1">
                        <a:lumMod val="75000"/>
                        <a:lumOff val="25000"/>
                      </a:schemeClr>
                    </a:solidFill>
                    <a:latin typeface="微軟正黑體" pitchFamily="34" charset="-120"/>
                    <a:ea typeface="微軟正黑體" pitchFamily="34" charset="-120"/>
                  </a:rPr>
                  <a:t>技職教育宣導 </a:t>
                </a:r>
                <a:r>
                  <a:rPr lang="zh-TW" altLang="en-US" sz="2000" b="1" dirty="0" smtClean="0">
                    <a:solidFill>
                      <a:schemeClr val="tx1">
                        <a:lumMod val="75000"/>
                        <a:lumOff val="25000"/>
                      </a:schemeClr>
                    </a:solidFill>
                    <a:latin typeface="微軟正黑體" pitchFamily="34" charset="-120"/>
                    <a:ea typeface="微軟正黑體" pitchFamily="34" charset="-120"/>
                  </a:rPr>
                  <a:t>設計群</a:t>
                </a:r>
                <a:endParaRPr lang="zh-TW" altLang="en-US" sz="2400" b="1" dirty="0" smtClean="0">
                  <a:solidFill>
                    <a:schemeClr val="tx1">
                      <a:lumMod val="75000"/>
                      <a:lumOff val="25000"/>
                    </a:schemeClr>
                  </a:solidFill>
                  <a:latin typeface="微軟正黑體" pitchFamily="34" charset="-120"/>
                  <a:ea typeface="微軟正黑體" pitchFamily="34" charset="-120"/>
                </a:endParaRPr>
              </a:p>
            </p:txBody>
          </p:sp>
        </p:grpSp>
      </p:grpSp>
      <p:sp>
        <p:nvSpPr>
          <p:cNvPr id="12" name="矩形 11"/>
          <p:cNvSpPr/>
          <p:nvPr/>
        </p:nvSpPr>
        <p:spPr>
          <a:xfrm rot="165648">
            <a:off x="3389313" y="785813"/>
            <a:ext cx="3117850" cy="461962"/>
          </a:xfrm>
          <a:prstGeom prst="rect">
            <a:avLst/>
          </a:prstGeom>
        </p:spPr>
        <p:txBody>
          <a:bodyPr>
            <a:spAutoFit/>
          </a:bodyPr>
          <a:lstStyle/>
          <a:p>
            <a:pPr eaLnBrk="1" hangingPunct="1">
              <a:defRPr/>
            </a:pPr>
            <a:r>
              <a:rPr lang="zh-TW" altLang="zh-TW" sz="2400" b="1" dirty="0">
                <a:solidFill>
                  <a:schemeClr val="tx1">
                    <a:lumMod val="65000"/>
                    <a:lumOff val="35000"/>
                  </a:schemeClr>
                </a:solidFill>
                <a:latin typeface="微軟正黑體" pitchFamily="34" charset="-120"/>
                <a:ea typeface="微軟正黑體" pitchFamily="34" charset="-120"/>
              </a:rPr>
              <a:t>室內空間設計科</a:t>
            </a:r>
          </a:p>
        </p:txBody>
      </p:sp>
      <p:sp>
        <p:nvSpPr>
          <p:cNvPr id="41991" name="矩形 13"/>
          <p:cNvSpPr>
            <a:spLocks noChangeArrowheads="1"/>
          </p:cNvSpPr>
          <p:nvPr/>
        </p:nvSpPr>
        <p:spPr bwMode="auto">
          <a:xfrm>
            <a:off x="1404938" y="3068638"/>
            <a:ext cx="17986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Clr>
                <a:srgbClr val="92D050"/>
              </a:buClr>
              <a:buSzPct val="70000"/>
              <a:buFont typeface="Arial" charset="0"/>
              <a:buNone/>
            </a:pPr>
            <a:r>
              <a:rPr lang="zh-TW" altLang="en-US" sz="1800">
                <a:solidFill>
                  <a:schemeClr val="bg1"/>
                </a:solidFill>
                <a:latin typeface="微軟正黑體" pitchFamily="34" charset="-120"/>
                <a:ea typeface="微軟正黑體" pitchFamily="34" charset="-120"/>
              </a:rPr>
              <a:t>▲專題模型製作</a:t>
            </a:r>
          </a:p>
        </p:txBody>
      </p:sp>
      <p:pic>
        <p:nvPicPr>
          <p:cNvPr id="41992" name="圖片 6"/>
          <p:cNvPicPr>
            <a:picLocks noChangeAspect="1"/>
          </p:cNvPicPr>
          <p:nvPr/>
        </p:nvPicPr>
        <p:blipFill>
          <a:blip r:embed="rId3" cstate="print">
            <a:extLst>
              <a:ext uri="{28A0092B-C50C-407E-A947-70E740481C1C}">
                <a14:useLocalDpi xmlns:a14="http://schemas.microsoft.com/office/drawing/2010/main" val="0"/>
              </a:ext>
            </a:extLst>
          </a:blip>
          <a:srcRect l="22478"/>
          <a:stretch>
            <a:fillRect/>
          </a:stretch>
        </p:blipFill>
        <p:spPr bwMode="auto">
          <a:xfrm>
            <a:off x="-357188" y="-214313"/>
            <a:ext cx="3416301" cy="3308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7"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a:spcBef>
                <a:spcPct val="0"/>
              </a:spcBef>
              <a:buFontTx/>
              <a:buNone/>
            </a:pPr>
            <a:fld id="{CD663B17-500A-4461-BBE6-002290F15284}" type="slidenum">
              <a:rPr lang="zh-TW" altLang="en-US" sz="1200">
                <a:solidFill>
                  <a:srgbClr val="898989"/>
                </a:solidFill>
              </a:rPr>
              <a:pPr>
                <a:spcBef>
                  <a:spcPct val="0"/>
                </a:spcBef>
                <a:buFontTx/>
                <a:buNone/>
              </a:pPr>
              <a:t>59</a:t>
            </a:fld>
            <a:endParaRPr lang="zh-TW" altLang="en-US" sz="1200">
              <a:solidFill>
                <a:srgbClr val="898989"/>
              </a:solidFill>
            </a:endParaRPr>
          </a:p>
        </p:txBody>
      </p:sp>
      <p:sp>
        <p:nvSpPr>
          <p:cNvPr id="41995" name="矩形 14"/>
          <p:cNvSpPr>
            <a:spLocks noChangeArrowheads="1"/>
          </p:cNvSpPr>
          <p:nvPr/>
        </p:nvSpPr>
        <p:spPr bwMode="auto">
          <a:xfrm>
            <a:off x="4773613" y="1849438"/>
            <a:ext cx="3759200" cy="193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a:lnSpc>
                <a:spcPct val="150000"/>
              </a:lnSpc>
              <a:spcBef>
                <a:spcPct val="0"/>
              </a:spcBef>
              <a:buFont typeface="Arial" charset="0"/>
              <a:buNone/>
            </a:pPr>
            <a:r>
              <a:rPr lang="zh-TW" altLang="zh-TW" sz="2000">
                <a:latin typeface="微軟正黑體" pitchFamily="34" charset="-120"/>
                <a:ea typeface="微軟正黑體" pitchFamily="34" charset="-120"/>
              </a:rPr>
              <a:t>培育室內整體設計及裝修技術的人才，訓練專業的室內設計製圖觀念、識圖、整合性的空間使用方式等基本知能</a:t>
            </a:r>
          </a:p>
        </p:txBody>
      </p:sp>
      <p:sp>
        <p:nvSpPr>
          <p:cNvPr id="22" name="矩形 14"/>
          <p:cNvSpPr>
            <a:spLocks noChangeArrowheads="1"/>
          </p:cNvSpPr>
          <p:nvPr/>
        </p:nvSpPr>
        <p:spPr bwMode="auto">
          <a:xfrm>
            <a:off x="1775792" y="4953942"/>
            <a:ext cx="4884440" cy="1287917"/>
          </a:xfrm>
          <a:prstGeom prst="rect">
            <a:avLst/>
          </a:prstGeom>
          <a:solidFill>
            <a:schemeClr val="bg1"/>
          </a:solidFill>
          <a:ln w="38100">
            <a:solidFill>
              <a:schemeClr val="accent2"/>
            </a:solidFill>
          </a:ln>
          <a:effectLst>
            <a:reflection blurRad="6350" stA="52000" endA="300" endPos="35000" dir="5400000" sy="-100000" algn="bl" rotWithShape="0"/>
          </a:effectLst>
        </p:spPr>
        <p:txBody>
          <a:bodyPr>
            <a:spAutoFit/>
          </a:bodyPr>
          <a:lstStyle>
            <a:lvl1pPr eaLnBrk="0" hangingPunct="0">
              <a:spcBef>
                <a:spcPct val="20000"/>
              </a:spcBef>
              <a:buFont typeface="Arial" charset="0"/>
              <a:buChar char="•"/>
              <a:defRPr sz="3200">
                <a:solidFill>
                  <a:schemeClr val="tx1"/>
                </a:solidFill>
                <a:latin typeface="Calibri" pitchFamily="34" charset="0"/>
                <a:ea typeface="新細明體" charset="-120"/>
              </a:defRPr>
            </a:lvl1pPr>
            <a:lvl2pPr marL="742950" indent="-285750" eaLnBrk="0" hangingPunct="0">
              <a:spcBef>
                <a:spcPct val="20000"/>
              </a:spcBef>
              <a:buFont typeface="Arial" charset="0"/>
              <a:buChar char="–"/>
              <a:defRPr sz="2800">
                <a:solidFill>
                  <a:schemeClr val="tx1"/>
                </a:solidFill>
                <a:latin typeface="Calibri" pitchFamily="34" charset="0"/>
                <a:ea typeface="新細明體" charset="-120"/>
              </a:defRPr>
            </a:lvl2pPr>
            <a:lvl3pPr marL="1143000" indent="-228600" eaLnBrk="0" hangingPunct="0">
              <a:spcBef>
                <a:spcPct val="20000"/>
              </a:spcBef>
              <a:buFont typeface="Arial" charset="0"/>
              <a:buChar char="•"/>
              <a:defRPr sz="2400">
                <a:solidFill>
                  <a:schemeClr val="tx1"/>
                </a:solidFill>
                <a:latin typeface="Calibri" pitchFamily="34" charset="0"/>
                <a:ea typeface="新細明體" charset="-120"/>
              </a:defRPr>
            </a:lvl3pPr>
            <a:lvl4pPr marL="1600200" indent="-228600" eaLnBrk="0" hangingPunct="0">
              <a:spcBef>
                <a:spcPct val="20000"/>
              </a:spcBef>
              <a:buFont typeface="Arial" charset="0"/>
              <a:buChar char="–"/>
              <a:defRPr sz="2000">
                <a:solidFill>
                  <a:schemeClr val="tx1"/>
                </a:solidFill>
                <a:latin typeface="Calibri" pitchFamily="34" charset="0"/>
                <a:ea typeface="新細明體" charset="-120"/>
              </a:defRPr>
            </a:lvl4pPr>
            <a:lvl5pPr marL="2057400" indent="-228600" eaLnBrk="0" hangingPunct="0">
              <a:spcBef>
                <a:spcPct val="20000"/>
              </a:spcBef>
              <a:buFont typeface="Arial" charset="0"/>
              <a:buChar char="»"/>
              <a:defRPr sz="2000">
                <a:solidFill>
                  <a:schemeClr val="tx1"/>
                </a:solidFill>
                <a:latin typeface="Calibri" pitchFamily="34" charset="0"/>
                <a:ea typeface="新細明體"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9pPr>
          </a:lstStyle>
          <a:p>
            <a:pPr eaLnBrk="1" hangingPunct="1">
              <a:lnSpc>
                <a:spcPct val="150000"/>
              </a:lnSpc>
              <a:spcBef>
                <a:spcPct val="0"/>
              </a:spcBef>
              <a:buFont typeface="Arial" charset="0"/>
              <a:buNone/>
              <a:defRPr/>
            </a:pPr>
            <a:r>
              <a:rPr lang="zh-TW" altLang="zh-TW" sz="1800" dirty="0" smtClean="0">
                <a:latin typeface="微軟正黑體" pitchFamily="34" charset="-120"/>
                <a:ea typeface="微軟正黑體" pitchFamily="34" charset="-120"/>
              </a:rPr>
              <a:t>實務訓練上，指導學生以電腦、手繪工具完成簡單的室內裝修規劃、室內設計平面配置圖、立面圖、剖面圖等基礎設計工作</a:t>
            </a:r>
            <a:endParaRPr lang="zh-TW" altLang="zh-TW" sz="2000" dirty="0" smtClean="0">
              <a:latin typeface="微軟正黑體" pitchFamily="34" charset="-120"/>
              <a:ea typeface="微軟正黑體" pitchFamily="34" charset="-120"/>
            </a:endParaRPr>
          </a:p>
        </p:txBody>
      </p:sp>
      <p:pic>
        <p:nvPicPr>
          <p:cNvPr id="16" name="圖片 15"/>
          <p:cNvPicPr>
            <a:picLocks noChangeAspect="1"/>
          </p:cNvPicPr>
          <p:nvPr/>
        </p:nvPicPr>
        <p:blipFill>
          <a:blip r:embed="rId4">
            <a:extLst>
              <a:ext uri="{28A0092B-C50C-407E-A947-70E740481C1C}">
                <a14:useLocalDpi xmlns:a14="http://schemas.microsoft.com/office/drawing/2010/main" val="0"/>
              </a:ext>
            </a:extLst>
          </a:blip>
          <a:srcRect l="22597" t="9126" r="24422" b="6673"/>
          <a:stretch>
            <a:fillRect/>
          </a:stretch>
        </p:blipFill>
        <p:spPr bwMode="auto">
          <a:xfrm>
            <a:off x="6316663" y="4192588"/>
            <a:ext cx="1350962" cy="214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圖片 1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02638" y="6034088"/>
            <a:ext cx="642937"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圖片 6"/>
          <p:cNvPicPr>
            <a:picLocks noChangeAspect="1"/>
          </p:cNvPicPr>
          <p:nvPr/>
        </p:nvPicPr>
        <p:blipFill>
          <a:blip r:embed="rId6">
            <a:extLst>
              <a:ext uri="{28A0092B-C50C-407E-A947-70E740481C1C}">
                <a14:useLocalDpi xmlns:a14="http://schemas.microsoft.com/office/drawing/2010/main" val="0"/>
              </a:ext>
            </a:extLst>
          </a:blip>
          <a:srcRect t="8633" b="16769"/>
          <a:stretch>
            <a:fillRect/>
          </a:stretch>
        </p:blipFill>
        <p:spPr bwMode="auto">
          <a:xfrm>
            <a:off x="6962775" y="5589588"/>
            <a:ext cx="1439863"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圖片 2"/>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461250" y="5016500"/>
            <a:ext cx="650875" cy="102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圖片 19"/>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3965575" y="2035175"/>
            <a:ext cx="750888" cy="71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47472567"/>
      </p:ext>
    </p:extLst>
  </p:cSld>
  <p:clrMapOvr>
    <a:masterClrMapping/>
  </p:clrMapOvr>
  <p:transition spd="med">
    <p:wheel spokes="1"/>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ntr" presetSubtype="16" fill="hold" nodeType="withEffect">
                                  <p:stCondLst>
                                    <p:cond delay="0"/>
                                  </p:stCondLst>
                                  <p:childTnLst>
                                    <p:set>
                                      <p:cBhvr>
                                        <p:cTn id="6" dur="1" fill="hold">
                                          <p:stCondLst>
                                            <p:cond delay="0"/>
                                          </p:stCondLst>
                                        </p:cTn>
                                        <p:tgtEl>
                                          <p:spTgt spid="41992"/>
                                        </p:tgtEl>
                                        <p:attrNameLst>
                                          <p:attrName>style.visibility</p:attrName>
                                        </p:attrNameLst>
                                      </p:cBhvr>
                                      <p:to>
                                        <p:strVal val="visible"/>
                                      </p:to>
                                    </p:set>
                                    <p:animEffect transition="in" filter="circle(in)">
                                      <p:cBhvr>
                                        <p:cTn id="7" dur="800"/>
                                        <p:tgtEl>
                                          <p:spTgt spid="41992"/>
                                        </p:tgtEl>
                                      </p:cBhvr>
                                    </p:animEffect>
                                  </p:childTnLst>
                                </p:cTn>
                              </p:par>
                              <p:par>
                                <p:cTn id="8" presetID="37" presetClass="entr" presetSubtype="0" fill="hold" grpId="0" nodeType="withEffect">
                                  <p:stCondLst>
                                    <p:cond delay="200"/>
                                  </p:stCondLst>
                                  <p:childTnLst>
                                    <p:set>
                                      <p:cBhvr>
                                        <p:cTn id="9" dur="1" fill="hold">
                                          <p:stCondLst>
                                            <p:cond delay="0"/>
                                          </p:stCondLst>
                                        </p:cTn>
                                        <p:tgtEl>
                                          <p:spTgt spid="41991"/>
                                        </p:tgtEl>
                                        <p:attrNameLst>
                                          <p:attrName>style.visibility</p:attrName>
                                        </p:attrNameLst>
                                      </p:cBhvr>
                                      <p:to>
                                        <p:strVal val="visible"/>
                                      </p:to>
                                    </p:set>
                                    <p:animEffect transition="in" filter="fade">
                                      <p:cBhvr>
                                        <p:cTn id="10" dur="500"/>
                                        <p:tgtEl>
                                          <p:spTgt spid="41991"/>
                                        </p:tgtEl>
                                      </p:cBhvr>
                                    </p:animEffect>
                                    <p:anim calcmode="lin" valueType="num">
                                      <p:cBhvr>
                                        <p:cTn id="11" dur="500" fill="hold"/>
                                        <p:tgtEl>
                                          <p:spTgt spid="41991"/>
                                        </p:tgtEl>
                                        <p:attrNameLst>
                                          <p:attrName>ppt_x</p:attrName>
                                        </p:attrNameLst>
                                      </p:cBhvr>
                                      <p:tavLst>
                                        <p:tav tm="0">
                                          <p:val>
                                            <p:strVal val="#ppt_x"/>
                                          </p:val>
                                        </p:tav>
                                        <p:tav tm="100000">
                                          <p:val>
                                            <p:strVal val="#ppt_x"/>
                                          </p:val>
                                        </p:tav>
                                      </p:tavLst>
                                    </p:anim>
                                    <p:anim calcmode="lin" valueType="num">
                                      <p:cBhvr>
                                        <p:cTn id="12" dur="450" decel="100000" fill="hold"/>
                                        <p:tgtEl>
                                          <p:spTgt spid="41991"/>
                                        </p:tgtEl>
                                        <p:attrNameLst>
                                          <p:attrName>ppt_y</p:attrName>
                                        </p:attrNameLst>
                                      </p:cBhvr>
                                      <p:tavLst>
                                        <p:tav tm="0">
                                          <p:val>
                                            <p:strVal val="#ppt_y+1"/>
                                          </p:val>
                                        </p:tav>
                                        <p:tav tm="100000">
                                          <p:val>
                                            <p:strVal val="#ppt_y-.03"/>
                                          </p:val>
                                        </p:tav>
                                      </p:tavLst>
                                    </p:anim>
                                    <p:anim calcmode="lin" valueType="num">
                                      <p:cBhvr>
                                        <p:cTn id="13" dur="50" accel="100000" fill="hold">
                                          <p:stCondLst>
                                            <p:cond delay="450"/>
                                          </p:stCondLst>
                                        </p:cTn>
                                        <p:tgtEl>
                                          <p:spTgt spid="41991"/>
                                        </p:tgtEl>
                                        <p:attrNameLst>
                                          <p:attrName>ppt_y</p:attrName>
                                        </p:attrNameLst>
                                      </p:cBhvr>
                                      <p:tavLst>
                                        <p:tav tm="0">
                                          <p:val>
                                            <p:strVal val="#ppt_y-.03"/>
                                          </p:val>
                                        </p:tav>
                                        <p:tav tm="100000">
                                          <p:val>
                                            <p:strVal val="#ppt_y"/>
                                          </p:val>
                                        </p:tav>
                                      </p:tavLst>
                                    </p:anim>
                                  </p:childTnLst>
                                </p:cTn>
                              </p:par>
                              <p:par>
                                <p:cTn id="14" presetID="49" presetClass="entr" presetSubtype="0" decel="100000" fill="hold" grpId="0" nodeType="withEffect">
                                  <p:stCondLst>
                                    <p:cond delay="70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ppt_w</p:attrName>
                                        </p:attrNameLst>
                                      </p:cBhvr>
                                      <p:tavLst>
                                        <p:tav tm="0">
                                          <p:val>
                                            <p:fltVal val="0"/>
                                          </p:val>
                                        </p:tav>
                                        <p:tav tm="100000">
                                          <p:val>
                                            <p:strVal val="#ppt_w"/>
                                          </p:val>
                                        </p:tav>
                                      </p:tavLst>
                                    </p:anim>
                                    <p:anim calcmode="lin" valueType="num">
                                      <p:cBhvr>
                                        <p:cTn id="17" dur="500" fill="hold"/>
                                        <p:tgtEl>
                                          <p:spTgt spid="12"/>
                                        </p:tgtEl>
                                        <p:attrNameLst>
                                          <p:attrName>ppt_h</p:attrName>
                                        </p:attrNameLst>
                                      </p:cBhvr>
                                      <p:tavLst>
                                        <p:tav tm="0">
                                          <p:val>
                                            <p:fltVal val="0"/>
                                          </p:val>
                                        </p:tav>
                                        <p:tav tm="100000">
                                          <p:val>
                                            <p:strVal val="#ppt_h"/>
                                          </p:val>
                                        </p:tav>
                                      </p:tavLst>
                                    </p:anim>
                                    <p:anim calcmode="lin" valueType="num">
                                      <p:cBhvr>
                                        <p:cTn id="18" dur="500" fill="hold"/>
                                        <p:tgtEl>
                                          <p:spTgt spid="12"/>
                                        </p:tgtEl>
                                        <p:attrNameLst>
                                          <p:attrName>style.rotation</p:attrName>
                                        </p:attrNameLst>
                                      </p:cBhvr>
                                      <p:tavLst>
                                        <p:tav tm="0">
                                          <p:val>
                                            <p:fltVal val="360"/>
                                          </p:val>
                                        </p:tav>
                                        <p:tav tm="100000">
                                          <p:val>
                                            <p:fltVal val="0"/>
                                          </p:val>
                                        </p:tav>
                                      </p:tavLst>
                                    </p:anim>
                                    <p:animEffect transition="in" filter="fade">
                                      <p:cBhvr>
                                        <p:cTn id="19" dur="500"/>
                                        <p:tgtEl>
                                          <p:spTgt spid="12"/>
                                        </p:tgtEl>
                                      </p:cBhvr>
                                    </p:animEffect>
                                  </p:childTnLst>
                                </p:cTn>
                              </p:par>
                              <p:par>
                                <p:cTn id="20" presetID="10" presetClass="entr" presetSubtype="0" fill="hold" nodeType="withEffect">
                                  <p:stCondLst>
                                    <p:cond delay="70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42" presetClass="entr" presetSubtype="0" fill="hold" grpId="0" nodeType="withEffect">
                                  <p:stCondLst>
                                    <p:cond delay="1200"/>
                                  </p:stCondLst>
                                  <p:childTnLst>
                                    <p:set>
                                      <p:cBhvr>
                                        <p:cTn id="24" dur="1" fill="hold">
                                          <p:stCondLst>
                                            <p:cond delay="0"/>
                                          </p:stCondLst>
                                        </p:cTn>
                                        <p:tgtEl>
                                          <p:spTgt spid="41995"/>
                                        </p:tgtEl>
                                        <p:attrNameLst>
                                          <p:attrName>style.visibility</p:attrName>
                                        </p:attrNameLst>
                                      </p:cBhvr>
                                      <p:to>
                                        <p:strVal val="visible"/>
                                      </p:to>
                                    </p:set>
                                    <p:animEffect transition="in" filter="fade">
                                      <p:cBhvr>
                                        <p:cTn id="25" dur="1000"/>
                                        <p:tgtEl>
                                          <p:spTgt spid="41995"/>
                                        </p:tgtEl>
                                      </p:cBhvr>
                                    </p:animEffect>
                                    <p:anim calcmode="lin" valueType="num">
                                      <p:cBhvr>
                                        <p:cTn id="26" dur="1000" fill="hold"/>
                                        <p:tgtEl>
                                          <p:spTgt spid="41995"/>
                                        </p:tgtEl>
                                        <p:attrNameLst>
                                          <p:attrName>ppt_x</p:attrName>
                                        </p:attrNameLst>
                                      </p:cBhvr>
                                      <p:tavLst>
                                        <p:tav tm="0">
                                          <p:val>
                                            <p:strVal val="#ppt_x"/>
                                          </p:val>
                                        </p:tav>
                                        <p:tav tm="100000">
                                          <p:val>
                                            <p:strVal val="#ppt_x"/>
                                          </p:val>
                                        </p:tav>
                                      </p:tavLst>
                                    </p:anim>
                                    <p:anim calcmode="lin" valueType="num">
                                      <p:cBhvr>
                                        <p:cTn id="27" dur="1000" fill="hold"/>
                                        <p:tgtEl>
                                          <p:spTgt spid="41995"/>
                                        </p:tgtEl>
                                        <p:attrNameLst>
                                          <p:attrName>ppt_y</p:attrName>
                                        </p:attrNameLst>
                                      </p:cBhvr>
                                      <p:tavLst>
                                        <p:tav tm="0">
                                          <p:val>
                                            <p:strVal val="#ppt_y+.1"/>
                                          </p:val>
                                        </p:tav>
                                        <p:tav tm="100000">
                                          <p:val>
                                            <p:strVal val="#ppt_y"/>
                                          </p:val>
                                        </p:tav>
                                      </p:tavLst>
                                    </p:anim>
                                  </p:childTnLst>
                                </p:cTn>
                              </p:par>
                              <p:par>
                                <p:cTn id="28" presetID="2" presetClass="entr" presetSubtype="9" fill="hold" nodeType="withEffect">
                                  <p:stCondLst>
                                    <p:cond delay="130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0-#ppt_w/2"/>
                                          </p:val>
                                        </p:tav>
                                        <p:tav tm="100000">
                                          <p:val>
                                            <p:strVal val="#ppt_x"/>
                                          </p:val>
                                        </p:tav>
                                      </p:tavLst>
                                    </p:anim>
                                    <p:anim calcmode="lin" valueType="num">
                                      <p:cBhvr additive="base">
                                        <p:cTn id="31" dur="500" fill="hold"/>
                                        <p:tgtEl>
                                          <p:spTgt spid="16"/>
                                        </p:tgtEl>
                                        <p:attrNameLst>
                                          <p:attrName>ppt_y</p:attrName>
                                        </p:attrNameLst>
                                      </p:cBhvr>
                                      <p:tavLst>
                                        <p:tav tm="0">
                                          <p:val>
                                            <p:strVal val="0-#ppt_h/2"/>
                                          </p:val>
                                        </p:tav>
                                        <p:tav tm="100000">
                                          <p:val>
                                            <p:strVal val="#ppt_y"/>
                                          </p:val>
                                        </p:tav>
                                      </p:tavLst>
                                    </p:anim>
                                  </p:childTnLst>
                                </p:cTn>
                              </p:par>
                              <p:par>
                                <p:cTn id="32" presetID="53" presetClass="entr" presetSubtype="16" fill="hold" nodeType="withEffect">
                                  <p:stCondLst>
                                    <p:cond delay="130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ppt_w</p:attrName>
                                        </p:attrNameLst>
                                      </p:cBhvr>
                                      <p:tavLst>
                                        <p:tav tm="0">
                                          <p:val>
                                            <p:fltVal val="0"/>
                                          </p:val>
                                        </p:tav>
                                        <p:tav tm="100000">
                                          <p:val>
                                            <p:strVal val="#ppt_w"/>
                                          </p:val>
                                        </p:tav>
                                      </p:tavLst>
                                    </p:anim>
                                    <p:anim calcmode="lin" valueType="num">
                                      <p:cBhvr>
                                        <p:cTn id="35" dur="500" fill="hold"/>
                                        <p:tgtEl>
                                          <p:spTgt spid="7"/>
                                        </p:tgtEl>
                                        <p:attrNameLst>
                                          <p:attrName>ppt_h</p:attrName>
                                        </p:attrNameLst>
                                      </p:cBhvr>
                                      <p:tavLst>
                                        <p:tav tm="0">
                                          <p:val>
                                            <p:fltVal val="0"/>
                                          </p:val>
                                        </p:tav>
                                        <p:tav tm="100000">
                                          <p:val>
                                            <p:strVal val="#ppt_h"/>
                                          </p:val>
                                        </p:tav>
                                      </p:tavLst>
                                    </p:anim>
                                    <p:animEffect transition="in" filter="fade">
                                      <p:cBhvr>
                                        <p:cTn id="36" dur="500"/>
                                        <p:tgtEl>
                                          <p:spTgt spid="7"/>
                                        </p:tgtEl>
                                      </p:cBhvr>
                                    </p:animEffect>
                                  </p:childTnLst>
                                </p:cTn>
                              </p:par>
                              <p:par>
                                <p:cTn id="37" presetID="37" presetClass="entr" presetSubtype="0" fill="hold" nodeType="withEffect">
                                  <p:stCondLst>
                                    <p:cond delay="180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500"/>
                                        <p:tgtEl>
                                          <p:spTgt spid="3"/>
                                        </p:tgtEl>
                                      </p:cBhvr>
                                    </p:animEffect>
                                    <p:anim calcmode="lin" valueType="num">
                                      <p:cBhvr>
                                        <p:cTn id="40" dur="500" fill="hold"/>
                                        <p:tgtEl>
                                          <p:spTgt spid="3"/>
                                        </p:tgtEl>
                                        <p:attrNameLst>
                                          <p:attrName>ppt_x</p:attrName>
                                        </p:attrNameLst>
                                      </p:cBhvr>
                                      <p:tavLst>
                                        <p:tav tm="0">
                                          <p:val>
                                            <p:strVal val="#ppt_x"/>
                                          </p:val>
                                        </p:tav>
                                        <p:tav tm="100000">
                                          <p:val>
                                            <p:strVal val="#ppt_x"/>
                                          </p:val>
                                        </p:tav>
                                      </p:tavLst>
                                    </p:anim>
                                    <p:anim calcmode="lin" valueType="num">
                                      <p:cBhvr>
                                        <p:cTn id="41" dur="450" decel="100000" fill="hold"/>
                                        <p:tgtEl>
                                          <p:spTgt spid="3"/>
                                        </p:tgtEl>
                                        <p:attrNameLst>
                                          <p:attrName>ppt_y</p:attrName>
                                        </p:attrNameLst>
                                      </p:cBhvr>
                                      <p:tavLst>
                                        <p:tav tm="0">
                                          <p:val>
                                            <p:strVal val="#ppt_y+1"/>
                                          </p:val>
                                        </p:tav>
                                        <p:tav tm="100000">
                                          <p:val>
                                            <p:strVal val="#ppt_y-.03"/>
                                          </p:val>
                                        </p:tav>
                                      </p:tavLst>
                                    </p:anim>
                                    <p:anim calcmode="lin" valueType="num">
                                      <p:cBhvr>
                                        <p:cTn id="42" dur="50" accel="100000" fill="hold">
                                          <p:stCondLst>
                                            <p:cond delay="450"/>
                                          </p:stCondLst>
                                        </p:cTn>
                                        <p:tgtEl>
                                          <p:spTgt spid="3"/>
                                        </p:tgtEl>
                                        <p:attrNameLst>
                                          <p:attrName>ppt_y</p:attrName>
                                        </p:attrNameLst>
                                      </p:cBhvr>
                                      <p:tavLst>
                                        <p:tav tm="0">
                                          <p:val>
                                            <p:strVal val="#ppt_y-.03"/>
                                          </p:val>
                                        </p:tav>
                                        <p:tav tm="100000">
                                          <p:val>
                                            <p:strVal val="#ppt_y"/>
                                          </p:val>
                                        </p:tav>
                                      </p:tavLst>
                                    </p:anim>
                                  </p:childTnLst>
                                </p:cTn>
                              </p:par>
                              <p:par>
                                <p:cTn id="43" presetID="26" presetClass="entr" presetSubtype="0" fill="hold" nodeType="withEffect">
                                  <p:stCondLst>
                                    <p:cond delay="2300"/>
                                  </p:stCondLst>
                                  <p:childTnLst>
                                    <p:set>
                                      <p:cBhvr>
                                        <p:cTn id="44" dur="1" fill="hold">
                                          <p:stCondLst>
                                            <p:cond delay="0"/>
                                          </p:stCondLst>
                                        </p:cTn>
                                        <p:tgtEl>
                                          <p:spTgt spid="13"/>
                                        </p:tgtEl>
                                        <p:attrNameLst>
                                          <p:attrName>style.visibility</p:attrName>
                                        </p:attrNameLst>
                                      </p:cBhvr>
                                      <p:to>
                                        <p:strVal val="visible"/>
                                      </p:to>
                                    </p:set>
                                    <p:animEffect transition="in" filter="wipe(down)">
                                      <p:cBhvr>
                                        <p:cTn id="45" dur="203">
                                          <p:stCondLst>
                                            <p:cond delay="0"/>
                                          </p:stCondLst>
                                        </p:cTn>
                                        <p:tgtEl>
                                          <p:spTgt spid="13"/>
                                        </p:tgtEl>
                                      </p:cBhvr>
                                    </p:animEffect>
                                    <p:anim calcmode="lin" valueType="num">
                                      <p:cBhvr>
                                        <p:cTn id="46" dur="638"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47" dur="2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48" dur="232" tmFilter="0, 0; 0.125,0.2665; 0.25,0.4; 0.375,0.465; 0.5,0.5;  0.625,0.535; 0.75,0.6; 0.875,0.7335; 1,1">
                                          <p:stCondLst>
                                            <p:cond delay="232"/>
                                          </p:stCondLst>
                                        </p:cTn>
                                        <p:tgtEl>
                                          <p:spTgt spid="13"/>
                                        </p:tgtEl>
                                        <p:attrNameLst>
                                          <p:attrName>ppt_y</p:attrName>
                                        </p:attrNameLst>
                                      </p:cBhvr>
                                      <p:tavLst>
                                        <p:tav tm="0" fmla="#ppt_y-sin(pi*$)/9">
                                          <p:val>
                                            <p:fltVal val="0"/>
                                          </p:val>
                                        </p:tav>
                                        <p:tav tm="100000">
                                          <p:val>
                                            <p:fltVal val="1"/>
                                          </p:val>
                                        </p:tav>
                                      </p:tavLst>
                                    </p:anim>
                                    <p:anim calcmode="lin" valueType="num">
                                      <p:cBhvr>
                                        <p:cTn id="49" dur="116" tmFilter="0, 0; 0.125,0.2665; 0.25,0.4; 0.375,0.465; 0.5,0.5;  0.625,0.535; 0.75,0.6; 0.875,0.7335; 1,1">
                                          <p:stCondLst>
                                            <p:cond delay="463"/>
                                          </p:stCondLst>
                                        </p:cTn>
                                        <p:tgtEl>
                                          <p:spTgt spid="13"/>
                                        </p:tgtEl>
                                        <p:attrNameLst>
                                          <p:attrName>ppt_y</p:attrName>
                                        </p:attrNameLst>
                                      </p:cBhvr>
                                      <p:tavLst>
                                        <p:tav tm="0" fmla="#ppt_y-sin(pi*$)/27">
                                          <p:val>
                                            <p:fltVal val="0"/>
                                          </p:val>
                                        </p:tav>
                                        <p:tav tm="100000">
                                          <p:val>
                                            <p:fltVal val="1"/>
                                          </p:val>
                                        </p:tav>
                                      </p:tavLst>
                                    </p:anim>
                                    <p:anim calcmode="lin" valueType="num">
                                      <p:cBhvr>
                                        <p:cTn id="50" dur="57" tmFilter="0, 0; 0.125,0.2665; 0.25,0.4; 0.375,0.465; 0.5,0.5;  0.625,0.535; 0.75,0.6; 0.875,0.7335; 1,1">
                                          <p:stCondLst>
                                            <p:cond delay="580"/>
                                          </p:stCondLst>
                                        </p:cTn>
                                        <p:tgtEl>
                                          <p:spTgt spid="13"/>
                                        </p:tgtEl>
                                        <p:attrNameLst>
                                          <p:attrName>ppt_y</p:attrName>
                                        </p:attrNameLst>
                                      </p:cBhvr>
                                      <p:tavLst>
                                        <p:tav tm="0" fmla="#ppt_y-sin(pi*$)/81">
                                          <p:val>
                                            <p:fltVal val="0"/>
                                          </p:val>
                                        </p:tav>
                                        <p:tav tm="100000">
                                          <p:val>
                                            <p:fltVal val="1"/>
                                          </p:val>
                                        </p:tav>
                                      </p:tavLst>
                                    </p:anim>
                                    <p:animScale>
                                      <p:cBhvr>
                                        <p:cTn id="51" dur="9">
                                          <p:stCondLst>
                                            <p:cond delay="227"/>
                                          </p:stCondLst>
                                        </p:cTn>
                                        <p:tgtEl>
                                          <p:spTgt spid="13"/>
                                        </p:tgtEl>
                                      </p:cBhvr>
                                      <p:to x="100000" y="60000"/>
                                    </p:animScale>
                                    <p:animScale>
                                      <p:cBhvr>
                                        <p:cTn id="52" dur="58" decel="50000">
                                          <p:stCondLst>
                                            <p:cond delay="237"/>
                                          </p:stCondLst>
                                        </p:cTn>
                                        <p:tgtEl>
                                          <p:spTgt spid="13"/>
                                        </p:tgtEl>
                                      </p:cBhvr>
                                      <p:to x="100000" y="100000"/>
                                    </p:animScale>
                                    <p:animScale>
                                      <p:cBhvr>
                                        <p:cTn id="53" dur="9">
                                          <p:stCondLst>
                                            <p:cond delay="459"/>
                                          </p:stCondLst>
                                        </p:cTn>
                                        <p:tgtEl>
                                          <p:spTgt spid="13"/>
                                        </p:tgtEl>
                                      </p:cBhvr>
                                      <p:to x="100000" y="80000"/>
                                    </p:animScale>
                                    <p:animScale>
                                      <p:cBhvr>
                                        <p:cTn id="54" dur="58" decel="50000">
                                          <p:stCondLst>
                                            <p:cond delay="468"/>
                                          </p:stCondLst>
                                        </p:cTn>
                                        <p:tgtEl>
                                          <p:spTgt spid="13"/>
                                        </p:tgtEl>
                                      </p:cBhvr>
                                      <p:to x="100000" y="100000"/>
                                    </p:animScale>
                                    <p:animScale>
                                      <p:cBhvr>
                                        <p:cTn id="55" dur="9">
                                          <p:stCondLst>
                                            <p:cond delay="575"/>
                                          </p:stCondLst>
                                        </p:cTn>
                                        <p:tgtEl>
                                          <p:spTgt spid="13"/>
                                        </p:tgtEl>
                                      </p:cBhvr>
                                      <p:to x="100000" y="90000"/>
                                    </p:animScale>
                                    <p:animScale>
                                      <p:cBhvr>
                                        <p:cTn id="56" dur="58" decel="50000">
                                          <p:stCondLst>
                                            <p:cond delay="584"/>
                                          </p:stCondLst>
                                        </p:cTn>
                                        <p:tgtEl>
                                          <p:spTgt spid="13"/>
                                        </p:tgtEl>
                                      </p:cBhvr>
                                      <p:to x="100000" y="100000"/>
                                    </p:animScale>
                                    <p:animScale>
                                      <p:cBhvr>
                                        <p:cTn id="57" dur="9">
                                          <p:stCondLst>
                                            <p:cond delay="633"/>
                                          </p:stCondLst>
                                        </p:cTn>
                                        <p:tgtEl>
                                          <p:spTgt spid="13"/>
                                        </p:tgtEl>
                                      </p:cBhvr>
                                      <p:to x="100000" y="95000"/>
                                    </p:animScale>
                                    <p:animScale>
                                      <p:cBhvr>
                                        <p:cTn id="58" dur="58" decel="50000">
                                          <p:stCondLst>
                                            <p:cond delay="642"/>
                                          </p:stCondLst>
                                        </p:cTn>
                                        <p:tgtEl>
                                          <p:spTgt spid="13"/>
                                        </p:tgtEl>
                                      </p:cBhvr>
                                      <p:to x="100000" y="100000"/>
                                    </p:animScale>
                                  </p:childTnLst>
                                </p:cTn>
                              </p:par>
                              <p:par>
                                <p:cTn id="59" presetID="47" presetClass="entr" presetSubtype="0" fill="hold" nodeType="withEffect">
                                  <p:stCondLst>
                                    <p:cond delay="250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700"/>
                                        <p:tgtEl>
                                          <p:spTgt spid="22"/>
                                        </p:tgtEl>
                                      </p:cBhvr>
                                    </p:animEffect>
                                    <p:anim calcmode="lin" valueType="num">
                                      <p:cBhvr>
                                        <p:cTn id="62" dur="700" fill="hold"/>
                                        <p:tgtEl>
                                          <p:spTgt spid="22"/>
                                        </p:tgtEl>
                                        <p:attrNameLst>
                                          <p:attrName>ppt_x</p:attrName>
                                        </p:attrNameLst>
                                      </p:cBhvr>
                                      <p:tavLst>
                                        <p:tav tm="0">
                                          <p:val>
                                            <p:strVal val="#ppt_x"/>
                                          </p:val>
                                        </p:tav>
                                        <p:tav tm="100000">
                                          <p:val>
                                            <p:strVal val="#ppt_x"/>
                                          </p:val>
                                        </p:tav>
                                      </p:tavLst>
                                    </p:anim>
                                    <p:anim calcmode="lin" valueType="num">
                                      <p:cBhvr>
                                        <p:cTn id="63" dur="7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1991" grpId="0"/>
      <p:bldP spid="4199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圖片 1"/>
          <p:cNvPicPr>
            <a:picLocks noChangeAspect="1"/>
          </p:cNvPicPr>
          <p:nvPr/>
        </p:nvPicPr>
        <p:blipFill>
          <a:blip r:embed="rId2"/>
          <a:stretch>
            <a:fillRect/>
          </a:stretch>
        </p:blipFill>
        <p:spPr>
          <a:xfrm>
            <a:off x="2467254" y="3921124"/>
            <a:ext cx="3721100" cy="2652713"/>
          </a:xfrm>
          <a:prstGeom prst="rect">
            <a:avLst/>
          </a:prstGeom>
          <a:effectLst>
            <a:outerShdw blurRad="50800" dist="38100" dir="5400000" algn="t" rotWithShape="0">
              <a:prstClr val="black">
                <a:alpha val="40000"/>
              </a:prstClr>
            </a:outerShdw>
          </a:effectLst>
        </p:spPr>
      </p:pic>
      <p:pic>
        <p:nvPicPr>
          <p:cNvPr id="5" name="圖片 4" descr="插圖1.png"/>
          <p:cNvPicPr>
            <a:picLocks noChangeAspect="1"/>
          </p:cNvPicPr>
          <p:nvPr/>
        </p:nvPicPr>
        <p:blipFill>
          <a:blip r:embed="rId3"/>
          <a:stretch>
            <a:fillRect/>
          </a:stretch>
        </p:blipFill>
        <p:spPr>
          <a:xfrm>
            <a:off x="939800" y="1839913"/>
            <a:ext cx="3286125" cy="2647950"/>
          </a:xfrm>
          <a:prstGeom prst="rect">
            <a:avLst/>
          </a:prstGeom>
          <a:effectLst>
            <a:outerShdw blurRad="76200" dir="13500000" sy="23000" kx="1200000" algn="br" rotWithShape="0">
              <a:prstClr val="black">
                <a:alpha val="20000"/>
              </a:prstClr>
            </a:outerShdw>
          </a:effectLst>
        </p:spPr>
      </p:pic>
      <p:sp>
        <p:nvSpPr>
          <p:cNvPr id="9" name="TextBox 8"/>
          <p:cNvSpPr txBox="1"/>
          <p:nvPr/>
        </p:nvSpPr>
        <p:spPr>
          <a:xfrm>
            <a:off x="963930" y="226785"/>
            <a:ext cx="7153275" cy="769441"/>
          </a:xfrm>
          <a:prstGeom prst="rect">
            <a:avLst/>
          </a:prstGeom>
          <a:noFill/>
        </p:spPr>
        <p:txBody>
          <a:bodyPr wrap="square">
            <a:spAutoFit/>
          </a:bodyPr>
          <a:lstStyle/>
          <a:p>
            <a:pPr algn="ctr" eaLnBrk="1" fontAlgn="auto" hangingPunct="1">
              <a:spcBef>
                <a:spcPts val="0"/>
              </a:spcBef>
              <a:spcAft>
                <a:spcPts val="0"/>
              </a:spcAft>
              <a:defRPr/>
            </a:pPr>
            <a:r>
              <a:rPr lang="zh-TW" altLang="en-US" sz="4400" b="1" dirty="0" smtClean="0">
                <a:solidFill>
                  <a:srgbClr val="0000FF"/>
                </a:solidFill>
                <a:latin typeface="微軟正黑體" panose="020B0604030504040204" pitchFamily="34" charset="-120"/>
                <a:ea typeface="微軟正黑體" panose="020B0604030504040204" pitchFamily="34" charset="-120"/>
              </a:rPr>
              <a:t>什麼是技職教育？</a:t>
            </a:r>
            <a:endParaRPr lang="zh-CN" altLang="en-US" sz="4400" b="1" dirty="0">
              <a:solidFill>
                <a:srgbClr val="0000FF"/>
              </a:solidFill>
              <a:latin typeface="微軟正黑體" panose="020B0604030504040204" pitchFamily="34" charset="-120"/>
              <a:ea typeface="微軟正黑體" panose="020B0604030504040204" pitchFamily="34" charset="-120"/>
            </a:endParaRPr>
          </a:p>
        </p:txBody>
      </p:sp>
      <p:sp>
        <p:nvSpPr>
          <p:cNvPr id="10" name="TextBox 9"/>
          <p:cNvSpPr txBox="1"/>
          <p:nvPr/>
        </p:nvSpPr>
        <p:spPr>
          <a:xfrm>
            <a:off x="4787900" y="1484313"/>
            <a:ext cx="3600450" cy="1384995"/>
          </a:xfrm>
          <a:prstGeom prst="rect">
            <a:avLst/>
          </a:prstGeom>
          <a:noFill/>
        </p:spPr>
        <p:txBody>
          <a:bodyPr>
            <a:spAutoFit/>
          </a:bodyPr>
          <a:lstStyle/>
          <a:p>
            <a:pPr eaLnBrk="1" fontAlgn="auto" hangingPunct="1">
              <a:spcBef>
                <a:spcPts val="600"/>
              </a:spcBef>
              <a:spcAft>
                <a:spcPts val="0"/>
              </a:spcAft>
              <a:defRPr/>
            </a:pPr>
            <a:r>
              <a:rPr lang="zh-TW" altLang="en-US" sz="2800" b="1" dirty="0" smtClean="0">
                <a:solidFill>
                  <a:schemeClr val="accent5">
                    <a:lumMod val="75000"/>
                  </a:schemeClr>
                </a:solidFill>
                <a:latin typeface="微軟正黑體"/>
                <a:ea typeface="微軟正黑體"/>
                <a:cs typeface="微軟正黑體"/>
              </a:rPr>
              <a:t>不管選擇哪一種升學管道，最終都要選擇職業別。</a:t>
            </a:r>
            <a:endParaRPr lang="zh-CN" altLang="en-US" sz="1200" dirty="0">
              <a:solidFill>
                <a:schemeClr val="accent5">
                  <a:lumMod val="75000"/>
                </a:schemeClr>
              </a:solidFill>
              <a:latin typeface="+mn-lt"/>
              <a:ea typeface="+mn-ea"/>
            </a:endParaRPr>
          </a:p>
        </p:txBody>
      </p:sp>
      <p:sp>
        <p:nvSpPr>
          <p:cNvPr id="12" name="長方形 11"/>
          <p:cNvSpPr/>
          <p:nvPr/>
        </p:nvSpPr>
        <p:spPr>
          <a:xfrm>
            <a:off x="4908550" y="3269032"/>
            <a:ext cx="3168650" cy="2323713"/>
          </a:xfrm>
          <a:prstGeom prst="rect">
            <a:avLst/>
          </a:prstGeom>
        </p:spPr>
        <p:txBody>
          <a:bodyPr>
            <a:spAutoFit/>
          </a:bodyPr>
          <a:lstStyle/>
          <a:p>
            <a:pPr eaLnBrk="1" fontAlgn="auto" hangingPunct="1">
              <a:spcBef>
                <a:spcPts val="600"/>
              </a:spcBef>
              <a:spcAft>
                <a:spcPts val="0"/>
              </a:spcAft>
              <a:defRPr/>
            </a:pPr>
            <a:r>
              <a:rPr lang="zh-TW" altLang="en-US" sz="2800" b="1" dirty="0">
                <a:solidFill>
                  <a:srgbClr val="002060"/>
                </a:solidFill>
                <a:latin typeface="微軟正黑體"/>
                <a:ea typeface="微軟正黑體"/>
                <a:cs typeface="微軟正黑體"/>
              </a:rPr>
              <a:t>想一想</a:t>
            </a:r>
            <a:r>
              <a:rPr lang="zh-TW" altLang="en-US" sz="2800" b="1" dirty="0" smtClean="0">
                <a:solidFill>
                  <a:srgbClr val="002060"/>
                </a:solidFill>
                <a:latin typeface="微軟正黑體"/>
                <a:ea typeface="微軟正黑體"/>
                <a:cs typeface="微軟正黑體"/>
              </a:rPr>
              <a:t>，瞭解一下</a:t>
            </a:r>
            <a:endParaRPr lang="en-US" altLang="zh-TW" sz="2800" b="1" dirty="0" smtClean="0">
              <a:solidFill>
                <a:srgbClr val="002060"/>
              </a:solidFill>
              <a:latin typeface="微軟正黑體"/>
              <a:ea typeface="微軟正黑體"/>
              <a:cs typeface="微軟正黑體"/>
            </a:endParaRPr>
          </a:p>
          <a:p>
            <a:pPr eaLnBrk="1" fontAlgn="auto" hangingPunct="1">
              <a:spcBef>
                <a:spcPts val="600"/>
              </a:spcBef>
              <a:spcAft>
                <a:spcPts val="0"/>
              </a:spcAft>
              <a:defRPr/>
            </a:pPr>
            <a:r>
              <a:rPr lang="zh-TW" altLang="en-US" sz="2800" b="1" dirty="0" smtClean="0">
                <a:solidFill>
                  <a:srgbClr val="002060"/>
                </a:solidFill>
                <a:latin typeface="微軟正黑體"/>
                <a:ea typeface="微軟正黑體"/>
                <a:cs typeface="微軟正黑體"/>
              </a:rPr>
              <a:t>自己的興趣</a:t>
            </a:r>
            <a:r>
              <a:rPr lang="zh-TW" altLang="en-US" sz="2800" b="1" dirty="0">
                <a:solidFill>
                  <a:srgbClr val="002060"/>
                </a:solidFill>
                <a:latin typeface="微軟正黑體"/>
                <a:ea typeface="微軟正黑體"/>
                <a:cs typeface="微軟正黑體"/>
              </a:rPr>
              <a:t>、性向與能力</a:t>
            </a:r>
            <a:r>
              <a:rPr lang="zh-TW" altLang="en-US" sz="2800" b="1" dirty="0" smtClean="0">
                <a:solidFill>
                  <a:srgbClr val="002060"/>
                </a:solidFill>
                <a:latin typeface="微軟正黑體"/>
                <a:ea typeface="微軟正黑體"/>
                <a:cs typeface="微軟正黑體"/>
              </a:rPr>
              <a:t>，</a:t>
            </a:r>
            <a:endParaRPr lang="en-US" altLang="zh-TW" sz="2800" b="1" dirty="0">
              <a:solidFill>
                <a:srgbClr val="002060"/>
              </a:solidFill>
              <a:latin typeface="微軟正黑體"/>
              <a:ea typeface="微軟正黑體"/>
              <a:cs typeface="微軟正黑體"/>
            </a:endParaRPr>
          </a:p>
          <a:p>
            <a:pPr eaLnBrk="1" fontAlgn="auto" hangingPunct="1">
              <a:spcBef>
                <a:spcPts val="0"/>
              </a:spcBef>
              <a:spcAft>
                <a:spcPts val="0"/>
              </a:spcAft>
              <a:defRPr/>
            </a:pPr>
            <a:r>
              <a:rPr lang="zh-TW" altLang="en-US" sz="2800" b="1" dirty="0" smtClean="0">
                <a:solidFill>
                  <a:srgbClr val="002060"/>
                </a:solidFill>
                <a:latin typeface="微軟正黑體"/>
                <a:ea typeface="微軟正黑體"/>
                <a:cs typeface="微軟正黑體"/>
              </a:rPr>
              <a:t>最適合選擇哪一種職業別</a:t>
            </a:r>
            <a:endParaRPr lang="en-US" altLang="zh-TW" sz="2800" b="1" dirty="0">
              <a:solidFill>
                <a:srgbClr val="002060"/>
              </a:solidFill>
              <a:latin typeface="微軟正黑體"/>
              <a:ea typeface="微軟正黑體"/>
              <a:cs typeface="微軟正黑體"/>
            </a:endParaRPr>
          </a:p>
        </p:txBody>
      </p:sp>
      <p:sp>
        <p:nvSpPr>
          <p:cNvPr id="3" name="矩形 2"/>
          <p:cNvSpPr>
            <a:spLocks noChangeArrowheads="1"/>
          </p:cNvSpPr>
          <p:nvPr/>
        </p:nvSpPr>
        <p:spPr bwMode="auto">
          <a:xfrm>
            <a:off x="923925" y="1201738"/>
            <a:ext cx="346761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宋体" pitchFamily="2" charset="-122"/>
              </a:defRPr>
            </a:lvl1pPr>
            <a:lvl2pPr marL="742950" indent="-285750">
              <a:spcBef>
                <a:spcPct val="20000"/>
              </a:spcBef>
              <a:buFont typeface="Arial" charset="0"/>
              <a:buChar char="–"/>
              <a:defRPr sz="2800">
                <a:solidFill>
                  <a:schemeClr val="tx1"/>
                </a:solidFill>
                <a:latin typeface="Calibri" pitchFamily="34" charset="0"/>
                <a:ea typeface="宋体" pitchFamily="2" charset="-122"/>
              </a:defRPr>
            </a:lvl2pPr>
            <a:lvl3pPr marL="1143000" indent="-228600">
              <a:spcBef>
                <a:spcPct val="20000"/>
              </a:spcBef>
              <a:buFont typeface="Arial" charset="0"/>
              <a:buChar char="•"/>
              <a:defRPr sz="2400">
                <a:solidFill>
                  <a:schemeClr val="tx1"/>
                </a:solidFill>
                <a:latin typeface="Calibri" pitchFamily="34" charset="0"/>
                <a:ea typeface="宋体" pitchFamily="2" charset="-122"/>
              </a:defRPr>
            </a:lvl3pPr>
            <a:lvl4pPr marL="1600200" indent="-228600">
              <a:spcBef>
                <a:spcPct val="20000"/>
              </a:spcBef>
              <a:buFont typeface="Arial" charset="0"/>
              <a:buChar char="–"/>
              <a:defRPr sz="2000">
                <a:solidFill>
                  <a:schemeClr val="tx1"/>
                </a:solidFill>
                <a:latin typeface="Calibri" pitchFamily="34" charset="0"/>
                <a:ea typeface="宋体" pitchFamily="2" charset="-122"/>
              </a:defRPr>
            </a:lvl4pPr>
            <a:lvl5pPr marL="2057400" indent="-228600">
              <a:spcBef>
                <a:spcPct val="20000"/>
              </a:spcBef>
              <a:buFont typeface="Arial" charset="0"/>
              <a:buChar char="»"/>
              <a:defRPr sz="2000">
                <a:solidFill>
                  <a:schemeClr val="tx1"/>
                </a:solidFill>
                <a:latin typeface="Calibri" pitchFamily="34" charset="0"/>
                <a:ea typeface="宋体" pitchFamily="2" charset="-122"/>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zh-TW" altLang="en-US" b="1" dirty="0" smtClean="0">
                <a:latin typeface="微軟正黑體" pitchFamily="34" charset="-120"/>
                <a:ea typeface="微軟正黑體" pitchFamily="34" charset="-120"/>
              </a:rPr>
              <a:t>我適合什麼職業？</a:t>
            </a:r>
            <a:endParaRPr lang="en-US" altLang="zh-TW" b="1" dirty="0">
              <a:latin typeface="微軟正黑體" pitchFamily="34" charset="-120"/>
              <a:ea typeface="微軟正黑體" pitchFamily="34" charset="-120"/>
            </a:endParaRPr>
          </a:p>
        </p:txBody>
      </p:sp>
      <p:pic>
        <p:nvPicPr>
          <p:cNvPr id="15" name="圖片 14"/>
          <p:cNvPicPr>
            <a:picLocks noChangeAspect="1"/>
          </p:cNvPicPr>
          <p:nvPr/>
        </p:nvPicPr>
        <p:blipFill>
          <a:blip r:embed="rId4" cstate="print">
            <a:duotone>
              <a:prstClr val="black"/>
              <a:schemeClr val="accent2">
                <a:tint val="45000"/>
                <a:satMod val="400000"/>
              </a:schemeClr>
            </a:duotone>
            <a:extLst>
              <a:ext uri="{28A0092B-C50C-407E-A947-70E740481C1C}">
                <a14:useLocalDpi xmlns:a14="http://schemas.microsoft.com/office/drawing/2010/main"/>
              </a:ext>
            </a:extLst>
          </a:blip>
          <a:srcRect/>
          <a:stretch>
            <a:fillRect/>
          </a:stretch>
        </p:blipFill>
        <p:spPr bwMode="auto">
          <a:xfrm rot="21321226">
            <a:off x="6990380" y="4582309"/>
            <a:ext cx="688741" cy="1067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圖片 18"/>
          <p:cNvPicPr>
            <a:picLocks noChangeAspect="1"/>
          </p:cNvPicPr>
          <p:nvPr/>
        </p:nvPicPr>
        <p:blipFill>
          <a:blip r:embed="rId5" cstate="print">
            <a:duotone>
              <a:prstClr val="black"/>
              <a:schemeClr val="accent1">
                <a:tint val="45000"/>
                <a:satMod val="400000"/>
              </a:schemeClr>
            </a:duotone>
            <a:extLst>
              <a:ext uri="{28A0092B-C50C-407E-A947-70E740481C1C}">
                <a14:useLocalDpi xmlns:a14="http://schemas.microsoft.com/office/drawing/2010/main"/>
              </a:ext>
            </a:extLst>
          </a:blip>
          <a:srcRect/>
          <a:stretch>
            <a:fillRect/>
          </a:stretch>
        </p:blipFill>
        <p:spPr bwMode="auto">
          <a:xfrm rot="20990092">
            <a:off x="7430482" y="4201476"/>
            <a:ext cx="688741" cy="1067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群組 12"/>
          <p:cNvGrpSpPr>
            <a:grpSpLocks/>
          </p:cNvGrpSpPr>
          <p:nvPr/>
        </p:nvGrpSpPr>
        <p:grpSpPr bwMode="auto">
          <a:xfrm>
            <a:off x="923925" y="3994150"/>
            <a:ext cx="1801813" cy="2506663"/>
            <a:chOff x="923925" y="3994150"/>
            <a:chExt cx="1801828" cy="2506663"/>
          </a:xfrm>
        </p:grpSpPr>
        <p:pic>
          <p:nvPicPr>
            <p:cNvPr id="11276" name="圖片 3" descr="指標.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23925" y="3994150"/>
              <a:ext cx="1747838" cy="2506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字方塊 6"/>
            <p:cNvSpPr txBox="1"/>
            <p:nvPr/>
          </p:nvSpPr>
          <p:spPr>
            <a:xfrm rot="21318519">
              <a:off x="1476732" y="4415524"/>
              <a:ext cx="773959" cy="400110"/>
            </a:xfrm>
            <a:prstGeom prst="rect">
              <a:avLst/>
            </a:prstGeom>
            <a:noFill/>
          </p:spPr>
          <p:txBody>
            <a:bodyPr wrap="square">
              <a:spAutoFit/>
            </a:bodyPr>
            <a:lstStyle/>
            <a:p>
              <a:pPr eaLnBrk="1" fontAlgn="auto" hangingPunct="1">
                <a:spcBef>
                  <a:spcPts val="0"/>
                </a:spcBef>
                <a:spcAft>
                  <a:spcPts val="0"/>
                </a:spcAft>
                <a:defRPr/>
              </a:pPr>
              <a:r>
                <a:rPr kumimoji="0" lang="zh-TW" altLang="en-US" sz="2000" b="1" dirty="0">
                  <a:latin typeface="微軟正黑體" panose="020B0604030504040204" pitchFamily="34" charset="-120"/>
                  <a:ea typeface="微軟正黑體" panose="020B0604030504040204" pitchFamily="34" charset="-120"/>
                </a:rPr>
                <a:t>高中</a:t>
              </a:r>
            </a:p>
          </p:txBody>
        </p:sp>
        <p:sp>
          <p:nvSpPr>
            <p:cNvPr id="14" name="文字方塊 13"/>
            <p:cNvSpPr txBox="1"/>
            <p:nvPr/>
          </p:nvSpPr>
          <p:spPr>
            <a:xfrm rot="372001">
              <a:off x="1165247" y="4990987"/>
              <a:ext cx="728408" cy="400110"/>
            </a:xfrm>
            <a:prstGeom prst="rect">
              <a:avLst/>
            </a:prstGeom>
            <a:noFill/>
          </p:spPr>
          <p:txBody>
            <a:bodyPr wrap="square">
              <a:spAutoFit/>
            </a:bodyPr>
            <a:lstStyle/>
            <a:p>
              <a:pPr eaLnBrk="1" fontAlgn="auto" hangingPunct="1">
                <a:spcBef>
                  <a:spcPts val="0"/>
                </a:spcBef>
                <a:spcAft>
                  <a:spcPts val="0"/>
                </a:spcAft>
                <a:defRPr/>
              </a:pPr>
              <a:r>
                <a:rPr kumimoji="0" lang="zh-TW" altLang="en-US" sz="2000" b="1" dirty="0">
                  <a:latin typeface="微軟正黑體" panose="020B0604030504040204" pitchFamily="34" charset="-120"/>
                  <a:ea typeface="微軟正黑體" panose="020B0604030504040204" pitchFamily="34" charset="-120"/>
                </a:rPr>
                <a:t>高職</a:t>
              </a:r>
            </a:p>
          </p:txBody>
        </p:sp>
        <p:pic>
          <p:nvPicPr>
            <p:cNvPr id="11279" name="圖片 16" descr="指標.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rot="-842083">
              <a:off x="1013822" y="5594822"/>
              <a:ext cx="1711931" cy="352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文字方塊 17"/>
            <p:cNvSpPr txBox="1"/>
            <p:nvPr/>
          </p:nvSpPr>
          <p:spPr>
            <a:xfrm rot="21011487">
              <a:off x="1577375" y="5571090"/>
              <a:ext cx="697633" cy="400110"/>
            </a:xfrm>
            <a:prstGeom prst="rect">
              <a:avLst/>
            </a:prstGeom>
            <a:noFill/>
          </p:spPr>
          <p:txBody>
            <a:bodyPr wrap="none">
              <a:spAutoFit/>
            </a:bodyPr>
            <a:lstStyle/>
            <a:p>
              <a:pPr eaLnBrk="1" fontAlgn="auto" hangingPunct="1">
                <a:spcBef>
                  <a:spcPts val="0"/>
                </a:spcBef>
                <a:spcAft>
                  <a:spcPts val="0"/>
                </a:spcAft>
                <a:defRPr/>
              </a:pPr>
              <a:r>
                <a:rPr kumimoji="0" lang="zh-TW" altLang="en-US" sz="2000" b="1" dirty="0">
                  <a:latin typeface="微軟正黑體" panose="020B0604030504040204" pitchFamily="34" charset="-120"/>
                  <a:ea typeface="微軟正黑體" panose="020B0604030504040204" pitchFamily="34" charset="-120"/>
                </a:rPr>
                <a:t>五專</a:t>
              </a:r>
            </a:p>
          </p:txBody>
        </p:sp>
      </p:grpSp>
      <p:sp>
        <p:nvSpPr>
          <p:cNvPr id="11275" name="投影片編號版面配置區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spcBef>
                <a:spcPct val="20000"/>
              </a:spcBef>
              <a:buFont typeface="Arial" charset="0"/>
              <a:buChar char="•"/>
              <a:defRPr sz="3200">
                <a:solidFill>
                  <a:schemeClr val="tx1"/>
                </a:solidFill>
                <a:latin typeface="Calibri" pitchFamily="34" charset="0"/>
                <a:ea typeface="宋体" pitchFamily="2" charset="-122"/>
              </a:defRPr>
            </a:lvl1pPr>
            <a:lvl2pPr marL="742950" indent="-285750">
              <a:spcBef>
                <a:spcPct val="20000"/>
              </a:spcBef>
              <a:buFont typeface="Arial" charset="0"/>
              <a:buChar char="–"/>
              <a:defRPr sz="2800">
                <a:solidFill>
                  <a:schemeClr val="tx1"/>
                </a:solidFill>
                <a:latin typeface="Calibri" pitchFamily="34" charset="0"/>
                <a:ea typeface="宋体" pitchFamily="2" charset="-122"/>
              </a:defRPr>
            </a:lvl2pPr>
            <a:lvl3pPr marL="1143000" indent="-228600">
              <a:spcBef>
                <a:spcPct val="20000"/>
              </a:spcBef>
              <a:buFont typeface="Arial" charset="0"/>
              <a:buChar char="•"/>
              <a:defRPr sz="2400">
                <a:solidFill>
                  <a:schemeClr val="tx1"/>
                </a:solidFill>
                <a:latin typeface="Calibri" pitchFamily="34" charset="0"/>
                <a:ea typeface="宋体" pitchFamily="2" charset="-122"/>
              </a:defRPr>
            </a:lvl3pPr>
            <a:lvl4pPr marL="1600200" indent="-228600">
              <a:spcBef>
                <a:spcPct val="20000"/>
              </a:spcBef>
              <a:buFont typeface="Arial" charset="0"/>
              <a:buChar char="–"/>
              <a:defRPr sz="2000">
                <a:solidFill>
                  <a:schemeClr val="tx1"/>
                </a:solidFill>
                <a:latin typeface="Calibri" pitchFamily="34" charset="0"/>
                <a:ea typeface="宋体" pitchFamily="2" charset="-122"/>
              </a:defRPr>
            </a:lvl4pPr>
            <a:lvl5pPr marL="2057400" indent="-228600">
              <a:spcBef>
                <a:spcPct val="20000"/>
              </a:spcBef>
              <a:buFont typeface="Arial" charset="0"/>
              <a:buChar char="»"/>
              <a:defRPr sz="2000">
                <a:solidFill>
                  <a:schemeClr val="tx1"/>
                </a:solidFill>
                <a:latin typeface="Calibri" pitchFamily="34" charset="0"/>
                <a:ea typeface="宋体" pitchFamily="2" charset="-122"/>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spcBef>
                <a:spcPct val="0"/>
              </a:spcBef>
              <a:buFontTx/>
              <a:buNone/>
            </a:pPr>
            <a:fld id="{D5D167F1-6395-4195-AC81-CC5D82861A82}" type="slidenum">
              <a:rPr lang="zh-CN" altLang="en-US" sz="1600">
                <a:solidFill>
                  <a:schemeClr val="bg1"/>
                </a:solidFill>
                <a:latin typeface="微軟正黑體" pitchFamily="34" charset="-120"/>
                <a:ea typeface="微軟正黑體" pitchFamily="34" charset="-120"/>
              </a:rPr>
              <a:pPr>
                <a:spcBef>
                  <a:spcPct val="0"/>
                </a:spcBef>
                <a:buFontTx/>
                <a:buNone/>
              </a:pPr>
              <a:t>6</a:t>
            </a:fld>
            <a:endParaRPr lang="zh-CN" altLang="en-US" sz="1600">
              <a:solidFill>
                <a:schemeClr val="bg1"/>
              </a:solidFill>
              <a:latin typeface="微軟正黑體" pitchFamily="34" charset="-120"/>
              <a:ea typeface="微軟正黑體" pitchFamily="34" charset="-120"/>
            </a:endParaRPr>
          </a:p>
        </p:txBody>
      </p:sp>
    </p:spTree>
    <p:extLst>
      <p:ext uri="{BB962C8B-B14F-4D97-AF65-F5344CB8AC3E}">
        <p14:creationId xmlns:p14="http://schemas.microsoft.com/office/powerpoint/2010/main" val="60148189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Effect transition="in" filter="fade">
                                      <p:cBhvr>
                                        <p:cTn id="9" dur="1000"/>
                                        <p:tgtEl>
                                          <p:spTgt spid="10"/>
                                        </p:tgtEl>
                                      </p:cBhvr>
                                    </p:animEffect>
                                  </p:childTnLst>
                                </p:cTn>
                              </p:par>
                            </p:childTnLst>
                          </p:cTn>
                        </p:par>
                        <p:par>
                          <p:cTn id="10" fill="hold" nodeType="afterGroup">
                            <p:stCondLst>
                              <p:cond delay="1000"/>
                            </p:stCondLst>
                            <p:childTnLst>
                              <p:par>
                                <p:cTn id="11" presetID="50" presetClass="entr" presetSubtype="0" decel="100000" fill="hold" grpId="0" nodeType="afterEffect">
                                  <p:stCondLst>
                                    <p:cond delay="600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strVal val="#ppt_w+.3"/>
                                          </p:val>
                                        </p:tav>
                                        <p:tav tm="100000">
                                          <p:val>
                                            <p:strVal val="#ppt_w"/>
                                          </p:val>
                                        </p:tav>
                                      </p:tavLst>
                                    </p:anim>
                                    <p:anim calcmode="lin" valueType="num">
                                      <p:cBhvr>
                                        <p:cTn id="14" dur="1000" fill="hold"/>
                                        <p:tgtEl>
                                          <p:spTgt spid="9"/>
                                        </p:tgtEl>
                                        <p:attrNameLst>
                                          <p:attrName>ppt_h</p:attrName>
                                        </p:attrNameLst>
                                      </p:cBhvr>
                                      <p:tavLst>
                                        <p:tav tm="0">
                                          <p:val>
                                            <p:strVal val="#ppt_h"/>
                                          </p:val>
                                        </p:tav>
                                        <p:tav tm="100000">
                                          <p:val>
                                            <p:strVal val="#ppt_h"/>
                                          </p:val>
                                        </p:tav>
                                      </p:tavLst>
                                    </p:anim>
                                    <p:animEffect transition="in" filter="fade">
                                      <p:cBhvr>
                                        <p:cTn id="15" dur="1000"/>
                                        <p:tgtEl>
                                          <p:spTgt spid="9"/>
                                        </p:tgtEl>
                                      </p:cBhvr>
                                    </p:animEffect>
                                  </p:childTnLst>
                                </p:cTn>
                              </p:par>
                              <p:par>
                                <p:cTn id="16" presetID="35" presetClass="entr" presetSubtype="0" fill="hold" grpId="0" nodeType="withEffect">
                                  <p:stCondLst>
                                    <p:cond delay="600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style.rotation</p:attrName>
                                        </p:attrNameLst>
                                      </p:cBhvr>
                                      <p:tavLst>
                                        <p:tav tm="0">
                                          <p:val>
                                            <p:fltVal val="720"/>
                                          </p:val>
                                        </p:tav>
                                        <p:tav tm="100000">
                                          <p:val>
                                            <p:fltVal val="0"/>
                                          </p:val>
                                        </p:tav>
                                      </p:tavLst>
                                    </p:anim>
                                    <p:anim calcmode="lin" valueType="num">
                                      <p:cBhvr>
                                        <p:cTn id="20" dur="1000" fill="hold"/>
                                        <p:tgtEl>
                                          <p:spTgt spid="3"/>
                                        </p:tgtEl>
                                        <p:attrNameLst>
                                          <p:attrName>ppt_h</p:attrName>
                                        </p:attrNameLst>
                                      </p:cBhvr>
                                      <p:tavLst>
                                        <p:tav tm="0">
                                          <p:val>
                                            <p:fltVal val="0"/>
                                          </p:val>
                                        </p:tav>
                                        <p:tav tm="100000">
                                          <p:val>
                                            <p:strVal val="#ppt_h"/>
                                          </p:val>
                                        </p:tav>
                                      </p:tavLst>
                                    </p:anim>
                                    <p:anim calcmode="lin" valueType="num">
                                      <p:cBhvr>
                                        <p:cTn id="21" dur="1000" fill="hold"/>
                                        <p:tgtEl>
                                          <p:spTgt spid="3"/>
                                        </p:tgtEl>
                                        <p:attrNameLst>
                                          <p:attrName>ppt_w</p:attrName>
                                        </p:attrNameLst>
                                      </p:cBhvr>
                                      <p:tavLst>
                                        <p:tav tm="0">
                                          <p:val>
                                            <p:fltVal val="0"/>
                                          </p:val>
                                        </p:tav>
                                        <p:tav tm="100000">
                                          <p:val>
                                            <p:strVal val="#ppt_w"/>
                                          </p:val>
                                        </p:tav>
                                      </p:tavLst>
                                    </p:anim>
                                  </p:childTnLst>
                                </p:cTn>
                              </p:par>
                              <p:par>
                                <p:cTn id="22" presetID="53" presetClass="entr" presetSubtype="16"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1750" fill="hold"/>
                                        <p:tgtEl>
                                          <p:spTgt spid="5"/>
                                        </p:tgtEl>
                                        <p:attrNameLst>
                                          <p:attrName>ppt_w</p:attrName>
                                        </p:attrNameLst>
                                      </p:cBhvr>
                                      <p:tavLst>
                                        <p:tav tm="0">
                                          <p:val>
                                            <p:fltVal val="0"/>
                                          </p:val>
                                        </p:tav>
                                        <p:tav tm="100000">
                                          <p:val>
                                            <p:strVal val="#ppt_w"/>
                                          </p:val>
                                        </p:tav>
                                      </p:tavLst>
                                    </p:anim>
                                    <p:anim calcmode="lin" valueType="num">
                                      <p:cBhvr>
                                        <p:cTn id="25" dur="1750" fill="hold"/>
                                        <p:tgtEl>
                                          <p:spTgt spid="5"/>
                                        </p:tgtEl>
                                        <p:attrNameLst>
                                          <p:attrName>ppt_h</p:attrName>
                                        </p:attrNameLst>
                                      </p:cBhvr>
                                      <p:tavLst>
                                        <p:tav tm="0">
                                          <p:val>
                                            <p:fltVal val="0"/>
                                          </p:val>
                                        </p:tav>
                                        <p:tav tm="100000">
                                          <p:val>
                                            <p:strVal val="#ppt_h"/>
                                          </p:val>
                                        </p:tav>
                                      </p:tavLst>
                                    </p:anim>
                                    <p:animEffect transition="in" filter="fade">
                                      <p:cBhvr>
                                        <p:cTn id="26" dur="1750"/>
                                        <p:tgtEl>
                                          <p:spTgt spid="5"/>
                                        </p:tgtEl>
                                      </p:cBhvr>
                                    </p:animEffect>
                                  </p:childTnLst>
                                </p:cTn>
                              </p:par>
                              <p:par>
                                <p:cTn id="27" presetID="3" presetClass="emph" presetSubtype="10" accel="62000" fill="hold" grpId="1" nodeType="withEffect">
                                  <p:stCondLst>
                                    <p:cond delay="0"/>
                                  </p:stCondLst>
                                  <p:childTnLst>
                                    <p:animClr clrSpc="hsl" dir="ccw">
                                      <p:cBhvr override="childStyle">
                                        <p:cTn id="28" dur="7100" fill="hold"/>
                                        <p:tgtEl>
                                          <p:spTgt spid="10"/>
                                        </p:tgtEl>
                                        <p:attrNameLst>
                                          <p:attrName>style.color</p:attrName>
                                        </p:attrNameLst>
                                      </p:cBhvr>
                                      <p:to>
                                        <a:schemeClr val="accent2"/>
                                      </p:to>
                                    </p:animClr>
                                  </p:childTnLst>
                                </p:cTn>
                              </p:par>
                              <p:par>
                                <p:cTn id="29" presetID="22" presetClass="entr" presetSubtype="1" fill="hold" nodeType="withEffect">
                                  <p:stCondLst>
                                    <p:cond delay="1500"/>
                                  </p:stCondLst>
                                  <p:childTnLst>
                                    <p:set>
                                      <p:cBhvr>
                                        <p:cTn id="30" dur="1" fill="hold">
                                          <p:stCondLst>
                                            <p:cond delay="0"/>
                                          </p:stCondLst>
                                        </p:cTn>
                                        <p:tgtEl>
                                          <p:spTgt spid="2"/>
                                        </p:tgtEl>
                                        <p:attrNameLst>
                                          <p:attrName>style.visibility</p:attrName>
                                        </p:attrNameLst>
                                      </p:cBhvr>
                                      <p:to>
                                        <p:strVal val="visible"/>
                                      </p:to>
                                    </p:set>
                                    <p:animEffect transition="in" filter="wipe(up)">
                                      <p:cBhvr>
                                        <p:cTn id="31" dur="2300"/>
                                        <p:tgtEl>
                                          <p:spTgt spid="2"/>
                                        </p:tgtEl>
                                      </p:cBhvr>
                                    </p:animEffect>
                                  </p:childTnLst>
                                </p:cTn>
                              </p:par>
                              <p:par>
                                <p:cTn id="32" presetID="35" presetClass="entr" presetSubtype="0" fill="hold" grpId="0" nodeType="withEffect">
                                  <p:stCondLst>
                                    <p:cond delay="810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2000"/>
                                        <p:tgtEl>
                                          <p:spTgt spid="12"/>
                                        </p:tgtEl>
                                      </p:cBhvr>
                                    </p:animEffect>
                                    <p:anim calcmode="lin" valueType="num">
                                      <p:cBhvr>
                                        <p:cTn id="35" dur="2000" fill="hold"/>
                                        <p:tgtEl>
                                          <p:spTgt spid="12"/>
                                        </p:tgtEl>
                                        <p:attrNameLst>
                                          <p:attrName>style.rotation</p:attrName>
                                        </p:attrNameLst>
                                      </p:cBhvr>
                                      <p:tavLst>
                                        <p:tav tm="0">
                                          <p:val>
                                            <p:fltVal val="720"/>
                                          </p:val>
                                        </p:tav>
                                        <p:tav tm="100000">
                                          <p:val>
                                            <p:fltVal val="0"/>
                                          </p:val>
                                        </p:tav>
                                      </p:tavLst>
                                    </p:anim>
                                    <p:anim calcmode="lin" valueType="num">
                                      <p:cBhvr>
                                        <p:cTn id="36" dur="2000" fill="hold"/>
                                        <p:tgtEl>
                                          <p:spTgt spid="12"/>
                                        </p:tgtEl>
                                        <p:attrNameLst>
                                          <p:attrName>ppt_h</p:attrName>
                                        </p:attrNameLst>
                                      </p:cBhvr>
                                      <p:tavLst>
                                        <p:tav tm="0">
                                          <p:val>
                                            <p:fltVal val="0"/>
                                          </p:val>
                                        </p:tav>
                                        <p:tav tm="100000">
                                          <p:val>
                                            <p:strVal val="#ppt_h"/>
                                          </p:val>
                                        </p:tav>
                                      </p:tavLst>
                                    </p:anim>
                                    <p:anim calcmode="lin" valueType="num">
                                      <p:cBhvr>
                                        <p:cTn id="37" dur="2000" fill="hold"/>
                                        <p:tgtEl>
                                          <p:spTgt spid="12"/>
                                        </p:tgtEl>
                                        <p:attrNameLst>
                                          <p:attrName>ppt_w</p:attrName>
                                        </p:attrNameLst>
                                      </p:cBhvr>
                                      <p:tavLst>
                                        <p:tav tm="0">
                                          <p:val>
                                            <p:fltVal val="0"/>
                                          </p:val>
                                        </p:tav>
                                        <p:tav tm="100000">
                                          <p:val>
                                            <p:strVal val="#ppt_w"/>
                                          </p:val>
                                        </p:tav>
                                      </p:tavLst>
                                    </p:anim>
                                  </p:childTnLst>
                                </p:cTn>
                              </p:par>
                              <p:par>
                                <p:cTn id="38" presetID="53" presetClass="entr" presetSubtype="16" fill="hold" nodeType="withEffect">
                                  <p:stCondLst>
                                    <p:cond delay="810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par>
                                <p:cTn id="43" presetID="53" presetClass="entr" presetSubtype="16" fill="hold" nodeType="withEffect">
                                  <p:stCondLst>
                                    <p:cond delay="8200"/>
                                  </p:stCondLst>
                                  <p:childTnLst>
                                    <p:set>
                                      <p:cBhvr>
                                        <p:cTn id="44" dur="1" fill="hold">
                                          <p:stCondLst>
                                            <p:cond delay="0"/>
                                          </p:stCondLst>
                                        </p:cTn>
                                        <p:tgtEl>
                                          <p:spTgt spid="16"/>
                                        </p:tgtEl>
                                        <p:attrNameLst>
                                          <p:attrName>style.visibility</p:attrName>
                                        </p:attrNameLst>
                                      </p:cBhvr>
                                      <p:to>
                                        <p:strVal val="visible"/>
                                      </p:to>
                                    </p:set>
                                    <p:anim calcmode="lin" valueType="num">
                                      <p:cBhvr>
                                        <p:cTn id="45" dur="500" fill="hold"/>
                                        <p:tgtEl>
                                          <p:spTgt spid="16"/>
                                        </p:tgtEl>
                                        <p:attrNameLst>
                                          <p:attrName>ppt_w</p:attrName>
                                        </p:attrNameLst>
                                      </p:cBhvr>
                                      <p:tavLst>
                                        <p:tav tm="0">
                                          <p:val>
                                            <p:fltVal val="0"/>
                                          </p:val>
                                        </p:tav>
                                        <p:tav tm="100000">
                                          <p:val>
                                            <p:strVal val="#ppt_w"/>
                                          </p:val>
                                        </p:tav>
                                      </p:tavLst>
                                    </p:anim>
                                    <p:anim calcmode="lin" valueType="num">
                                      <p:cBhvr>
                                        <p:cTn id="46" dur="500" fill="hold"/>
                                        <p:tgtEl>
                                          <p:spTgt spid="16"/>
                                        </p:tgtEl>
                                        <p:attrNameLst>
                                          <p:attrName>ppt_h</p:attrName>
                                        </p:attrNameLst>
                                      </p:cBhvr>
                                      <p:tavLst>
                                        <p:tav tm="0">
                                          <p:val>
                                            <p:fltVal val="0"/>
                                          </p:val>
                                        </p:tav>
                                        <p:tav tm="100000">
                                          <p:val>
                                            <p:strVal val="#ppt_h"/>
                                          </p:val>
                                        </p:tav>
                                      </p:tavLst>
                                    </p:anim>
                                    <p:animEffect transition="in" filter="fade">
                                      <p:cBhvr>
                                        <p:cTn id="47" dur="500"/>
                                        <p:tgtEl>
                                          <p:spTgt spid="16"/>
                                        </p:tgtEl>
                                      </p:cBhvr>
                                    </p:animEffect>
                                  </p:childTnLst>
                                </p:cTn>
                              </p:par>
                              <p:par>
                                <p:cTn id="48" presetID="42" presetClass="entr" presetSubtype="0" fill="hold" nodeType="withEffect">
                                  <p:stCondLst>
                                    <p:cond delay="820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1000"/>
                                        <p:tgtEl>
                                          <p:spTgt spid="13"/>
                                        </p:tgtEl>
                                      </p:cBhvr>
                                    </p:animEffect>
                                    <p:anim calcmode="lin" valueType="num">
                                      <p:cBhvr>
                                        <p:cTn id="51" dur="1000" fill="hold"/>
                                        <p:tgtEl>
                                          <p:spTgt spid="13"/>
                                        </p:tgtEl>
                                        <p:attrNameLst>
                                          <p:attrName>ppt_x</p:attrName>
                                        </p:attrNameLst>
                                      </p:cBhvr>
                                      <p:tavLst>
                                        <p:tav tm="0">
                                          <p:val>
                                            <p:strVal val="#ppt_x"/>
                                          </p:val>
                                        </p:tav>
                                        <p:tav tm="100000">
                                          <p:val>
                                            <p:strVal val="#ppt_x"/>
                                          </p:val>
                                        </p:tav>
                                      </p:tavLst>
                                    </p:anim>
                                    <p:anim calcmode="lin" valueType="num">
                                      <p:cBhvr>
                                        <p:cTn id="5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0" grpId="1"/>
      <p:bldP spid="12" grpId="0"/>
      <p:bldP spid="3"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1665288" y="1033463"/>
            <a:ext cx="7621587" cy="5870575"/>
          </a:xfrm>
          <a:custGeom>
            <a:avLst/>
            <a:gdLst>
              <a:gd name="connsiteX0" fmla="*/ 0 w 4608512"/>
              <a:gd name="connsiteY0" fmla="*/ 0 h 6937524"/>
              <a:gd name="connsiteX1" fmla="*/ 4608512 w 4608512"/>
              <a:gd name="connsiteY1" fmla="*/ 0 h 6937524"/>
              <a:gd name="connsiteX2" fmla="*/ 4608512 w 4608512"/>
              <a:gd name="connsiteY2" fmla="*/ 6937524 h 6937524"/>
              <a:gd name="connsiteX3" fmla="*/ 0 w 4608512"/>
              <a:gd name="connsiteY3" fmla="*/ 6937524 h 6937524"/>
              <a:gd name="connsiteX4" fmla="*/ 0 w 4608512"/>
              <a:gd name="connsiteY4" fmla="*/ 0 h 6937524"/>
              <a:gd name="connsiteX0" fmla="*/ 1435100 w 6043612"/>
              <a:gd name="connsiteY0" fmla="*/ 0 h 6937524"/>
              <a:gd name="connsiteX1" fmla="*/ 6043612 w 6043612"/>
              <a:gd name="connsiteY1" fmla="*/ 0 h 6937524"/>
              <a:gd name="connsiteX2" fmla="*/ 6043612 w 6043612"/>
              <a:gd name="connsiteY2" fmla="*/ 6937524 h 6937524"/>
              <a:gd name="connsiteX3" fmla="*/ 0 w 6043612"/>
              <a:gd name="connsiteY3" fmla="*/ 1984524 h 6937524"/>
              <a:gd name="connsiteX4" fmla="*/ 1435100 w 6043612"/>
              <a:gd name="connsiteY4" fmla="*/ 0 h 6937524"/>
              <a:gd name="connsiteX0" fmla="*/ 1435100 w 6043612"/>
              <a:gd name="connsiteY0" fmla="*/ 0 h 5705624"/>
              <a:gd name="connsiteX1" fmla="*/ 6043612 w 6043612"/>
              <a:gd name="connsiteY1" fmla="*/ 0 h 5705624"/>
              <a:gd name="connsiteX2" fmla="*/ 6030912 w 6043612"/>
              <a:gd name="connsiteY2" fmla="*/ 5705624 h 5705624"/>
              <a:gd name="connsiteX3" fmla="*/ 0 w 6043612"/>
              <a:gd name="connsiteY3" fmla="*/ 1984524 h 5705624"/>
              <a:gd name="connsiteX4" fmla="*/ 1435100 w 6043612"/>
              <a:gd name="connsiteY4" fmla="*/ 0 h 5705624"/>
              <a:gd name="connsiteX0" fmla="*/ 0 w 7059612"/>
              <a:gd name="connsiteY0" fmla="*/ 63500 h 5705624"/>
              <a:gd name="connsiteX1" fmla="*/ 7059612 w 7059612"/>
              <a:gd name="connsiteY1" fmla="*/ 0 h 5705624"/>
              <a:gd name="connsiteX2" fmla="*/ 7046912 w 7059612"/>
              <a:gd name="connsiteY2" fmla="*/ 5705624 h 5705624"/>
              <a:gd name="connsiteX3" fmla="*/ 1016000 w 7059612"/>
              <a:gd name="connsiteY3" fmla="*/ 1984524 h 5705624"/>
              <a:gd name="connsiteX4" fmla="*/ 0 w 7059612"/>
              <a:gd name="connsiteY4" fmla="*/ 63500 h 5705624"/>
              <a:gd name="connsiteX0" fmla="*/ 0 w 7427912"/>
              <a:gd name="connsiteY0" fmla="*/ 1104900 h 5705624"/>
              <a:gd name="connsiteX1" fmla="*/ 7427912 w 7427912"/>
              <a:gd name="connsiteY1" fmla="*/ 0 h 5705624"/>
              <a:gd name="connsiteX2" fmla="*/ 7415212 w 7427912"/>
              <a:gd name="connsiteY2" fmla="*/ 5705624 h 5705624"/>
              <a:gd name="connsiteX3" fmla="*/ 1384300 w 7427912"/>
              <a:gd name="connsiteY3" fmla="*/ 1984524 h 5705624"/>
              <a:gd name="connsiteX4" fmla="*/ 0 w 7427912"/>
              <a:gd name="connsiteY4" fmla="*/ 1104900 h 5705624"/>
              <a:gd name="connsiteX0" fmla="*/ 0 w 7441174"/>
              <a:gd name="connsiteY0" fmla="*/ 1104900 h 6950224"/>
              <a:gd name="connsiteX1" fmla="*/ 7427912 w 7441174"/>
              <a:gd name="connsiteY1" fmla="*/ 0 h 6950224"/>
              <a:gd name="connsiteX2" fmla="*/ 7440612 w 7441174"/>
              <a:gd name="connsiteY2" fmla="*/ 6950224 h 6950224"/>
              <a:gd name="connsiteX3" fmla="*/ 1384300 w 7441174"/>
              <a:gd name="connsiteY3" fmla="*/ 1984524 h 6950224"/>
              <a:gd name="connsiteX4" fmla="*/ 0 w 7441174"/>
              <a:gd name="connsiteY4" fmla="*/ 1104900 h 6950224"/>
              <a:gd name="connsiteX0" fmla="*/ 0 w 7441174"/>
              <a:gd name="connsiteY0" fmla="*/ 1104900 h 6962924"/>
              <a:gd name="connsiteX1" fmla="*/ 7427912 w 7441174"/>
              <a:gd name="connsiteY1" fmla="*/ 0 h 6962924"/>
              <a:gd name="connsiteX2" fmla="*/ 7440612 w 7441174"/>
              <a:gd name="connsiteY2" fmla="*/ 6950224 h 6962924"/>
              <a:gd name="connsiteX3" fmla="*/ 6578600 w 7441174"/>
              <a:gd name="connsiteY3" fmla="*/ 6962924 h 6962924"/>
              <a:gd name="connsiteX4" fmla="*/ 0 w 7441174"/>
              <a:gd name="connsiteY4" fmla="*/ 1104900 h 6962924"/>
              <a:gd name="connsiteX0" fmla="*/ 0 w 7491974"/>
              <a:gd name="connsiteY0" fmla="*/ 1104900 h 6962924"/>
              <a:gd name="connsiteX1" fmla="*/ 7478712 w 7491974"/>
              <a:gd name="connsiteY1" fmla="*/ 0 h 6962924"/>
              <a:gd name="connsiteX2" fmla="*/ 7491412 w 7491974"/>
              <a:gd name="connsiteY2" fmla="*/ 6950224 h 6962924"/>
              <a:gd name="connsiteX3" fmla="*/ 6629400 w 7491974"/>
              <a:gd name="connsiteY3" fmla="*/ 6962924 h 6962924"/>
              <a:gd name="connsiteX4" fmla="*/ 0 w 7491974"/>
              <a:gd name="connsiteY4" fmla="*/ 1104900 h 6962924"/>
              <a:gd name="connsiteX0" fmla="*/ 0 w 7491974"/>
              <a:gd name="connsiteY0" fmla="*/ 1104900 h 6962924"/>
              <a:gd name="connsiteX1" fmla="*/ 7478712 w 7491974"/>
              <a:gd name="connsiteY1" fmla="*/ 0 h 6962924"/>
              <a:gd name="connsiteX2" fmla="*/ 7491412 w 7491974"/>
              <a:gd name="connsiteY2" fmla="*/ 6950224 h 6962924"/>
              <a:gd name="connsiteX3" fmla="*/ 6529538 w 7491974"/>
              <a:gd name="connsiteY3" fmla="*/ 6962924 h 6962924"/>
              <a:gd name="connsiteX4" fmla="*/ 0 w 7491974"/>
              <a:gd name="connsiteY4" fmla="*/ 1104900 h 6962924"/>
              <a:gd name="connsiteX0" fmla="*/ 0 w 7491781"/>
              <a:gd name="connsiteY0" fmla="*/ 952500 h 6810524"/>
              <a:gd name="connsiteX1" fmla="*/ 7466229 w 7491781"/>
              <a:gd name="connsiteY1" fmla="*/ 0 h 6810524"/>
              <a:gd name="connsiteX2" fmla="*/ 7491412 w 7491781"/>
              <a:gd name="connsiteY2" fmla="*/ 6797824 h 6810524"/>
              <a:gd name="connsiteX3" fmla="*/ 6529538 w 7491781"/>
              <a:gd name="connsiteY3" fmla="*/ 6810524 h 6810524"/>
              <a:gd name="connsiteX4" fmla="*/ 0 w 7491781"/>
              <a:gd name="connsiteY4" fmla="*/ 952500 h 6810524"/>
              <a:gd name="connsiteX0" fmla="*/ 0 w 7491781"/>
              <a:gd name="connsiteY0" fmla="*/ 1028700 h 6886724"/>
              <a:gd name="connsiteX1" fmla="*/ 7466229 w 7491781"/>
              <a:gd name="connsiteY1" fmla="*/ 0 h 6886724"/>
              <a:gd name="connsiteX2" fmla="*/ 7491412 w 7491781"/>
              <a:gd name="connsiteY2" fmla="*/ 6874024 h 6886724"/>
              <a:gd name="connsiteX3" fmla="*/ 6529538 w 7491781"/>
              <a:gd name="connsiteY3" fmla="*/ 6886724 h 6886724"/>
              <a:gd name="connsiteX4" fmla="*/ 0 w 7491781"/>
              <a:gd name="connsiteY4" fmla="*/ 1028700 h 6886724"/>
              <a:gd name="connsiteX0" fmla="*/ 0 w 7491974"/>
              <a:gd name="connsiteY0" fmla="*/ 0 h 5858024"/>
              <a:gd name="connsiteX1" fmla="*/ 7478711 w 7491974"/>
              <a:gd name="connsiteY1" fmla="*/ 584200 h 5858024"/>
              <a:gd name="connsiteX2" fmla="*/ 7491412 w 7491974"/>
              <a:gd name="connsiteY2" fmla="*/ 5845324 h 5858024"/>
              <a:gd name="connsiteX3" fmla="*/ 6529538 w 7491974"/>
              <a:gd name="connsiteY3" fmla="*/ 5858024 h 5858024"/>
              <a:gd name="connsiteX4" fmla="*/ 0 w 7491974"/>
              <a:gd name="connsiteY4" fmla="*/ 0 h 5858024"/>
              <a:gd name="connsiteX0" fmla="*/ 0 w 7491974"/>
              <a:gd name="connsiteY0" fmla="*/ 0 h 5870724"/>
              <a:gd name="connsiteX1" fmla="*/ 7478711 w 7491974"/>
              <a:gd name="connsiteY1" fmla="*/ 584200 h 5870724"/>
              <a:gd name="connsiteX2" fmla="*/ 7491412 w 7491974"/>
              <a:gd name="connsiteY2" fmla="*/ 5845324 h 5870724"/>
              <a:gd name="connsiteX3" fmla="*/ 5917881 w 7491974"/>
              <a:gd name="connsiteY3" fmla="*/ 5870724 h 5870724"/>
              <a:gd name="connsiteX4" fmla="*/ 0 w 7491974"/>
              <a:gd name="connsiteY4" fmla="*/ 0 h 58707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1974" h="5870724">
                <a:moveTo>
                  <a:pt x="0" y="0"/>
                </a:moveTo>
                <a:lnTo>
                  <a:pt x="7478711" y="584200"/>
                </a:lnTo>
                <a:cubicBezTo>
                  <a:pt x="7474478" y="2486075"/>
                  <a:pt x="7495645" y="3943449"/>
                  <a:pt x="7491412" y="5845324"/>
                </a:cubicBezTo>
                <a:lnTo>
                  <a:pt x="5917881" y="5870724"/>
                </a:lnTo>
                <a:lnTo>
                  <a:pt x="0" y="0"/>
                </a:lnTo>
                <a:close/>
              </a:path>
            </a:pathLst>
          </a:custGeom>
          <a:solidFill>
            <a:schemeClr val="bg1">
              <a:lumMod val="95000"/>
            </a:schemeClr>
          </a:solidFill>
          <a:ln w="38100">
            <a:solidFill>
              <a:srgbClr val="4BB2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sp>
        <p:nvSpPr>
          <p:cNvPr id="4" name="矩形 3"/>
          <p:cNvSpPr/>
          <p:nvPr/>
        </p:nvSpPr>
        <p:spPr>
          <a:xfrm>
            <a:off x="928688" y="1003300"/>
            <a:ext cx="6858000" cy="5945188"/>
          </a:xfrm>
          <a:custGeom>
            <a:avLst/>
            <a:gdLst>
              <a:gd name="connsiteX0" fmla="*/ 0 w 4572000"/>
              <a:gd name="connsiteY0" fmla="*/ 0 h 6885384"/>
              <a:gd name="connsiteX1" fmla="*/ 4572000 w 4572000"/>
              <a:gd name="connsiteY1" fmla="*/ 0 h 6885384"/>
              <a:gd name="connsiteX2" fmla="*/ 4572000 w 4572000"/>
              <a:gd name="connsiteY2" fmla="*/ 6885384 h 6885384"/>
              <a:gd name="connsiteX3" fmla="*/ 0 w 4572000"/>
              <a:gd name="connsiteY3" fmla="*/ 6885384 h 6885384"/>
              <a:gd name="connsiteX4" fmla="*/ 0 w 4572000"/>
              <a:gd name="connsiteY4" fmla="*/ 0 h 6885384"/>
              <a:gd name="connsiteX0" fmla="*/ 0 w 9194800"/>
              <a:gd name="connsiteY0" fmla="*/ 0 h 6885384"/>
              <a:gd name="connsiteX1" fmla="*/ 9194800 w 9194800"/>
              <a:gd name="connsiteY1" fmla="*/ 5638800 h 6885384"/>
              <a:gd name="connsiteX2" fmla="*/ 4572000 w 9194800"/>
              <a:gd name="connsiteY2" fmla="*/ 6885384 h 6885384"/>
              <a:gd name="connsiteX3" fmla="*/ 0 w 9194800"/>
              <a:gd name="connsiteY3" fmla="*/ 6885384 h 6885384"/>
              <a:gd name="connsiteX4" fmla="*/ 0 w 9194800"/>
              <a:gd name="connsiteY4" fmla="*/ 0 h 6885384"/>
              <a:gd name="connsiteX0" fmla="*/ 0 w 9194800"/>
              <a:gd name="connsiteY0" fmla="*/ 0 h 6898084"/>
              <a:gd name="connsiteX1" fmla="*/ 9194800 w 9194800"/>
              <a:gd name="connsiteY1" fmla="*/ 5638800 h 6898084"/>
              <a:gd name="connsiteX2" fmla="*/ 9182100 w 9194800"/>
              <a:gd name="connsiteY2" fmla="*/ 6898084 h 6898084"/>
              <a:gd name="connsiteX3" fmla="*/ 0 w 9194800"/>
              <a:gd name="connsiteY3" fmla="*/ 6885384 h 6898084"/>
              <a:gd name="connsiteX4" fmla="*/ 0 w 9194800"/>
              <a:gd name="connsiteY4" fmla="*/ 0 h 6898084"/>
              <a:gd name="connsiteX0" fmla="*/ 2413000 w 9194800"/>
              <a:gd name="connsiteY0" fmla="*/ 0 h 4802584"/>
              <a:gd name="connsiteX1" fmla="*/ 9194800 w 9194800"/>
              <a:gd name="connsiteY1" fmla="*/ 3543300 h 4802584"/>
              <a:gd name="connsiteX2" fmla="*/ 9182100 w 9194800"/>
              <a:gd name="connsiteY2" fmla="*/ 4802584 h 4802584"/>
              <a:gd name="connsiteX3" fmla="*/ 0 w 9194800"/>
              <a:gd name="connsiteY3" fmla="*/ 4789884 h 4802584"/>
              <a:gd name="connsiteX4" fmla="*/ 2413000 w 9194800"/>
              <a:gd name="connsiteY4" fmla="*/ 0 h 4802584"/>
              <a:gd name="connsiteX0" fmla="*/ 1663700 w 9194800"/>
              <a:gd name="connsiteY0" fmla="*/ 0 h 5894784"/>
              <a:gd name="connsiteX1" fmla="*/ 9194800 w 9194800"/>
              <a:gd name="connsiteY1" fmla="*/ 4635500 h 5894784"/>
              <a:gd name="connsiteX2" fmla="*/ 9182100 w 9194800"/>
              <a:gd name="connsiteY2" fmla="*/ 5894784 h 5894784"/>
              <a:gd name="connsiteX3" fmla="*/ 0 w 9194800"/>
              <a:gd name="connsiteY3" fmla="*/ 5882084 h 5894784"/>
              <a:gd name="connsiteX4" fmla="*/ 1663700 w 9194800"/>
              <a:gd name="connsiteY4" fmla="*/ 0 h 5894784"/>
              <a:gd name="connsiteX0" fmla="*/ 1663700 w 9182100"/>
              <a:gd name="connsiteY0" fmla="*/ 0 h 5894784"/>
              <a:gd name="connsiteX1" fmla="*/ 7658100 w 9182100"/>
              <a:gd name="connsiteY1" fmla="*/ 5283200 h 5894784"/>
              <a:gd name="connsiteX2" fmla="*/ 9182100 w 9182100"/>
              <a:gd name="connsiteY2" fmla="*/ 5894784 h 5894784"/>
              <a:gd name="connsiteX3" fmla="*/ 0 w 9182100"/>
              <a:gd name="connsiteY3" fmla="*/ 5882084 h 5894784"/>
              <a:gd name="connsiteX4" fmla="*/ 1663700 w 9182100"/>
              <a:gd name="connsiteY4" fmla="*/ 0 h 5894784"/>
              <a:gd name="connsiteX0" fmla="*/ 1663700 w 8407400"/>
              <a:gd name="connsiteY0" fmla="*/ 0 h 5907484"/>
              <a:gd name="connsiteX1" fmla="*/ 7658100 w 8407400"/>
              <a:gd name="connsiteY1" fmla="*/ 5283200 h 5907484"/>
              <a:gd name="connsiteX2" fmla="*/ 8407400 w 8407400"/>
              <a:gd name="connsiteY2" fmla="*/ 5907484 h 5907484"/>
              <a:gd name="connsiteX3" fmla="*/ 0 w 8407400"/>
              <a:gd name="connsiteY3" fmla="*/ 5882084 h 5907484"/>
              <a:gd name="connsiteX4" fmla="*/ 1663700 w 8407400"/>
              <a:gd name="connsiteY4" fmla="*/ 0 h 5907484"/>
              <a:gd name="connsiteX0" fmla="*/ 698500 w 7442200"/>
              <a:gd name="connsiteY0" fmla="*/ 0 h 5907484"/>
              <a:gd name="connsiteX1" fmla="*/ 6692900 w 7442200"/>
              <a:gd name="connsiteY1" fmla="*/ 5283200 h 5907484"/>
              <a:gd name="connsiteX2" fmla="*/ 7442200 w 7442200"/>
              <a:gd name="connsiteY2" fmla="*/ 5907484 h 5907484"/>
              <a:gd name="connsiteX3" fmla="*/ 0 w 7442200"/>
              <a:gd name="connsiteY3" fmla="*/ 5907484 h 5907484"/>
              <a:gd name="connsiteX4" fmla="*/ 698500 w 7442200"/>
              <a:gd name="connsiteY4" fmla="*/ 0 h 5907484"/>
              <a:gd name="connsiteX0" fmla="*/ 698500 w 6858000"/>
              <a:gd name="connsiteY0" fmla="*/ 0 h 5945584"/>
              <a:gd name="connsiteX1" fmla="*/ 6692900 w 6858000"/>
              <a:gd name="connsiteY1" fmla="*/ 5283200 h 5945584"/>
              <a:gd name="connsiteX2" fmla="*/ 6858000 w 6858000"/>
              <a:gd name="connsiteY2" fmla="*/ 5945584 h 5945584"/>
              <a:gd name="connsiteX3" fmla="*/ 0 w 6858000"/>
              <a:gd name="connsiteY3" fmla="*/ 5907484 h 5945584"/>
              <a:gd name="connsiteX4" fmla="*/ 698500 w 6858000"/>
              <a:gd name="connsiteY4" fmla="*/ 0 h 5945584"/>
              <a:gd name="connsiteX0" fmla="*/ 698500 w 6858000"/>
              <a:gd name="connsiteY0" fmla="*/ 0 h 5945584"/>
              <a:gd name="connsiteX1" fmla="*/ 5727700 w 6858000"/>
              <a:gd name="connsiteY1" fmla="*/ 4876800 h 5945584"/>
              <a:gd name="connsiteX2" fmla="*/ 6858000 w 6858000"/>
              <a:gd name="connsiteY2" fmla="*/ 5945584 h 5945584"/>
              <a:gd name="connsiteX3" fmla="*/ 0 w 6858000"/>
              <a:gd name="connsiteY3" fmla="*/ 5907484 h 5945584"/>
              <a:gd name="connsiteX4" fmla="*/ 698500 w 6858000"/>
              <a:gd name="connsiteY4" fmla="*/ 0 h 5945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0" h="5945584">
                <a:moveTo>
                  <a:pt x="698500" y="0"/>
                </a:moveTo>
                <a:lnTo>
                  <a:pt x="5727700" y="4876800"/>
                </a:lnTo>
                <a:lnTo>
                  <a:pt x="6858000" y="5945584"/>
                </a:lnTo>
                <a:lnTo>
                  <a:pt x="0" y="5907484"/>
                </a:lnTo>
                <a:lnTo>
                  <a:pt x="698500" y="0"/>
                </a:lnTo>
                <a:close/>
              </a:path>
            </a:pathLst>
          </a:custGeom>
          <a:solidFill>
            <a:srgbClr val="4BB2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sp>
        <p:nvSpPr>
          <p:cNvPr id="6" name="橢圓 5"/>
          <p:cNvSpPr/>
          <p:nvPr/>
        </p:nvSpPr>
        <p:spPr>
          <a:xfrm>
            <a:off x="-469900" y="-387350"/>
            <a:ext cx="3660775" cy="3660775"/>
          </a:xfrm>
          <a:prstGeom prst="ellipse">
            <a:avLst/>
          </a:prstGeom>
          <a:solidFill>
            <a:schemeClr val="bg1"/>
          </a:solidFill>
          <a:ln w="381000">
            <a:solidFill>
              <a:srgbClr val="4BB2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grpSp>
        <p:nvGrpSpPr>
          <p:cNvPr id="44037" name="群組 7"/>
          <p:cNvGrpSpPr>
            <a:grpSpLocks/>
          </p:cNvGrpSpPr>
          <p:nvPr/>
        </p:nvGrpSpPr>
        <p:grpSpPr bwMode="auto">
          <a:xfrm>
            <a:off x="5651500" y="-823913"/>
            <a:ext cx="4395788" cy="2597151"/>
            <a:chOff x="5548345" y="-812555"/>
            <a:chExt cx="4395353" cy="2596933"/>
          </a:xfrm>
        </p:grpSpPr>
        <p:sp>
          <p:nvSpPr>
            <p:cNvPr id="8" name="等腰三角形 7"/>
            <p:cNvSpPr/>
            <p:nvPr/>
          </p:nvSpPr>
          <p:spPr>
            <a:xfrm rot="14970351">
              <a:off x="6096752" y="-1360962"/>
              <a:ext cx="2596933" cy="3693747"/>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grpSp>
          <p:nvGrpSpPr>
            <p:cNvPr id="44052" name="群組 9"/>
            <p:cNvGrpSpPr>
              <a:grpSpLocks/>
            </p:cNvGrpSpPr>
            <p:nvPr/>
          </p:nvGrpSpPr>
          <p:grpSpPr bwMode="auto">
            <a:xfrm>
              <a:off x="6012160" y="209886"/>
              <a:ext cx="3931538" cy="783046"/>
              <a:chOff x="6065348" y="481627"/>
              <a:chExt cx="3931538" cy="783046"/>
            </a:xfrm>
          </p:grpSpPr>
          <p:sp>
            <p:nvSpPr>
              <p:cNvPr id="10" name="矩形 9"/>
              <p:cNvSpPr>
                <a:spLocks noChangeArrowheads="1"/>
              </p:cNvSpPr>
              <p:nvPr/>
            </p:nvSpPr>
            <p:spPr bwMode="auto">
              <a:xfrm rot="20733130">
                <a:off x="6247582" y="741779"/>
                <a:ext cx="3749304" cy="522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defRPr/>
                </a:pPr>
                <a:r>
                  <a:rPr kumimoji="0" lang="en-US" altLang="zh-TW" sz="1200" dirty="0">
                    <a:solidFill>
                      <a:schemeClr val="tx1">
                        <a:lumMod val="75000"/>
                        <a:lumOff val="25000"/>
                      </a:schemeClr>
                    </a:solidFill>
                    <a:latin typeface="微軟正黑體" pitchFamily="34" charset="-120"/>
                    <a:ea typeface="微軟正黑體" pitchFamily="34" charset="-120"/>
                  </a:rPr>
                  <a:t> </a:t>
                </a:r>
              </a:p>
              <a:p>
                <a:pPr eaLnBrk="1" hangingPunct="1">
                  <a:defRPr/>
                </a:pPr>
                <a:endParaRPr kumimoji="0" lang="en-US" altLang="zh-TW" sz="1600" dirty="0">
                  <a:solidFill>
                    <a:schemeClr val="tx1">
                      <a:lumMod val="75000"/>
                      <a:lumOff val="25000"/>
                    </a:schemeClr>
                  </a:solidFill>
                  <a:latin typeface="微軟正黑體" pitchFamily="34" charset="-120"/>
                  <a:ea typeface="微軟正黑體" pitchFamily="34" charset="-120"/>
                </a:endParaRPr>
              </a:p>
            </p:txBody>
          </p:sp>
          <p:sp>
            <p:nvSpPr>
              <p:cNvPr id="11" name="文字方塊 10"/>
              <p:cNvSpPr txBox="1">
                <a:spLocks noChangeArrowheads="1"/>
              </p:cNvSpPr>
              <p:nvPr/>
            </p:nvSpPr>
            <p:spPr bwMode="auto">
              <a:xfrm rot="20747594">
                <a:off x="6065037" y="481451"/>
                <a:ext cx="3387390" cy="522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新細明體" charset="-120"/>
                  </a:defRPr>
                </a:lvl1pPr>
                <a:lvl2pPr marL="742950" indent="-285750" eaLnBrk="0" hangingPunct="0">
                  <a:defRPr kumimoji="1">
                    <a:solidFill>
                      <a:schemeClr val="tx1"/>
                    </a:solidFill>
                    <a:latin typeface="Calibri" pitchFamily="34" charset="0"/>
                    <a:ea typeface="新細明體" charset="-120"/>
                  </a:defRPr>
                </a:lvl2pPr>
                <a:lvl3pPr marL="1143000" indent="-228600" eaLnBrk="0" hangingPunct="0">
                  <a:defRPr kumimoji="1">
                    <a:solidFill>
                      <a:schemeClr val="tx1"/>
                    </a:solidFill>
                    <a:latin typeface="Calibri" pitchFamily="34" charset="0"/>
                    <a:ea typeface="新細明體" charset="-120"/>
                  </a:defRPr>
                </a:lvl3pPr>
                <a:lvl4pPr marL="1600200" indent="-228600" eaLnBrk="0" hangingPunct="0">
                  <a:defRPr kumimoji="1">
                    <a:solidFill>
                      <a:schemeClr val="tx1"/>
                    </a:solidFill>
                    <a:latin typeface="Calibri" pitchFamily="34" charset="0"/>
                    <a:ea typeface="新細明體" charset="-120"/>
                  </a:defRPr>
                </a:lvl4pPr>
                <a:lvl5pPr marL="2057400" indent="-228600" eaLnBrk="0" hangingPunct="0">
                  <a:defRPr kumimoji="1">
                    <a:solidFill>
                      <a:schemeClr val="tx1"/>
                    </a:solidFill>
                    <a:latin typeface="Calibri" pitchFamily="34" charset="0"/>
                    <a:ea typeface="新細明體" charset="-120"/>
                  </a:defRPr>
                </a:lvl5pPr>
                <a:lvl6pPr marL="2514600" indent="-228600" eaLnBrk="0" fontAlgn="base" hangingPunct="0">
                  <a:spcBef>
                    <a:spcPct val="0"/>
                  </a:spcBef>
                  <a:spcAft>
                    <a:spcPct val="0"/>
                  </a:spcAft>
                  <a:defRPr kumimoji="1">
                    <a:solidFill>
                      <a:schemeClr val="tx1"/>
                    </a:solidFill>
                    <a:latin typeface="Calibri" pitchFamily="34" charset="0"/>
                    <a:ea typeface="新細明體" charset="-120"/>
                  </a:defRPr>
                </a:lvl6pPr>
                <a:lvl7pPr marL="2971800" indent="-228600" eaLnBrk="0" fontAlgn="base" hangingPunct="0">
                  <a:spcBef>
                    <a:spcPct val="0"/>
                  </a:spcBef>
                  <a:spcAft>
                    <a:spcPct val="0"/>
                  </a:spcAft>
                  <a:defRPr kumimoji="1">
                    <a:solidFill>
                      <a:schemeClr val="tx1"/>
                    </a:solidFill>
                    <a:latin typeface="Calibri" pitchFamily="34" charset="0"/>
                    <a:ea typeface="新細明體" charset="-120"/>
                  </a:defRPr>
                </a:lvl7pPr>
                <a:lvl8pPr marL="3429000" indent="-228600" eaLnBrk="0" fontAlgn="base" hangingPunct="0">
                  <a:spcBef>
                    <a:spcPct val="0"/>
                  </a:spcBef>
                  <a:spcAft>
                    <a:spcPct val="0"/>
                  </a:spcAft>
                  <a:defRPr kumimoji="1">
                    <a:solidFill>
                      <a:schemeClr val="tx1"/>
                    </a:solidFill>
                    <a:latin typeface="Calibri" pitchFamily="34" charset="0"/>
                    <a:ea typeface="新細明體" charset="-120"/>
                  </a:defRPr>
                </a:lvl8pPr>
                <a:lvl9pPr marL="3886200" indent="-228600" eaLnBrk="0" fontAlgn="base" hangingPunct="0">
                  <a:spcBef>
                    <a:spcPct val="0"/>
                  </a:spcBef>
                  <a:spcAft>
                    <a:spcPct val="0"/>
                  </a:spcAft>
                  <a:defRPr kumimoji="1">
                    <a:solidFill>
                      <a:schemeClr val="tx1"/>
                    </a:solidFill>
                    <a:latin typeface="Calibri" pitchFamily="34" charset="0"/>
                    <a:ea typeface="新細明體" charset="-120"/>
                  </a:defRPr>
                </a:lvl9pPr>
              </a:lstStyle>
              <a:p>
                <a:pPr eaLnBrk="1" hangingPunct="1">
                  <a:defRPr/>
                </a:pPr>
                <a:r>
                  <a:rPr lang="zh-TW" altLang="en-US" sz="2800" b="1" dirty="0" smtClean="0">
                    <a:solidFill>
                      <a:schemeClr val="tx1">
                        <a:lumMod val="75000"/>
                        <a:lumOff val="25000"/>
                      </a:schemeClr>
                    </a:solidFill>
                    <a:latin typeface="微軟正黑體" pitchFamily="34" charset="-120"/>
                    <a:ea typeface="微軟正黑體" pitchFamily="34" charset="-120"/>
                  </a:rPr>
                  <a:t>技職教育宣導 </a:t>
                </a:r>
                <a:r>
                  <a:rPr lang="zh-TW" altLang="en-US" sz="2000" b="1" dirty="0" smtClean="0">
                    <a:solidFill>
                      <a:schemeClr val="tx1">
                        <a:lumMod val="75000"/>
                        <a:lumOff val="25000"/>
                      </a:schemeClr>
                    </a:solidFill>
                    <a:latin typeface="微軟正黑體" pitchFamily="34" charset="-120"/>
                    <a:ea typeface="微軟正黑體" pitchFamily="34" charset="-120"/>
                  </a:rPr>
                  <a:t>設計群</a:t>
                </a:r>
                <a:endParaRPr lang="zh-TW" altLang="en-US" sz="2400" b="1" dirty="0" smtClean="0">
                  <a:solidFill>
                    <a:schemeClr val="tx1">
                      <a:lumMod val="75000"/>
                      <a:lumOff val="25000"/>
                    </a:schemeClr>
                  </a:solidFill>
                  <a:latin typeface="微軟正黑體" pitchFamily="34" charset="-120"/>
                  <a:ea typeface="微軟正黑體" pitchFamily="34" charset="-120"/>
                </a:endParaRPr>
              </a:p>
            </p:txBody>
          </p:sp>
        </p:grpSp>
      </p:grpSp>
      <p:sp>
        <p:nvSpPr>
          <p:cNvPr id="12" name="矩形 11"/>
          <p:cNvSpPr/>
          <p:nvPr/>
        </p:nvSpPr>
        <p:spPr>
          <a:xfrm rot="165648">
            <a:off x="3460750" y="785813"/>
            <a:ext cx="3117850" cy="461962"/>
          </a:xfrm>
          <a:prstGeom prst="rect">
            <a:avLst/>
          </a:prstGeom>
        </p:spPr>
        <p:txBody>
          <a:bodyPr>
            <a:spAutoFit/>
          </a:bodyPr>
          <a:lstStyle/>
          <a:p>
            <a:pPr eaLnBrk="1" hangingPunct="1">
              <a:defRPr/>
            </a:pPr>
            <a:r>
              <a:rPr lang="zh-TW" altLang="zh-TW" sz="2400" b="1" dirty="0">
                <a:solidFill>
                  <a:schemeClr val="tx1">
                    <a:lumMod val="65000"/>
                    <a:lumOff val="35000"/>
                  </a:schemeClr>
                </a:solidFill>
                <a:latin typeface="微軟正黑體" pitchFamily="34" charset="-120"/>
                <a:ea typeface="微軟正黑體" pitchFamily="34" charset="-120"/>
              </a:rPr>
              <a:t>多媒體應用科</a:t>
            </a:r>
          </a:p>
        </p:txBody>
      </p:sp>
      <p:sp>
        <p:nvSpPr>
          <p:cNvPr id="13" name="矩形 13"/>
          <p:cNvSpPr>
            <a:spLocks noChangeArrowheads="1"/>
          </p:cNvSpPr>
          <p:nvPr/>
        </p:nvSpPr>
        <p:spPr bwMode="auto">
          <a:xfrm>
            <a:off x="1116013" y="3068638"/>
            <a:ext cx="30480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Clr>
                <a:srgbClr val="92D050"/>
              </a:buClr>
              <a:buSzPct val="70000"/>
              <a:buFontTx/>
              <a:buNone/>
            </a:pPr>
            <a:r>
              <a:rPr lang="zh-TW" altLang="en-US" sz="1800">
                <a:solidFill>
                  <a:schemeClr val="bg1"/>
                </a:solidFill>
                <a:latin typeface="微軟正黑體" pitchFamily="34" charset="-120"/>
                <a:ea typeface="微軟正黑體" pitchFamily="34" charset="-120"/>
              </a:rPr>
              <a:t>▲創意四格漫畫、</a:t>
            </a:r>
            <a:endParaRPr lang="en-US" altLang="zh-TW" sz="1800">
              <a:solidFill>
                <a:schemeClr val="bg1"/>
              </a:solidFill>
              <a:latin typeface="微軟正黑體" pitchFamily="34" charset="-120"/>
              <a:ea typeface="微軟正黑體" pitchFamily="34" charset="-120"/>
            </a:endParaRPr>
          </a:p>
          <a:p>
            <a:pPr eaLnBrk="1" hangingPunct="1">
              <a:spcBef>
                <a:spcPct val="0"/>
              </a:spcBef>
              <a:buClr>
                <a:srgbClr val="92D050"/>
              </a:buClr>
              <a:buSzPct val="70000"/>
              <a:buFontTx/>
              <a:buNone/>
            </a:pPr>
            <a:r>
              <a:rPr lang="en-US" altLang="zh-TW" sz="1800">
                <a:solidFill>
                  <a:schemeClr val="bg1"/>
                </a:solidFill>
                <a:latin typeface="微軟正黑體" pitchFamily="34" charset="-120"/>
                <a:ea typeface="微軟正黑體" pitchFamily="34" charset="-120"/>
              </a:rPr>
              <a:t>     30</a:t>
            </a:r>
            <a:r>
              <a:rPr lang="zh-TW" altLang="en-US" sz="1800">
                <a:solidFill>
                  <a:schemeClr val="bg1"/>
                </a:solidFill>
                <a:latin typeface="微軟正黑體" pitchFamily="34" charset="-120"/>
                <a:ea typeface="微軟正黑體" pitchFamily="34" charset="-120"/>
              </a:rPr>
              <a:t>秒影像及動畫作品比賽</a:t>
            </a:r>
          </a:p>
        </p:txBody>
      </p:sp>
      <p:pic>
        <p:nvPicPr>
          <p:cNvPr id="43016" name="圖片 6"/>
          <p:cNvPicPr>
            <a:picLocks noChangeAspect="1"/>
          </p:cNvPicPr>
          <p:nvPr/>
        </p:nvPicPr>
        <p:blipFill>
          <a:blip r:embed="rId3">
            <a:extLst>
              <a:ext uri="{28A0092B-C50C-407E-A947-70E740481C1C}">
                <a14:useLocalDpi xmlns:a14="http://schemas.microsoft.com/office/drawing/2010/main" val="0"/>
              </a:ext>
            </a:extLst>
          </a:blip>
          <a:srcRect l="22252" r="14375"/>
          <a:stretch>
            <a:fillRect/>
          </a:stretch>
        </p:blipFill>
        <p:spPr bwMode="auto">
          <a:xfrm>
            <a:off x="-341313" y="-215900"/>
            <a:ext cx="3403601" cy="3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41"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a:spcBef>
                <a:spcPct val="0"/>
              </a:spcBef>
              <a:buFontTx/>
              <a:buNone/>
            </a:pPr>
            <a:fld id="{6FCDB9AE-C1B7-4BBF-8DE7-E59827811E89}" type="slidenum">
              <a:rPr lang="zh-TW" altLang="en-US" sz="1200">
                <a:solidFill>
                  <a:srgbClr val="898989"/>
                </a:solidFill>
              </a:rPr>
              <a:pPr>
                <a:spcBef>
                  <a:spcPct val="0"/>
                </a:spcBef>
                <a:buFontTx/>
                <a:buNone/>
              </a:pPr>
              <a:t>60</a:t>
            </a:fld>
            <a:endParaRPr lang="zh-TW" altLang="en-US" sz="1200">
              <a:solidFill>
                <a:srgbClr val="898989"/>
              </a:solidFill>
            </a:endParaRPr>
          </a:p>
        </p:txBody>
      </p:sp>
      <p:sp>
        <p:nvSpPr>
          <p:cNvPr id="43019" name="矩形 14"/>
          <p:cNvSpPr>
            <a:spLocks noChangeArrowheads="1"/>
          </p:cNvSpPr>
          <p:nvPr/>
        </p:nvSpPr>
        <p:spPr bwMode="auto">
          <a:xfrm>
            <a:off x="4572000" y="1700213"/>
            <a:ext cx="3946525"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a:lnSpc>
                <a:spcPct val="150000"/>
              </a:lnSpc>
              <a:spcBef>
                <a:spcPct val="0"/>
              </a:spcBef>
              <a:buFont typeface="Arial" charset="0"/>
              <a:buNone/>
            </a:pPr>
            <a:r>
              <a:rPr lang="zh-TW" altLang="zh-TW" sz="2000">
                <a:latin typeface="微軟正黑體" pitchFamily="34" charset="-120"/>
                <a:ea typeface="微軟正黑體" pitchFamily="34" charset="-120"/>
              </a:rPr>
              <a:t>培養學生具備多媒體短片製作、</a:t>
            </a:r>
            <a:r>
              <a:rPr lang="en-US" altLang="zh-TW" sz="2000">
                <a:latin typeface="微軟正黑體" pitchFamily="34" charset="-120"/>
                <a:ea typeface="微軟正黑體" pitchFamily="34" charset="-120"/>
              </a:rPr>
              <a:t>3D</a:t>
            </a:r>
            <a:r>
              <a:rPr lang="zh-TW" altLang="zh-TW" sz="2000">
                <a:latin typeface="微軟正黑體" pitchFamily="34" charset="-120"/>
                <a:ea typeface="微軟正黑體" pitchFamily="34" charset="-120"/>
              </a:rPr>
              <a:t>遊戲開發、動畫、網頁製作、影音後製等專業技巧與能力</a:t>
            </a:r>
          </a:p>
        </p:txBody>
      </p:sp>
      <p:sp>
        <p:nvSpPr>
          <p:cNvPr id="26" name="矩形 14"/>
          <p:cNvSpPr>
            <a:spLocks noChangeArrowheads="1"/>
          </p:cNvSpPr>
          <p:nvPr/>
        </p:nvSpPr>
        <p:spPr bwMode="auto">
          <a:xfrm>
            <a:off x="1691680" y="4869160"/>
            <a:ext cx="4884440" cy="874150"/>
          </a:xfrm>
          <a:prstGeom prst="rect">
            <a:avLst/>
          </a:prstGeom>
          <a:solidFill>
            <a:schemeClr val="bg1"/>
          </a:solidFill>
          <a:ln w="38100">
            <a:solidFill>
              <a:schemeClr val="accent2"/>
            </a:solidFill>
          </a:ln>
          <a:effectLst>
            <a:reflection blurRad="6350" stA="52000" endA="300" endPos="35000" dir="5400000" sy="-100000" algn="bl" rotWithShape="0"/>
          </a:effectLst>
        </p:spPr>
        <p:txBody>
          <a:bodyPr>
            <a:spAutoFit/>
          </a:bodyPr>
          <a:lstStyle>
            <a:lvl1pPr eaLnBrk="0" hangingPunct="0">
              <a:spcBef>
                <a:spcPct val="20000"/>
              </a:spcBef>
              <a:buFont typeface="Arial" charset="0"/>
              <a:buChar char="•"/>
              <a:defRPr sz="3200">
                <a:solidFill>
                  <a:schemeClr val="tx1"/>
                </a:solidFill>
                <a:latin typeface="Calibri" pitchFamily="34" charset="0"/>
                <a:ea typeface="新細明體" charset="-120"/>
              </a:defRPr>
            </a:lvl1pPr>
            <a:lvl2pPr marL="742950" indent="-285750" eaLnBrk="0" hangingPunct="0">
              <a:spcBef>
                <a:spcPct val="20000"/>
              </a:spcBef>
              <a:buFont typeface="Arial" charset="0"/>
              <a:buChar char="–"/>
              <a:defRPr sz="2800">
                <a:solidFill>
                  <a:schemeClr val="tx1"/>
                </a:solidFill>
                <a:latin typeface="Calibri" pitchFamily="34" charset="0"/>
                <a:ea typeface="新細明體" charset="-120"/>
              </a:defRPr>
            </a:lvl2pPr>
            <a:lvl3pPr marL="1143000" indent="-228600" eaLnBrk="0" hangingPunct="0">
              <a:spcBef>
                <a:spcPct val="20000"/>
              </a:spcBef>
              <a:buFont typeface="Arial" charset="0"/>
              <a:buChar char="•"/>
              <a:defRPr sz="2400">
                <a:solidFill>
                  <a:schemeClr val="tx1"/>
                </a:solidFill>
                <a:latin typeface="Calibri" pitchFamily="34" charset="0"/>
                <a:ea typeface="新細明體" charset="-120"/>
              </a:defRPr>
            </a:lvl3pPr>
            <a:lvl4pPr marL="1600200" indent="-228600" eaLnBrk="0" hangingPunct="0">
              <a:spcBef>
                <a:spcPct val="20000"/>
              </a:spcBef>
              <a:buFont typeface="Arial" charset="0"/>
              <a:buChar char="–"/>
              <a:defRPr sz="2000">
                <a:solidFill>
                  <a:schemeClr val="tx1"/>
                </a:solidFill>
                <a:latin typeface="Calibri" pitchFamily="34" charset="0"/>
                <a:ea typeface="新細明體" charset="-120"/>
              </a:defRPr>
            </a:lvl4pPr>
            <a:lvl5pPr marL="2057400" indent="-228600" eaLnBrk="0" hangingPunct="0">
              <a:spcBef>
                <a:spcPct val="20000"/>
              </a:spcBef>
              <a:buFont typeface="Arial" charset="0"/>
              <a:buChar char="»"/>
              <a:defRPr sz="2000">
                <a:solidFill>
                  <a:schemeClr val="tx1"/>
                </a:solidFill>
                <a:latin typeface="Calibri" pitchFamily="34" charset="0"/>
                <a:ea typeface="新細明體"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9pPr>
          </a:lstStyle>
          <a:p>
            <a:pPr eaLnBrk="1" hangingPunct="1">
              <a:lnSpc>
                <a:spcPct val="150000"/>
              </a:lnSpc>
              <a:spcBef>
                <a:spcPct val="0"/>
              </a:spcBef>
              <a:buFont typeface="Arial" charset="0"/>
              <a:buNone/>
              <a:defRPr/>
            </a:pPr>
            <a:r>
              <a:rPr lang="zh-TW" altLang="zh-TW" sz="1800" dirty="0" smtClean="0">
                <a:latin typeface="微軟正黑體" panose="020B0604030504040204" pitchFamily="34" charset="-120"/>
                <a:ea typeface="微軟正黑體" panose="020B0604030504040204" pitchFamily="34" charset="-120"/>
              </a:rPr>
              <a:t>實務訓練上，透過學習成果展、畢業成果展，幫助學生將理論與實務結合、統整</a:t>
            </a:r>
            <a:endParaRPr lang="zh-TW" altLang="zh-TW" sz="2000" dirty="0" smtClean="0">
              <a:latin typeface="微軟正黑體" pitchFamily="34" charset="-120"/>
              <a:ea typeface="微軟正黑體" pitchFamily="34" charset="-120"/>
            </a:endParaRPr>
          </a:p>
        </p:txBody>
      </p:sp>
      <p:pic>
        <p:nvPicPr>
          <p:cNvPr id="16" name="圖片 1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288088" y="4197350"/>
            <a:ext cx="1350962" cy="213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圖片 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667625" y="4868863"/>
            <a:ext cx="1009650" cy="140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圖片 13"/>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986588" y="4779963"/>
            <a:ext cx="1219200" cy="159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圖片 6"/>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812088" y="5661025"/>
            <a:ext cx="1081087" cy="108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圖片 21"/>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518525" y="4797425"/>
            <a:ext cx="446088"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圖片 22"/>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8682038" y="5300663"/>
            <a:ext cx="569912"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圖片 23"/>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3844925" y="1868488"/>
            <a:ext cx="750888"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2191041"/>
      </p:ext>
    </p:extLst>
  </p:cSld>
  <p:clrMapOvr>
    <a:masterClrMapping/>
  </p:clrMapOvr>
  <p:transition spd="med">
    <p:wheel spokes="1"/>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43016"/>
                                        </p:tgtEl>
                                        <p:attrNameLst>
                                          <p:attrName>style.visibility</p:attrName>
                                        </p:attrNameLst>
                                      </p:cBhvr>
                                      <p:to>
                                        <p:strVal val="visible"/>
                                      </p:to>
                                    </p:set>
                                    <p:anim calcmode="lin" valueType="num">
                                      <p:cBhvr>
                                        <p:cTn id="7" dur="500" fill="hold"/>
                                        <p:tgtEl>
                                          <p:spTgt spid="43016"/>
                                        </p:tgtEl>
                                        <p:attrNameLst>
                                          <p:attrName>ppt_w</p:attrName>
                                        </p:attrNameLst>
                                      </p:cBhvr>
                                      <p:tavLst>
                                        <p:tav tm="0">
                                          <p:val>
                                            <p:fltVal val="0"/>
                                          </p:val>
                                        </p:tav>
                                        <p:tav tm="100000">
                                          <p:val>
                                            <p:strVal val="#ppt_w"/>
                                          </p:val>
                                        </p:tav>
                                      </p:tavLst>
                                    </p:anim>
                                    <p:anim calcmode="lin" valueType="num">
                                      <p:cBhvr>
                                        <p:cTn id="8" dur="500" fill="hold"/>
                                        <p:tgtEl>
                                          <p:spTgt spid="43016"/>
                                        </p:tgtEl>
                                        <p:attrNameLst>
                                          <p:attrName>ppt_h</p:attrName>
                                        </p:attrNameLst>
                                      </p:cBhvr>
                                      <p:tavLst>
                                        <p:tav tm="0">
                                          <p:val>
                                            <p:fltVal val="0"/>
                                          </p:val>
                                        </p:tav>
                                        <p:tav tm="100000">
                                          <p:val>
                                            <p:strVal val="#ppt_h"/>
                                          </p:val>
                                        </p:tav>
                                      </p:tavLst>
                                    </p:anim>
                                    <p:anim calcmode="lin" valueType="num">
                                      <p:cBhvr>
                                        <p:cTn id="9" dur="500" fill="hold"/>
                                        <p:tgtEl>
                                          <p:spTgt spid="43016"/>
                                        </p:tgtEl>
                                        <p:attrNameLst>
                                          <p:attrName>style.rotation</p:attrName>
                                        </p:attrNameLst>
                                      </p:cBhvr>
                                      <p:tavLst>
                                        <p:tav tm="0">
                                          <p:val>
                                            <p:fltVal val="360"/>
                                          </p:val>
                                        </p:tav>
                                        <p:tav tm="100000">
                                          <p:val>
                                            <p:fltVal val="0"/>
                                          </p:val>
                                        </p:tav>
                                      </p:tavLst>
                                    </p:anim>
                                    <p:animEffect transition="in" filter="fade">
                                      <p:cBhvr>
                                        <p:cTn id="10" dur="500"/>
                                        <p:tgtEl>
                                          <p:spTgt spid="43016"/>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anim calcmode="lin" valueType="num">
                                      <p:cBhvr>
                                        <p:cTn id="14" dur="500" fill="hold"/>
                                        <p:tgtEl>
                                          <p:spTgt spid="13"/>
                                        </p:tgtEl>
                                        <p:attrNameLst>
                                          <p:attrName>ppt_x</p:attrName>
                                        </p:attrNameLst>
                                      </p:cBhvr>
                                      <p:tavLst>
                                        <p:tav tm="0">
                                          <p:val>
                                            <p:strVal val="#ppt_x"/>
                                          </p:val>
                                        </p:tav>
                                        <p:tav tm="100000">
                                          <p:val>
                                            <p:strVal val="#ppt_x"/>
                                          </p:val>
                                        </p:tav>
                                      </p:tavLst>
                                    </p:anim>
                                    <p:anim calcmode="lin" valueType="num">
                                      <p:cBhvr>
                                        <p:cTn id="15" dur="500" fill="hold"/>
                                        <p:tgtEl>
                                          <p:spTgt spid="13"/>
                                        </p:tgtEl>
                                        <p:attrNameLst>
                                          <p:attrName>ppt_y</p:attrName>
                                        </p:attrNameLst>
                                      </p:cBhvr>
                                      <p:tavLst>
                                        <p:tav tm="0">
                                          <p:val>
                                            <p:strVal val="#ppt_y+.1"/>
                                          </p:val>
                                        </p:tav>
                                        <p:tav tm="100000">
                                          <p:val>
                                            <p:strVal val="#ppt_y"/>
                                          </p:val>
                                        </p:tav>
                                      </p:tavLst>
                                    </p:anim>
                                  </p:childTnLst>
                                </p:cTn>
                              </p:par>
                              <p:par>
                                <p:cTn id="16" presetID="49" presetClass="entr" presetSubtype="0" decel="100000" fill="hold" grpId="0" nodeType="withEffect">
                                  <p:stCondLst>
                                    <p:cond delay="500"/>
                                  </p:stCondLst>
                                  <p:childTnLst>
                                    <p:set>
                                      <p:cBhvr>
                                        <p:cTn id="17" dur="1" fill="hold">
                                          <p:stCondLst>
                                            <p:cond delay="0"/>
                                          </p:stCondLst>
                                        </p:cTn>
                                        <p:tgtEl>
                                          <p:spTgt spid="12"/>
                                        </p:tgtEl>
                                        <p:attrNameLst>
                                          <p:attrName>style.visibility</p:attrName>
                                        </p:attrNameLst>
                                      </p:cBhvr>
                                      <p:to>
                                        <p:strVal val="visible"/>
                                      </p:to>
                                    </p:set>
                                    <p:anim calcmode="lin" valueType="num">
                                      <p:cBhvr>
                                        <p:cTn id="18" dur="500" fill="hold"/>
                                        <p:tgtEl>
                                          <p:spTgt spid="12"/>
                                        </p:tgtEl>
                                        <p:attrNameLst>
                                          <p:attrName>ppt_w</p:attrName>
                                        </p:attrNameLst>
                                      </p:cBhvr>
                                      <p:tavLst>
                                        <p:tav tm="0">
                                          <p:val>
                                            <p:fltVal val="0"/>
                                          </p:val>
                                        </p:tav>
                                        <p:tav tm="100000">
                                          <p:val>
                                            <p:strVal val="#ppt_w"/>
                                          </p:val>
                                        </p:tav>
                                      </p:tavLst>
                                    </p:anim>
                                    <p:anim calcmode="lin" valueType="num">
                                      <p:cBhvr>
                                        <p:cTn id="19" dur="500" fill="hold"/>
                                        <p:tgtEl>
                                          <p:spTgt spid="12"/>
                                        </p:tgtEl>
                                        <p:attrNameLst>
                                          <p:attrName>ppt_h</p:attrName>
                                        </p:attrNameLst>
                                      </p:cBhvr>
                                      <p:tavLst>
                                        <p:tav tm="0">
                                          <p:val>
                                            <p:fltVal val="0"/>
                                          </p:val>
                                        </p:tav>
                                        <p:tav tm="100000">
                                          <p:val>
                                            <p:strVal val="#ppt_h"/>
                                          </p:val>
                                        </p:tav>
                                      </p:tavLst>
                                    </p:anim>
                                    <p:anim calcmode="lin" valueType="num">
                                      <p:cBhvr>
                                        <p:cTn id="20" dur="500" fill="hold"/>
                                        <p:tgtEl>
                                          <p:spTgt spid="12"/>
                                        </p:tgtEl>
                                        <p:attrNameLst>
                                          <p:attrName>style.rotation</p:attrName>
                                        </p:attrNameLst>
                                      </p:cBhvr>
                                      <p:tavLst>
                                        <p:tav tm="0">
                                          <p:val>
                                            <p:fltVal val="360"/>
                                          </p:val>
                                        </p:tav>
                                        <p:tav tm="100000">
                                          <p:val>
                                            <p:fltVal val="0"/>
                                          </p:val>
                                        </p:tav>
                                      </p:tavLst>
                                    </p:anim>
                                    <p:animEffect transition="in" filter="fade">
                                      <p:cBhvr>
                                        <p:cTn id="21" dur="500"/>
                                        <p:tgtEl>
                                          <p:spTgt spid="12"/>
                                        </p:tgtEl>
                                      </p:cBhvr>
                                    </p:animEffect>
                                  </p:childTnLst>
                                </p:cTn>
                              </p:par>
                              <p:par>
                                <p:cTn id="22" presetID="10" presetClass="entr" presetSubtype="0" fill="hold" nodeType="withEffect">
                                  <p:stCondLst>
                                    <p:cond delay="50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par>
                                <p:cTn id="25" presetID="42" presetClass="entr" presetSubtype="0" fill="hold" grpId="0" nodeType="withEffect">
                                  <p:stCondLst>
                                    <p:cond delay="1000"/>
                                  </p:stCondLst>
                                  <p:childTnLst>
                                    <p:set>
                                      <p:cBhvr>
                                        <p:cTn id="26" dur="1" fill="hold">
                                          <p:stCondLst>
                                            <p:cond delay="0"/>
                                          </p:stCondLst>
                                        </p:cTn>
                                        <p:tgtEl>
                                          <p:spTgt spid="43019"/>
                                        </p:tgtEl>
                                        <p:attrNameLst>
                                          <p:attrName>style.visibility</p:attrName>
                                        </p:attrNameLst>
                                      </p:cBhvr>
                                      <p:to>
                                        <p:strVal val="visible"/>
                                      </p:to>
                                    </p:set>
                                    <p:animEffect transition="in" filter="fade">
                                      <p:cBhvr>
                                        <p:cTn id="27" dur="1000"/>
                                        <p:tgtEl>
                                          <p:spTgt spid="43019"/>
                                        </p:tgtEl>
                                      </p:cBhvr>
                                    </p:animEffect>
                                    <p:anim calcmode="lin" valueType="num">
                                      <p:cBhvr>
                                        <p:cTn id="28" dur="1000" fill="hold"/>
                                        <p:tgtEl>
                                          <p:spTgt spid="43019"/>
                                        </p:tgtEl>
                                        <p:attrNameLst>
                                          <p:attrName>ppt_x</p:attrName>
                                        </p:attrNameLst>
                                      </p:cBhvr>
                                      <p:tavLst>
                                        <p:tav tm="0">
                                          <p:val>
                                            <p:strVal val="#ppt_x"/>
                                          </p:val>
                                        </p:tav>
                                        <p:tav tm="100000">
                                          <p:val>
                                            <p:strVal val="#ppt_x"/>
                                          </p:val>
                                        </p:tav>
                                      </p:tavLst>
                                    </p:anim>
                                    <p:anim calcmode="lin" valueType="num">
                                      <p:cBhvr>
                                        <p:cTn id="29" dur="1000" fill="hold"/>
                                        <p:tgtEl>
                                          <p:spTgt spid="43019"/>
                                        </p:tgtEl>
                                        <p:attrNameLst>
                                          <p:attrName>ppt_y</p:attrName>
                                        </p:attrNameLst>
                                      </p:cBhvr>
                                      <p:tavLst>
                                        <p:tav tm="0">
                                          <p:val>
                                            <p:strVal val="#ppt_y+.1"/>
                                          </p:val>
                                        </p:tav>
                                        <p:tav tm="100000">
                                          <p:val>
                                            <p:strVal val="#ppt_y"/>
                                          </p:val>
                                        </p:tav>
                                      </p:tavLst>
                                    </p:anim>
                                  </p:childTnLst>
                                </p:cTn>
                              </p:par>
                              <p:par>
                                <p:cTn id="30" presetID="2" presetClass="entr" presetSubtype="9" fill="hold" nodeType="withEffect">
                                  <p:stCondLst>
                                    <p:cond delay="130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0-#ppt_w/2"/>
                                          </p:val>
                                        </p:tav>
                                        <p:tav tm="100000">
                                          <p:val>
                                            <p:strVal val="#ppt_x"/>
                                          </p:val>
                                        </p:tav>
                                      </p:tavLst>
                                    </p:anim>
                                    <p:anim calcmode="lin" valueType="num">
                                      <p:cBhvr additive="base">
                                        <p:cTn id="33" dur="500" fill="hold"/>
                                        <p:tgtEl>
                                          <p:spTgt spid="16"/>
                                        </p:tgtEl>
                                        <p:attrNameLst>
                                          <p:attrName>ppt_y</p:attrName>
                                        </p:attrNameLst>
                                      </p:cBhvr>
                                      <p:tavLst>
                                        <p:tav tm="0">
                                          <p:val>
                                            <p:strVal val="0-#ppt_h/2"/>
                                          </p:val>
                                        </p:tav>
                                        <p:tav tm="100000">
                                          <p:val>
                                            <p:strVal val="#ppt_y"/>
                                          </p:val>
                                        </p:tav>
                                      </p:tavLst>
                                    </p:anim>
                                  </p:childTnLst>
                                </p:cTn>
                              </p:par>
                              <p:par>
                                <p:cTn id="34" presetID="16" presetClass="entr" presetSubtype="21" fill="hold" nodeType="withEffect">
                                  <p:stCondLst>
                                    <p:cond delay="1000"/>
                                  </p:stCondLst>
                                  <p:childTnLst>
                                    <p:set>
                                      <p:cBhvr>
                                        <p:cTn id="35" dur="1" fill="hold">
                                          <p:stCondLst>
                                            <p:cond delay="0"/>
                                          </p:stCondLst>
                                        </p:cTn>
                                        <p:tgtEl>
                                          <p:spTgt spid="14"/>
                                        </p:tgtEl>
                                        <p:attrNameLst>
                                          <p:attrName>style.visibility</p:attrName>
                                        </p:attrNameLst>
                                      </p:cBhvr>
                                      <p:to>
                                        <p:strVal val="visible"/>
                                      </p:to>
                                    </p:set>
                                    <p:animEffect transition="in" filter="barn(inVertical)">
                                      <p:cBhvr>
                                        <p:cTn id="36" dur="500"/>
                                        <p:tgtEl>
                                          <p:spTgt spid="14"/>
                                        </p:tgtEl>
                                      </p:cBhvr>
                                    </p:animEffect>
                                  </p:childTnLst>
                                </p:cTn>
                              </p:par>
                              <p:par>
                                <p:cTn id="37" presetID="12" presetClass="entr" presetSubtype="4" fill="hold" nodeType="withEffect">
                                  <p:stCondLst>
                                    <p:cond delay="1500"/>
                                  </p:stCondLst>
                                  <p:childTnLst>
                                    <p:set>
                                      <p:cBhvr>
                                        <p:cTn id="38" dur="1" fill="hold">
                                          <p:stCondLst>
                                            <p:cond delay="0"/>
                                          </p:stCondLst>
                                        </p:cTn>
                                        <p:tgtEl>
                                          <p:spTgt spid="3"/>
                                        </p:tgtEl>
                                        <p:attrNameLst>
                                          <p:attrName>style.visibility</p:attrName>
                                        </p:attrNameLst>
                                      </p:cBhvr>
                                      <p:to>
                                        <p:strVal val="visible"/>
                                      </p:to>
                                    </p:set>
                                    <p:anim calcmode="lin" valueType="num">
                                      <p:cBhvr additive="base">
                                        <p:cTn id="39" dur="500"/>
                                        <p:tgtEl>
                                          <p:spTgt spid="3"/>
                                        </p:tgtEl>
                                        <p:attrNameLst>
                                          <p:attrName>ppt_y</p:attrName>
                                        </p:attrNameLst>
                                      </p:cBhvr>
                                      <p:tavLst>
                                        <p:tav tm="0">
                                          <p:val>
                                            <p:strVal val="#ppt_y+#ppt_h*1.125000"/>
                                          </p:val>
                                        </p:tav>
                                        <p:tav tm="100000">
                                          <p:val>
                                            <p:strVal val="#ppt_y"/>
                                          </p:val>
                                        </p:tav>
                                      </p:tavLst>
                                    </p:anim>
                                    <p:animEffect transition="in" filter="wipe(up)">
                                      <p:cBhvr>
                                        <p:cTn id="40" dur="500"/>
                                        <p:tgtEl>
                                          <p:spTgt spid="3"/>
                                        </p:tgtEl>
                                      </p:cBhvr>
                                    </p:animEffect>
                                  </p:childTnLst>
                                </p:cTn>
                              </p:par>
                              <p:par>
                                <p:cTn id="41" presetID="20" presetClass="entr" presetSubtype="0" fill="hold" nodeType="withEffect">
                                  <p:stCondLst>
                                    <p:cond delay="2000"/>
                                  </p:stCondLst>
                                  <p:childTnLst>
                                    <p:set>
                                      <p:cBhvr>
                                        <p:cTn id="42" dur="1" fill="hold">
                                          <p:stCondLst>
                                            <p:cond delay="0"/>
                                          </p:stCondLst>
                                        </p:cTn>
                                        <p:tgtEl>
                                          <p:spTgt spid="7"/>
                                        </p:tgtEl>
                                        <p:attrNameLst>
                                          <p:attrName>style.visibility</p:attrName>
                                        </p:attrNameLst>
                                      </p:cBhvr>
                                      <p:to>
                                        <p:strVal val="visible"/>
                                      </p:to>
                                    </p:set>
                                    <p:animEffect transition="in" filter="wedge">
                                      <p:cBhvr>
                                        <p:cTn id="43" dur="500"/>
                                        <p:tgtEl>
                                          <p:spTgt spid="7"/>
                                        </p:tgtEl>
                                      </p:cBhvr>
                                    </p:animEffect>
                                  </p:childTnLst>
                                </p:cTn>
                              </p:par>
                              <p:par>
                                <p:cTn id="44" presetID="10" presetClass="entr" presetSubtype="0" repeatCount="indefinite" fill="hold" nodeType="withEffect">
                                  <p:stCondLst>
                                    <p:cond delay="2000"/>
                                  </p:stCondLst>
                                  <p:endCondLst>
                                    <p:cond evt="onNext" delay="0">
                                      <p:tgtEl>
                                        <p:sldTgt/>
                                      </p:tgtEl>
                                    </p:cond>
                                  </p:end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childTnLst>
                                </p:cTn>
                              </p:par>
                              <p:par>
                                <p:cTn id="47" presetID="10" presetClass="entr" presetSubtype="0" repeatCount="indefinite" fill="hold" nodeType="withEffect">
                                  <p:stCondLst>
                                    <p:cond delay="2000"/>
                                  </p:stCondLst>
                                  <p:endCondLst>
                                    <p:cond evt="onNext" delay="0">
                                      <p:tgtEl>
                                        <p:sldTgt/>
                                      </p:tgtEl>
                                    </p:cond>
                                  </p:end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childTnLst>
                                </p:cTn>
                              </p:par>
                              <p:par>
                                <p:cTn id="50" presetID="47" presetClass="entr" presetSubtype="0" fill="hold" nodeType="withEffect">
                                  <p:stCondLst>
                                    <p:cond delay="2500"/>
                                  </p:stCondLst>
                                  <p:childTnLst>
                                    <p:set>
                                      <p:cBhvr>
                                        <p:cTn id="51" dur="1" fill="hold">
                                          <p:stCondLst>
                                            <p:cond delay="0"/>
                                          </p:stCondLst>
                                        </p:cTn>
                                        <p:tgtEl>
                                          <p:spTgt spid="26"/>
                                        </p:tgtEl>
                                        <p:attrNameLst>
                                          <p:attrName>style.visibility</p:attrName>
                                        </p:attrNameLst>
                                      </p:cBhvr>
                                      <p:to>
                                        <p:strVal val="visible"/>
                                      </p:to>
                                    </p:set>
                                    <p:animEffect transition="in" filter="fade">
                                      <p:cBhvr>
                                        <p:cTn id="52" dur="700"/>
                                        <p:tgtEl>
                                          <p:spTgt spid="26"/>
                                        </p:tgtEl>
                                      </p:cBhvr>
                                    </p:animEffect>
                                    <p:anim calcmode="lin" valueType="num">
                                      <p:cBhvr>
                                        <p:cTn id="53" dur="700" fill="hold"/>
                                        <p:tgtEl>
                                          <p:spTgt spid="26"/>
                                        </p:tgtEl>
                                        <p:attrNameLst>
                                          <p:attrName>ppt_x</p:attrName>
                                        </p:attrNameLst>
                                      </p:cBhvr>
                                      <p:tavLst>
                                        <p:tav tm="0">
                                          <p:val>
                                            <p:strVal val="#ppt_x"/>
                                          </p:val>
                                        </p:tav>
                                        <p:tav tm="100000">
                                          <p:val>
                                            <p:strVal val="#ppt_x"/>
                                          </p:val>
                                        </p:tav>
                                      </p:tavLst>
                                    </p:anim>
                                    <p:anim calcmode="lin" valueType="num">
                                      <p:cBhvr>
                                        <p:cTn id="54" dur="7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43019"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8" name="內容版面配置區 11"/>
          <p:cNvGraphicFramePr>
            <a:graphicFrameLocks noGrp="1"/>
          </p:cNvGraphicFramePr>
          <p:nvPr>
            <p:ph idx="1"/>
            <p:extLst>
              <p:ext uri="{D42A27DB-BD31-4B8C-83A1-F6EECF244321}">
                <p14:modId xmlns:p14="http://schemas.microsoft.com/office/powerpoint/2010/main" val="3335300138"/>
              </p:ext>
            </p:extLst>
          </p:nvPr>
        </p:nvGraphicFramePr>
        <p:xfrm>
          <a:off x="388022" y="1844823"/>
          <a:ext cx="3823938" cy="4885638"/>
        </p:xfrm>
        <a:graphic>
          <a:graphicData uri="http://schemas.openxmlformats.org/drawingml/2006/table">
            <a:tbl>
              <a:tblPr firstRow="1" bandRow="1">
                <a:tableStyleId>{00A15C55-8517-42AA-B614-E9B94910E393}</a:tableStyleId>
              </a:tblPr>
              <a:tblGrid>
                <a:gridCol w="3823938"/>
              </a:tblGrid>
              <a:tr h="324091">
                <a:tc>
                  <a:txBody>
                    <a:bodyPr/>
                    <a:lstStyle/>
                    <a:p>
                      <a:pPr algn="ctr"/>
                      <a:r>
                        <a:rPr lang="zh-TW" altLang="en-US" sz="2400" dirty="0" smtClean="0">
                          <a:latin typeface="標楷體" panose="03000509000000000000" pitchFamily="65" charset="-120"/>
                          <a:ea typeface="標楷體" panose="03000509000000000000" pitchFamily="65" charset="-120"/>
                        </a:rPr>
                        <a:t>專業技能及證照</a:t>
                      </a:r>
                    </a:p>
                  </a:txBody>
                  <a:tcPr/>
                </a:tc>
              </a:tr>
              <a:tr h="4428438">
                <a:tc>
                  <a:txBody>
                    <a:bodyPr/>
                    <a:lstStyle/>
                    <a:p>
                      <a:pPr algn="l">
                        <a:spcBef>
                          <a:spcPts val="600"/>
                        </a:spcBef>
                      </a:pPr>
                      <a:r>
                        <a:rPr lang="zh-TW" altLang="en-US" sz="2000" b="1" dirty="0" smtClean="0">
                          <a:solidFill>
                            <a:srgbClr val="C00000"/>
                          </a:solidFill>
                          <a:latin typeface="標楷體" panose="03000509000000000000" pitchFamily="65" charset="-120"/>
                          <a:ea typeface="標楷體" panose="03000509000000000000" pitchFamily="65" charset="-120"/>
                        </a:rPr>
                        <a:t>專業技能：</a:t>
                      </a:r>
                    </a:p>
                    <a:p>
                      <a:pPr marL="342900" indent="-342900" eaLnBrk="0" fontAlgn="base" hangingPunct="0">
                        <a:spcBef>
                          <a:spcPts val="0"/>
                        </a:spcBef>
                        <a:spcAft>
                          <a:spcPct val="0"/>
                        </a:spcAft>
                        <a:buFont typeface="Wingdings" panose="05000000000000000000" pitchFamily="2" charset="2"/>
                        <a:buChar char="u"/>
                      </a:pPr>
                      <a:r>
                        <a:rPr lang="zh-TW" altLang="en-US" sz="2000" b="1" dirty="0" smtClean="0">
                          <a:solidFill>
                            <a:srgbClr val="C00000"/>
                          </a:solidFill>
                          <a:latin typeface="標楷體" panose="03000509000000000000" pitchFamily="65" charset="-120"/>
                          <a:ea typeface="標楷體" panose="03000509000000000000" pitchFamily="65" charset="-120"/>
                        </a:rPr>
                        <a:t>設計基礎、表現方法、創意發想、手繪實作能力、將數位科技應用、將創意實現的能力等</a:t>
                      </a:r>
                    </a:p>
                    <a:p>
                      <a:pPr marL="342900" marR="0" indent="-342900" algn="l" defTabSz="914400" rtl="0" eaLnBrk="0" fontAlgn="base" latinLnBrk="0" hangingPunct="0">
                        <a:lnSpc>
                          <a:spcPct val="100000"/>
                        </a:lnSpc>
                        <a:spcBef>
                          <a:spcPts val="0"/>
                        </a:spcBef>
                        <a:spcAft>
                          <a:spcPct val="0"/>
                        </a:spcAft>
                        <a:buClrTx/>
                        <a:buSzTx/>
                        <a:buFont typeface="Wingdings" panose="05000000000000000000" pitchFamily="2" charset="2"/>
                        <a:buChar char="u"/>
                        <a:tabLst/>
                        <a:defRPr/>
                      </a:pPr>
                      <a:r>
                        <a:rPr lang="zh-TW" altLang="en-US" sz="2000" b="1" kern="1200" dirty="0" smtClean="0">
                          <a:solidFill>
                            <a:srgbClr val="C00000"/>
                          </a:solidFill>
                          <a:latin typeface="標楷體" panose="03000509000000000000" pitchFamily="65" charset="-120"/>
                          <a:ea typeface="標楷體" panose="03000509000000000000" pitchFamily="65" charset="-120"/>
                          <a:cs typeface="+mn-cs"/>
                        </a:rPr>
                        <a:t>基本美感及鑑賞實力</a:t>
                      </a:r>
                      <a:endParaRPr lang="en-US" altLang="zh-TW" sz="2000" b="1" kern="1200" dirty="0" smtClean="0">
                        <a:solidFill>
                          <a:srgbClr val="C00000"/>
                        </a:solidFill>
                        <a:latin typeface="標楷體" panose="03000509000000000000" pitchFamily="65" charset="-120"/>
                        <a:ea typeface="標楷體" panose="03000509000000000000" pitchFamily="65" charset="-120"/>
                        <a:cs typeface="+mn-cs"/>
                      </a:endParaRPr>
                    </a:p>
                    <a:p>
                      <a:pPr algn="l">
                        <a:spcBef>
                          <a:spcPts val="600"/>
                        </a:spcBef>
                      </a:pPr>
                      <a:r>
                        <a:rPr lang="zh-TW" altLang="en-US" sz="2000" b="1" dirty="0" smtClean="0">
                          <a:solidFill>
                            <a:srgbClr val="0070C0"/>
                          </a:solidFill>
                          <a:latin typeface="標楷體" panose="03000509000000000000" pitchFamily="65" charset="-120"/>
                          <a:ea typeface="標楷體" panose="03000509000000000000" pitchFamily="65" charset="-120"/>
                        </a:rPr>
                        <a:t>證照：</a:t>
                      </a:r>
                    </a:p>
                    <a:p>
                      <a:pPr marL="342900" indent="-342900" eaLnBrk="0" fontAlgn="base" hangingPunct="0">
                        <a:spcBef>
                          <a:spcPts val="0"/>
                        </a:spcBef>
                        <a:spcAft>
                          <a:spcPct val="0"/>
                        </a:spcAft>
                        <a:buFont typeface="Wingdings" panose="05000000000000000000" pitchFamily="2" charset="2"/>
                        <a:buChar char="u"/>
                      </a:pPr>
                      <a:r>
                        <a:rPr lang="zh-TW" altLang="en-US" sz="2000" b="1" kern="1200" dirty="0" smtClean="0">
                          <a:solidFill>
                            <a:srgbClr val="0070C0"/>
                          </a:solidFill>
                          <a:latin typeface="標楷體" panose="03000509000000000000" pitchFamily="65" charset="-120"/>
                          <a:ea typeface="標楷體" panose="03000509000000000000" pitchFamily="65" charset="-120"/>
                          <a:cs typeface="+mn-cs"/>
                        </a:rPr>
                        <a:t>視覺傳達設計、印前製程、建築製圖應用、網頁設計、裝潢木工、家俱木工、照顧服務員</a:t>
                      </a:r>
                    </a:p>
                  </a:txBody>
                  <a:tcPr/>
                </a:tc>
              </a:tr>
            </a:tbl>
          </a:graphicData>
        </a:graphic>
      </p:graphicFrame>
      <p:graphicFrame>
        <p:nvGraphicFramePr>
          <p:cNvPr id="23" name="內容版面配置區 11"/>
          <p:cNvGraphicFramePr>
            <a:graphicFrameLocks/>
          </p:cNvGraphicFramePr>
          <p:nvPr>
            <p:extLst>
              <p:ext uri="{D42A27DB-BD31-4B8C-83A1-F6EECF244321}">
                <p14:modId xmlns:p14="http://schemas.microsoft.com/office/powerpoint/2010/main" val="3311784417"/>
              </p:ext>
            </p:extLst>
          </p:nvPr>
        </p:nvGraphicFramePr>
        <p:xfrm>
          <a:off x="4355976" y="1827249"/>
          <a:ext cx="2304256" cy="4486923"/>
        </p:xfrm>
        <a:graphic>
          <a:graphicData uri="http://schemas.openxmlformats.org/drawingml/2006/table">
            <a:tbl>
              <a:tblPr firstRow="1" bandRow="1">
                <a:tableStyleId>{F5AB1C69-6EDB-4FF4-983F-18BD219EF322}</a:tableStyleId>
              </a:tblPr>
              <a:tblGrid>
                <a:gridCol w="2304256"/>
              </a:tblGrid>
              <a:tr h="525811">
                <a:tc>
                  <a:txBody>
                    <a:bodyPr/>
                    <a:lstStyle/>
                    <a:p>
                      <a:pPr algn="ctr"/>
                      <a:r>
                        <a:rPr lang="zh-TW" altLang="en-US" sz="2400" dirty="0" smtClean="0">
                          <a:latin typeface="標楷體" panose="03000509000000000000" pitchFamily="65" charset="-120"/>
                          <a:ea typeface="標楷體" panose="03000509000000000000" pitchFamily="65" charset="-120"/>
                        </a:rPr>
                        <a:t>升學主要相關</a:t>
                      </a:r>
                    </a:p>
                  </a:txBody>
                  <a:tcPr/>
                </a:tc>
              </a:tr>
              <a:tr h="3961112">
                <a:tc>
                  <a:txBody>
                    <a:bodyPr/>
                    <a:lstStyle/>
                    <a:p>
                      <a:pPr algn="l"/>
                      <a:r>
                        <a:rPr lang="zh-TW" altLang="en-US" sz="2000" kern="1200" dirty="0" smtClean="0">
                          <a:solidFill>
                            <a:schemeClr val="dk1"/>
                          </a:solidFill>
                          <a:latin typeface="標楷體" panose="03000509000000000000" pitchFamily="65" charset="-120"/>
                          <a:ea typeface="標楷體" panose="03000509000000000000" pitchFamily="65" charset="-120"/>
                          <a:cs typeface="+mn-cs"/>
                        </a:rPr>
                        <a:t>視覺傳播、視訊傳播設計、空間設計、工業設計、美術工藝、空間設計、室內設計、商業設計、工業設計、視覺傳達設計、流行設計、服裝設計、生活應用科技</a:t>
                      </a:r>
                      <a:r>
                        <a:rPr lang="en-US" altLang="zh-TW" sz="2000" kern="1200" dirty="0" smtClean="0">
                          <a:solidFill>
                            <a:schemeClr val="dk1"/>
                          </a:solidFill>
                          <a:latin typeface="標楷體" panose="03000509000000000000" pitchFamily="65" charset="-120"/>
                          <a:ea typeface="標楷體" panose="03000509000000000000" pitchFamily="65" charset="-120"/>
                          <a:cs typeface="+mn-cs"/>
                        </a:rPr>
                        <a:t>…</a:t>
                      </a:r>
                      <a:r>
                        <a:rPr lang="zh-TW" altLang="en-US" sz="2000" kern="1200" dirty="0" smtClean="0">
                          <a:solidFill>
                            <a:schemeClr val="dk1"/>
                          </a:solidFill>
                          <a:latin typeface="標楷體" panose="03000509000000000000" pitchFamily="65" charset="-120"/>
                          <a:ea typeface="標楷體" panose="03000509000000000000" pitchFamily="65" charset="-120"/>
                          <a:cs typeface="+mn-cs"/>
                        </a:rPr>
                        <a:t>等系所。</a:t>
                      </a:r>
                    </a:p>
                    <a:p>
                      <a:pPr algn="l"/>
                      <a:endParaRPr lang="zh-TW" altLang="en-US" sz="2000" dirty="0" smtClean="0">
                        <a:latin typeface="標楷體" panose="03000509000000000000" pitchFamily="65" charset="-120"/>
                        <a:ea typeface="標楷體" panose="03000509000000000000" pitchFamily="65" charset="-120"/>
                      </a:endParaRPr>
                    </a:p>
                    <a:p>
                      <a:pPr algn="l"/>
                      <a:r>
                        <a:rPr lang="zh-TW" altLang="en-US" sz="2000" dirty="0" smtClean="0">
                          <a:latin typeface="標楷體" panose="03000509000000000000" pitchFamily="65" charset="-120"/>
                          <a:ea typeface="標楷體" panose="03000509000000000000" pitchFamily="65" charset="-120"/>
                        </a:rPr>
                        <a:t>其他設計群相關系</a:t>
                      </a:r>
                    </a:p>
                  </a:txBody>
                  <a:tcPr/>
                </a:tc>
              </a:tr>
            </a:tbl>
          </a:graphicData>
        </a:graphic>
      </p:graphicFrame>
      <p:graphicFrame>
        <p:nvGraphicFramePr>
          <p:cNvPr id="24" name="內容版面配置區 11"/>
          <p:cNvGraphicFramePr>
            <a:graphicFrameLocks/>
          </p:cNvGraphicFramePr>
          <p:nvPr>
            <p:extLst>
              <p:ext uri="{D42A27DB-BD31-4B8C-83A1-F6EECF244321}">
                <p14:modId xmlns:p14="http://schemas.microsoft.com/office/powerpoint/2010/main" val="886598185"/>
              </p:ext>
            </p:extLst>
          </p:nvPr>
        </p:nvGraphicFramePr>
        <p:xfrm>
          <a:off x="6876256" y="1827251"/>
          <a:ext cx="2088232" cy="4487147"/>
        </p:xfrm>
        <a:graphic>
          <a:graphicData uri="http://schemas.openxmlformats.org/drawingml/2006/table">
            <a:tbl>
              <a:tblPr firstRow="1" bandRow="1">
                <a:tableStyleId>{7DF18680-E054-41AD-8BC1-D1AEF772440D}</a:tableStyleId>
              </a:tblPr>
              <a:tblGrid>
                <a:gridCol w="2088232"/>
              </a:tblGrid>
              <a:tr h="455653">
                <a:tc>
                  <a:txBody>
                    <a:bodyPr/>
                    <a:lstStyle/>
                    <a:p>
                      <a:pPr algn="ctr"/>
                      <a:r>
                        <a:rPr lang="zh-TW" altLang="en-US" sz="2400" dirty="0" smtClean="0">
                          <a:latin typeface="標楷體" panose="03000509000000000000" pitchFamily="65" charset="-120"/>
                          <a:ea typeface="標楷體" panose="03000509000000000000" pitchFamily="65" charset="-120"/>
                        </a:rPr>
                        <a:t>未來主要從事</a:t>
                      </a:r>
                    </a:p>
                  </a:txBody>
                  <a:tcPr/>
                </a:tc>
              </a:tr>
              <a:tr h="4029947">
                <a:tc>
                  <a:txBody>
                    <a:bodyPr/>
                    <a:lstStyle/>
                    <a:p>
                      <a:pPr algn="l"/>
                      <a:r>
                        <a:rPr lang="zh-TW" altLang="en-US" sz="2000" b="1" dirty="0" smtClean="0">
                          <a:solidFill>
                            <a:srgbClr val="FF0000"/>
                          </a:solidFill>
                          <a:latin typeface="標楷體" panose="03000509000000000000" pitchFamily="65" charset="-120"/>
                          <a:ea typeface="標楷體" panose="03000509000000000000" pitchFamily="65" charset="-120"/>
                        </a:rPr>
                        <a:t>廣告設計、包裝設計、展示設計、編輯設計、印刷設計、媒體設計、產品設計、家俱設計、工藝設計、模型製作、建築設計、室內設計、景觀設計、展演（舞臺、展示）</a:t>
                      </a:r>
                    </a:p>
                    <a:p>
                      <a:pPr algn="l"/>
                      <a:r>
                        <a:rPr lang="zh-TW" altLang="en-US" sz="2000" b="1" dirty="0" smtClean="0">
                          <a:solidFill>
                            <a:srgbClr val="FF0000"/>
                          </a:solidFill>
                          <a:latin typeface="標楷體" panose="03000509000000000000" pitchFamily="65" charset="-120"/>
                          <a:ea typeface="標楷體" panose="03000509000000000000" pitchFamily="65" charset="-120"/>
                        </a:rPr>
                        <a:t>設計、多媒體設計與應用等行業</a:t>
                      </a:r>
                    </a:p>
                  </a:txBody>
                  <a:tcPr/>
                </a:tc>
              </a:tr>
            </a:tbl>
          </a:graphicData>
        </a:graphic>
      </p:graphicFrame>
      <p:sp>
        <p:nvSpPr>
          <p:cNvPr id="19" name="矩形 12"/>
          <p:cNvSpPr>
            <a:spLocks noChangeArrowheads="1"/>
          </p:cNvSpPr>
          <p:nvPr/>
        </p:nvSpPr>
        <p:spPr bwMode="auto">
          <a:xfrm rot="40065">
            <a:off x="1069975" y="765175"/>
            <a:ext cx="2206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pitchFamily="18" charset="-120"/>
              </a:defRPr>
            </a:lvl1pPr>
            <a:lvl2pPr marL="742950" indent="-285750">
              <a:spcBef>
                <a:spcPct val="20000"/>
              </a:spcBef>
              <a:buFont typeface="Arial" charset="0"/>
              <a:buChar char="–"/>
              <a:defRPr sz="2800">
                <a:solidFill>
                  <a:schemeClr val="tx1"/>
                </a:solidFill>
                <a:latin typeface="Calibri" pitchFamily="34" charset="0"/>
                <a:ea typeface="新細明體" pitchFamily="18" charset="-120"/>
              </a:defRPr>
            </a:lvl2pPr>
            <a:lvl3pPr marL="1143000" indent="-228600">
              <a:spcBef>
                <a:spcPct val="20000"/>
              </a:spcBef>
              <a:buFont typeface="Arial" charset="0"/>
              <a:buChar char="•"/>
              <a:defRPr sz="2400">
                <a:solidFill>
                  <a:schemeClr val="tx1"/>
                </a:solidFill>
                <a:latin typeface="Calibri" pitchFamily="34" charset="0"/>
                <a:ea typeface="新細明體" pitchFamily="18" charset="-120"/>
              </a:defRPr>
            </a:lvl3pPr>
            <a:lvl4pPr marL="1600200" indent="-228600">
              <a:spcBef>
                <a:spcPct val="20000"/>
              </a:spcBef>
              <a:buFont typeface="Arial" charset="0"/>
              <a:buChar char="–"/>
              <a:defRPr sz="2000">
                <a:solidFill>
                  <a:schemeClr val="tx1"/>
                </a:solidFill>
                <a:latin typeface="Calibri" pitchFamily="34" charset="0"/>
                <a:ea typeface="新細明體" pitchFamily="18" charset="-120"/>
              </a:defRPr>
            </a:lvl4pPr>
            <a:lvl5pPr marL="2057400" indent="-228600">
              <a:spcBef>
                <a:spcPct val="20000"/>
              </a:spcBef>
              <a:buFont typeface="Arial" charset="0"/>
              <a:buChar char="»"/>
              <a:defRPr sz="2000">
                <a:solidFill>
                  <a:schemeClr val="tx1"/>
                </a:solidFill>
                <a:latin typeface="Calibri" pitchFamily="34" charset="0"/>
                <a:ea typeface="新細明體" pitchFamily="18"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pitchFamily="18" charset="-120"/>
              </a:defRPr>
            </a:lvl9pPr>
          </a:lstStyle>
          <a:p>
            <a:pPr eaLnBrk="1" hangingPunct="1">
              <a:spcBef>
                <a:spcPct val="0"/>
              </a:spcBef>
              <a:buFontTx/>
              <a:buNone/>
            </a:pPr>
            <a:r>
              <a:rPr lang="en-US" altLang="zh-TW" sz="1200">
                <a:solidFill>
                  <a:schemeClr val="bg1"/>
                </a:solidFill>
              </a:rPr>
              <a:t> </a:t>
            </a:r>
            <a:endParaRPr lang="zh-TW" altLang="en-US" sz="1200" baseline="-25000">
              <a:solidFill>
                <a:schemeClr val="bg1"/>
              </a:solidFill>
              <a:latin typeface="微軟正黑體" pitchFamily="34" charset="-120"/>
              <a:ea typeface="微軟正黑體" pitchFamily="34" charset="-120"/>
            </a:endParaRPr>
          </a:p>
        </p:txBody>
      </p:sp>
      <p:grpSp>
        <p:nvGrpSpPr>
          <p:cNvPr id="20" name="群組 19"/>
          <p:cNvGrpSpPr>
            <a:grpSpLocks/>
          </p:cNvGrpSpPr>
          <p:nvPr/>
        </p:nvGrpSpPr>
        <p:grpSpPr bwMode="auto">
          <a:xfrm>
            <a:off x="-461962" y="-603448"/>
            <a:ext cx="6985000" cy="2328863"/>
            <a:chOff x="761430" y="1976951"/>
            <a:chExt cx="6985792" cy="2328597"/>
          </a:xfrm>
        </p:grpSpPr>
        <p:pic>
          <p:nvPicPr>
            <p:cNvPr id="21" name="圖片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61430" y="1976951"/>
              <a:ext cx="6985792" cy="2328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文字方塊 5"/>
            <p:cNvSpPr txBox="1">
              <a:spLocks noChangeArrowheads="1"/>
            </p:cNvSpPr>
            <p:nvPr/>
          </p:nvSpPr>
          <p:spPr bwMode="auto">
            <a:xfrm>
              <a:off x="1545387" y="2780928"/>
              <a:ext cx="8002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宋体" pitchFamily="2" charset="-122"/>
                </a:defRPr>
              </a:lvl1pPr>
              <a:lvl2pPr marL="742950" indent="-285750">
                <a:spcBef>
                  <a:spcPct val="20000"/>
                </a:spcBef>
                <a:buFont typeface="Arial" charset="0"/>
                <a:buChar char="–"/>
                <a:defRPr sz="2800">
                  <a:solidFill>
                    <a:schemeClr val="tx1"/>
                  </a:solidFill>
                  <a:latin typeface="Calibri" pitchFamily="34" charset="0"/>
                  <a:ea typeface="宋体" pitchFamily="2" charset="-122"/>
                </a:defRPr>
              </a:lvl2pPr>
              <a:lvl3pPr marL="1143000" indent="-228600">
                <a:spcBef>
                  <a:spcPct val="20000"/>
                </a:spcBef>
                <a:buFont typeface="Arial" charset="0"/>
                <a:buChar char="•"/>
                <a:defRPr sz="2400">
                  <a:solidFill>
                    <a:schemeClr val="tx1"/>
                  </a:solidFill>
                  <a:latin typeface="Calibri" pitchFamily="34" charset="0"/>
                  <a:ea typeface="宋体" pitchFamily="2" charset="-122"/>
                </a:defRPr>
              </a:lvl3pPr>
              <a:lvl4pPr marL="1600200" indent="-228600">
                <a:spcBef>
                  <a:spcPct val="20000"/>
                </a:spcBef>
                <a:buFont typeface="Arial" charset="0"/>
                <a:buChar char="–"/>
                <a:defRPr sz="2000">
                  <a:solidFill>
                    <a:schemeClr val="tx1"/>
                  </a:solidFill>
                  <a:latin typeface="Calibri" pitchFamily="34" charset="0"/>
                  <a:ea typeface="宋体" pitchFamily="2" charset="-122"/>
                </a:defRPr>
              </a:lvl4pPr>
              <a:lvl5pPr marL="2057400" indent="-228600">
                <a:spcBef>
                  <a:spcPct val="20000"/>
                </a:spcBef>
                <a:buFont typeface="Arial" charset="0"/>
                <a:buChar char="»"/>
                <a:defRPr sz="2000">
                  <a:solidFill>
                    <a:schemeClr val="tx1"/>
                  </a:solidFill>
                  <a:latin typeface="Calibri" pitchFamily="34" charset="0"/>
                  <a:ea typeface="宋体" pitchFamily="2" charset="-122"/>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zh-TW" altLang="en-US" sz="2400" b="1">
                  <a:solidFill>
                    <a:srgbClr val="008000"/>
                  </a:solidFill>
                  <a:latin typeface="微軟正黑體" pitchFamily="34" charset="-120"/>
                  <a:ea typeface="微軟正黑體" pitchFamily="34" charset="-120"/>
                </a:rPr>
                <a:t>高職</a:t>
              </a:r>
            </a:p>
            <a:p>
              <a:pPr eaLnBrk="1" hangingPunct="1">
                <a:spcBef>
                  <a:spcPct val="0"/>
                </a:spcBef>
                <a:buFontTx/>
                <a:buNone/>
              </a:pPr>
              <a:r>
                <a:rPr lang="zh-TW" altLang="en-US" sz="2400" b="1">
                  <a:solidFill>
                    <a:srgbClr val="008000"/>
                  </a:solidFill>
                  <a:latin typeface="微軟正黑體" pitchFamily="34" charset="-120"/>
                  <a:ea typeface="微軟正黑體" pitchFamily="34" charset="-120"/>
                </a:rPr>
                <a:t>群科</a:t>
              </a:r>
            </a:p>
          </p:txBody>
        </p:sp>
      </p:grpSp>
      <p:sp>
        <p:nvSpPr>
          <p:cNvPr id="27" name="圓角矩形 26"/>
          <p:cNvSpPr/>
          <p:nvPr/>
        </p:nvSpPr>
        <p:spPr bwMode="auto">
          <a:xfrm>
            <a:off x="1140935" y="1087204"/>
            <a:ext cx="3816471" cy="575981"/>
          </a:xfrm>
          <a:prstGeom prst="roundRect">
            <a:avLst/>
          </a:prstGeom>
          <a:gradFill>
            <a:gsLst>
              <a:gs pos="33747">
                <a:schemeClr val="accent2">
                  <a:lumMod val="20000"/>
                  <a:lumOff val="80000"/>
                </a:schemeClr>
              </a:gs>
              <a:gs pos="81000">
                <a:srgbClr val="FF0000">
                  <a:alpha val="57000"/>
                </a:srgbClr>
              </a:gs>
              <a:gs pos="13000">
                <a:srgbClr val="FF0000">
                  <a:alpha val="54000"/>
                </a:srgbClr>
              </a:gs>
              <a:gs pos="3332">
                <a:srgbClr val="FF0000"/>
              </a:gs>
              <a:gs pos="50000">
                <a:srgbClr val="FF0000">
                  <a:lumMod val="27000"/>
                  <a:lumOff val="73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TW" altLang="en-US" sz="2400" dirty="0" smtClean="0">
                <a:latin typeface="微軟正黑體" pitchFamily="34" charset="-120"/>
                <a:ea typeface="微軟正黑體" pitchFamily="34" charset="-120"/>
              </a:rPr>
              <a:t>專業技能與升學就業進路</a:t>
            </a:r>
            <a:endParaRPr lang="zh-TW" altLang="en-US" sz="2400" dirty="0">
              <a:latin typeface="微軟正黑體" pitchFamily="34" charset="-120"/>
              <a:ea typeface="微軟正黑體" pitchFamily="34" charset="-120"/>
            </a:endParaRPr>
          </a:p>
        </p:txBody>
      </p:sp>
      <p:sp>
        <p:nvSpPr>
          <p:cNvPr id="29" name="文字方塊 28"/>
          <p:cNvSpPr txBox="1"/>
          <p:nvPr/>
        </p:nvSpPr>
        <p:spPr>
          <a:xfrm>
            <a:off x="1691680" y="257137"/>
            <a:ext cx="1992853" cy="769441"/>
          </a:xfrm>
          <a:prstGeom prst="rect">
            <a:avLst/>
          </a:prstGeom>
          <a:noFill/>
        </p:spPr>
        <p:txBody>
          <a:bodyPr wrap="none">
            <a:spAutoFit/>
          </a:bodyPr>
          <a:lstStyle/>
          <a:p>
            <a:pPr eaLnBrk="1" fontAlgn="auto" hangingPunct="1">
              <a:spcBef>
                <a:spcPts val="0"/>
              </a:spcBef>
              <a:spcAft>
                <a:spcPts val="0"/>
              </a:spcAft>
              <a:defRPr/>
            </a:pPr>
            <a:r>
              <a:rPr lang="zh-TW" altLang="en-US" sz="4400" spc="3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軟正黑體"/>
                <a:ea typeface="微軟正黑體"/>
                <a:cs typeface="微軟正黑體"/>
              </a:rPr>
              <a:t>設計群</a:t>
            </a:r>
            <a:endParaRPr lang="zh-TW" altLang="en-US" sz="4400" spc="3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軟正黑體"/>
              <a:ea typeface="微軟正黑體"/>
              <a:cs typeface="微軟正黑體"/>
            </a:endParaRPr>
          </a:p>
        </p:txBody>
      </p:sp>
      <p:pic>
        <p:nvPicPr>
          <p:cNvPr id="30"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30278" y="5925278"/>
            <a:ext cx="923844" cy="70375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31013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 calcmode="lin" valueType="num">
                                      <p:cBhvr>
                                        <p:cTn id="9" dur="500" fill="hold"/>
                                        <p:tgtEl>
                                          <p:spTgt spid="20"/>
                                        </p:tgtEl>
                                        <p:attrNameLst>
                                          <p:attrName>style.rotation</p:attrName>
                                        </p:attrNameLst>
                                      </p:cBhvr>
                                      <p:tavLst>
                                        <p:tav tm="0">
                                          <p:val>
                                            <p:fltVal val="360"/>
                                          </p:val>
                                        </p:tav>
                                        <p:tav tm="100000">
                                          <p:val>
                                            <p:fltVal val="0"/>
                                          </p:val>
                                        </p:tav>
                                      </p:tavLst>
                                    </p:anim>
                                    <p:animEffect transition="in" filter="fade">
                                      <p:cBhvr>
                                        <p:cTn id="10" dur="500"/>
                                        <p:tgtEl>
                                          <p:spTgt spid="20"/>
                                        </p:tgtEl>
                                      </p:cBhvr>
                                    </p:animEffect>
                                  </p:childTnLst>
                                </p:cTn>
                              </p:par>
                              <p:par>
                                <p:cTn id="11" presetID="23" presetClass="entr" presetSubtype="16"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500" fill="hold"/>
                                        <p:tgtEl>
                                          <p:spTgt spid="29"/>
                                        </p:tgtEl>
                                        <p:attrNameLst>
                                          <p:attrName>ppt_w</p:attrName>
                                        </p:attrNameLst>
                                      </p:cBhvr>
                                      <p:tavLst>
                                        <p:tav tm="0">
                                          <p:val>
                                            <p:fltVal val="0"/>
                                          </p:val>
                                        </p:tav>
                                        <p:tav tm="100000">
                                          <p:val>
                                            <p:strVal val="#ppt_w"/>
                                          </p:val>
                                        </p:tav>
                                      </p:tavLst>
                                    </p:anim>
                                    <p:anim calcmode="lin" valueType="num">
                                      <p:cBhvr>
                                        <p:cTn id="14" dur="500" fill="hold"/>
                                        <p:tgtEl>
                                          <p:spTgt spid="2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內容版面配置區 2"/>
          <p:cNvSpPr txBox="1">
            <a:spLocks/>
          </p:cNvSpPr>
          <p:nvPr/>
        </p:nvSpPr>
        <p:spPr>
          <a:xfrm>
            <a:off x="251520" y="1226344"/>
            <a:ext cx="4968552" cy="576064"/>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vert="horz" lIns="36000" tIns="36000" rIns="36000" bIns="36000" rtlCol="0">
            <a:normAutofit fontScale="92500" lnSpcReduction="10000"/>
          </a:bodyPr>
          <a:lstStyle/>
          <a:p>
            <a:pPr marL="342891" indent="-342891" algn="ctr" eaLnBrk="0" fontAlgn="base" hangingPunct="0">
              <a:spcBef>
                <a:spcPct val="20000"/>
              </a:spcBef>
              <a:spcAft>
                <a:spcPct val="0"/>
              </a:spcAft>
            </a:pPr>
            <a:r>
              <a:rPr lang="zh-TW" altLang="en-US" sz="3200" b="1" dirty="0" smtClean="0">
                <a:ln w="0"/>
                <a:solidFill>
                  <a:srgbClr val="0000FF"/>
                </a:solidFill>
                <a:latin typeface="標楷體" pitchFamily="65" charset="-120"/>
                <a:ea typeface="標楷體" pitchFamily="65" charset="-120"/>
                <a:cs typeface="Segoe UI" pitchFamily="34" charset="0"/>
                <a:sym typeface="Wingdings"/>
              </a:rPr>
              <a:t>◆設計</a:t>
            </a:r>
            <a:r>
              <a:rPr lang="zh-TW" altLang="en-US" sz="3700" b="1" dirty="0" smtClean="0">
                <a:ln w="0"/>
                <a:solidFill>
                  <a:srgbClr val="0000FF"/>
                </a:solidFill>
                <a:latin typeface="標楷體" pitchFamily="65" charset="-120"/>
                <a:ea typeface="標楷體" pitchFamily="65" charset="-120"/>
                <a:cs typeface="+mj-cs"/>
                <a:sym typeface="Wingdings"/>
              </a:rPr>
              <a:t>群</a:t>
            </a:r>
            <a:r>
              <a:rPr lang="en-US" altLang="zh-TW" sz="3700" b="1" dirty="0" smtClean="0">
                <a:ln w="0"/>
                <a:solidFill>
                  <a:srgbClr val="0000FF"/>
                </a:solidFill>
                <a:latin typeface="標楷體" pitchFamily="65" charset="-120"/>
                <a:ea typeface="標楷體" pitchFamily="65" charset="-120"/>
                <a:cs typeface="+mj-cs"/>
                <a:sym typeface="Wingdings"/>
              </a:rPr>
              <a:t>-</a:t>
            </a:r>
            <a:r>
              <a:rPr lang="zh-TW" altLang="en-US" sz="3700" b="1" dirty="0" smtClean="0">
                <a:ln w="0"/>
                <a:solidFill>
                  <a:srgbClr val="C00000"/>
                </a:solidFill>
                <a:latin typeface="標楷體" pitchFamily="65" charset="-120"/>
                <a:ea typeface="標楷體" pitchFamily="65" charset="-120"/>
                <a:cs typeface="+mj-cs"/>
                <a:sym typeface="Wingdings"/>
              </a:rPr>
              <a:t>室內設計科</a:t>
            </a:r>
            <a:endParaRPr lang="en-US" altLang="zh-TW" sz="3700" b="1" dirty="0">
              <a:ln w="0"/>
              <a:solidFill>
                <a:srgbClr val="C00000"/>
              </a:solidFill>
              <a:latin typeface="標楷體" pitchFamily="65" charset="-120"/>
              <a:ea typeface="標楷體" pitchFamily="65" charset="-120"/>
              <a:cs typeface="+mj-cs"/>
            </a:endParaRPr>
          </a:p>
        </p:txBody>
      </p:sp>
      <p:sp>
        <p:nvSpPr>
          <p:cNvPr id="8" name="標題 1"/>
          <p:cNvSpPr txBox="1">
            <a:spLocks/>
          </p:cNvSpPr>
          <p:nvPr/>
        </p:nvSpPr>
        <p:spPr>
          <a:xfrm>
            <a:off x="457200" y="274638"/>
            <a:ext cx="8229600" cy="706090"/>
          </a:xfrm>
          <a:prstGeom prst="rect">
            <a:avLst/>
          </a:prstGeom>
        </p:spPr>
        <p:txBody>
          <a:bodyPr vert="horz" lIns="91440" tIns="0" rIns="91440" bIns="0" rtlCol="0" anchor="ctr">
            <a:normAutofit/>
            <a:scene3d>
              <a:camera prst="orthographicFront"/>
              <a:lightRig rig="threePt" dir="t"/>
            </a:scene3d>
            <a:sp3d>
              <a:bevelB w="0" h="0"/>
              <a:contourClr>
                <a:srgbClr val="1C5C90"/>
              </a:contourClr>
            </a:sp3d>
          </a:bodyPr>
          <a:lstStyle/>
          <a:p>
            <a:pPr algn="ctr">
              <a:spcBef>
                <a:spcPct val="0"/>
              </a:spcBef>
              <a:defRPr/>
            </a:pPr>
            <a:r>
              <a:rPr lang="zh-TW" altLang="en-US" sz="4400" b="1" dirty="0" smtClean="0">
                <a:solidFill>
                  <a:srgbClr val="0000FF"/>
                </a:solidFill>
                <a:effectLst>
                  <a:outerShdw blurRad="50800" dist="38100" dir="2700000" algn="tl" rotWithShape="0">
                    <a:schemeClr val="bg1">
                      <a:lumMod val="75000"/>
                      <a:alpha val="40000"/>
                    </a:schemeClr>
                  </a:outerShdw>
                </a:effectLst>
                <a:latin typeface="標楷體" pitchFamily="65" charset="-120"/>
                <a:ea typeface="標楷體" pitchFamily="65" charset="-120"/>
                <a:cs typeface="Segoe UI" pitchFamily="34" charset="0"/>
              </a:rPr>
              <a:t>設計群</a:t>
            </a:r>
            <a:r>
              <a:rPr lang="zh-TW" altLang="en-US" sz="4400" b="1" dirty="0">
                <a:solidFill>
                  <a:srgbClr val="0000FF"/>
                </a:solidFill>
                <a:effectLst>
                  <a:outerShdw blurRad="50800" dist="38100" dir="2700000" algn="tl" rotWithShape="0">
                    <a:schemeClr val="bg1">
                      <a:lumMod val="75000"/>
                      <a:alpha val="40000"/>
                    </a:schemeClr>
                  </a:outerShdw>
                </a:effectLst>
                <a:latin typeface="標楷體" pitchFamily="65" charset="-120"/>
                <a:ea typeface="標楷體" pitchFamily="65" charset="-120"/>
                <a:cs typeface="Segoe UI" pitchFamily="34" charset="0"/>
              </a:rPr>
              <a:t>類科介紹</a:t>
            </a:r>
            <a:endParaRPr kumimoji="0" lang="zh-TW" altLang="en-US" sz="4400" b="1" i="0" u="none" strike="noStrike" kern="1200" cap="none" spc="0" normalizeH="0" baseline="0" noProof="0" dirty="0">
              <a:ln>
                <a:noFill/>
              </a:ln>
              <a:solidFill>
                <a:srgbClr val="0000FF"/>
              </a:solidFill>
              <a:effectLst/>
              <a:uLnTx/>
              <a:uFillTx/>
              <a:latin typeface="標楷體" pitchFamily="65" charset="-120"/>
              <a:ea typeface="標楷體" pitchFamily="65" charset="-120"/>
              <a:cs typeface="Segoe UI" pitchFamily="34" charset="0"/>
            </a:endParaRPr>
          </a:p>
        </p:txBody>
      </p:sp>
      <p:sp>
        <p:nvSpPr>
          <p:cNvPr id="6" name="圓角矩形 5"/>
          <p:cNvSpPr/>
          <p:nvPr/>
        </p:nvSpPr>
        <p:spPr>
          <a:xfrm>
            <a:off x="1115616" y="1988840"/>
            <a:ext cx="2016224" cy="122413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a:latin typeface="微軟正黑體" panose="020B0604030504040204" pitchFamily="34" charset="-120"/>
                <a:ea typeface="微軟正黑體" panose="020B0604030504040204" pitchFamily="34" charset="-120"/>
              </a:rPr>
              <a:t>培育</a:t>
            </a:r>
            <a:r>
              <a:rPr lang="zh-TW" altLang="en-US" sz="3200" b="1" dirty="0" smtClean="0">
                <a:latin typeface="微軟正黑體" panose="020B0604030504040204" pitchFamily="34" charset="-120"/>
                <a:ea typeface="微軟正黑體" panose="020B0604030504040204" pitchFamily="34" charset="-120"/>
              </a:rPr>
              <a:t>目標</a:t>
            </a:r>
            <a:endParaRPr lang="zh-TW" altLang="en-US" sz="3200" b="1" dirty="0">
              <a:latin typeface="微軟正黑體" panose="020B0604030504040204" pitchFamily="34" charset="-120"/>
              <a:ea typeface="微軟正黑體" panose="020B0604030504040204" pitchFamily="34" charset="-120"/>
            </a:endParaRPr>
          </a:p>
        </p:txBody>
      </p:sp>
      <p:sp>
        <p:nvSpPr>
          <p:cNvPr id="14" name="圓角矩形 13"/>
          <p:cNvSpPr/>
          <p:nvPr/>
        </p:nvSpPr>
        <p:spPr>
          <a:xfrm>
            <a:off x="1115616" y="3356992"/>
            <a:ext cx="2016224" cy="1224136"/>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TW" altLang="en-US" sz="3200" b="1" dirty="0">
                <a:latin typeface="微軟正黑體" panose="020B0604030504040204" pitchFamily="34" charset="-120"/>
                <a:ea typeface="微軟正黑體" panose="020B0604030504040204" pitchFamily="34" charset="-120"/>
              </a:rPr>
              <a:t>專業課程</a:t>
            </a:r>
          </a:p>
        </p:txBody>
      </p:sp>
      <p:sp>
        <p:nvSpPr>
          <p:cNvPr id="15" name="圓角矩形 14"/>
          <p:cNvSpPr/>
          <p:nvPr/>
        </p:nvSpPr>
        <p:spPr>
          <a:xfrm>
            <a:off x="1115616" y="4725144"/>
            <a:ext cx="2016224" cy="1224136"/>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lvl="1" algn="ctr"/>
            <a:r>
              <a:rPr lang="zh-TW" altLang="en-US" sz="3200" b="1" dirty="0">
                <a:latin typeface="微軟正黑體" panose="020B0604030504040204" pitchFamily="34" charset="-120"/>
                <a:ea typeface="微軟正黑體" panose="020B0604030504040204" pitchFamily="34" charset="-120"/>
              </a:rPr>
              <a:t>完善課程規劃</a:t>
            </a:r>
          </a:p>
        </p:txBody>
      </p:sp>
      <p:sp>
        <p:nvSpPr>
          <p:cNvPr id="16" name="圓角矩形 15"/>
          <p:cNvSpPr/>
          <p:nvPr/>
        </p:nvSpPr>
        <p:spPr>
          <a:xfrm>
            <a:off x="3131840" y="1988840"/>
            <a:ext cx="4680520" cy="1224136"/>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zh-TW" altLang="en-US" b="1" dirty="0">
                <a:latin typeface="微軟正黑體" panose="020B0604030504040204" pitchFamily="34" charset="-120"/>
                <a:ea typeface="微軟正黑體" panose="020B0604030504040204" pitchFamily="34" charset="-120"/>
              </a:rPr>
              <a:t>教學上著重在美感鑑賞能力的培養，專業知能的訓練及個人創造性潛能的開發，透過靜態與動態的活動，使同學於三年高職生活中有收穫，更奠定將來升學和就業的基礎。</a:t>
            </a:r>
          </a:p>
        </p:txBody>
      </p:sp>
      <p:sp>
        <p:nvSpPr>
          <p:cNvPr id="17" name="圓角矩形 16"/>
          <p:cNvSpPr/>
          <p:nvPr/>
        </p:nvSpPr>
        <p:spPr>
          <a:xfrm>
            <a:off x="3131840" y="3356992"/>
            <a:ext cx="4638900" cy="122413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marL="4763" lvl="1"/>
            <a:r>
              <a:rPr lang="zh-TW" altLang="en-US" sz="2000" b="1" dirty="0">
                <a:latin typeface="微軟正黑體" panose="020B0604030504040204" pitchFamily="34" charset="-120"/>
                <a:ea typeface="微軟正黑體" panose="020B0604030504040204" pitchFamily="34" charset="-120"/>
              </a:rPr>
              <a:t>色彩學、素描、基本設計</a:t>
            </a:r>
            <a:r>
              <a:rPr lang="zh-TW" altLang="en-US" sz="2000" b="1" dirty="0" smtClean="0">
                <a:latin typeface="微軟正黑體" panose="020B0604030504040204" pitchFamily="34" charset="-120"/>
                <a:ea typeface="微軟正黑體" panose="020B0604030504040204" pitchFamily="34" charset="-120"/>
              </a:rPr>
              <a:t>、   </a:t>
            </a:r>
            <a:r>
              <a:rPr lang="zh-TW" altLang="en-US" sz="2000" b="1" dirty="0">
                <a:latin typeface="微軟正黑體" panose="020B0604030504040204" pitchFamily="34" charset="-120"/>
                <a:ea typeface="微軟正黑體" panose="020B0604030504040204" pitchFamily="34" charset="-120"/>
              </a:rPr>
              <a:t>表現技法、製圖、陶藝</a:t>
            </a:r>
            <a:r>
              <a:rPr lang="zh-TW" altLang="en-US" sz="2000" b="1" dirty="0" smtClean="0">
                <a:latin typeface="微軟正黑體" panose="020B0604030504040204" pitchFamily="34" charset="-120"/>
                <a:ea typeface="微軟正黑體" panose="020B0604030504040204" pitchFamily="34" charset="-120"/>
              </a:rPr>
              <a:t>、   </a:t>
            </a:r>
            <a:r>
              <a:rPr lang="zh-TW" altLang="en-US" sz="2000" b="1" dirty="0">
                <a:latin typeface="微軟正黑體" panose="020B0604030504040204" pitchFamily="34" charset="-120"/>
                <a:ea typeface="微軟正黑體" panose="020B0604030504040204" pitchFamily="34" charset="-120"/>
              </a:rPr>
              <a:t>室內設計、電腦輔助繪圖</a:t>
            </a:r>
            <a:r>
              <a:rPr lang="zh-TW" altLang="en-US" sz="2000" b="1" dirty="0" smtClean="0">
                <a:latin typeface="微軟正黑體" panose="020B0604030504040204" pitchFamily="34" charset="-120"/>
                <a:ea typeface="微軟正黑體" panose="020B0604030504040204" pitchFamily="34" charset="-120"/>
              </a:rPr>
              <a:t>、   </a:t>
            </a:r>
            <a:r>
              <a:rPr lang="zh-TW" altLang="en-US" sz="2000" b="1" dirty="0">
                <a:latin typeface="微軟正黑體" panose="020B0604030504040204" pitchFamily="34" charset="-120"/>
                <a:ea typeface="微軟正黑體" panose="020B0604030504040204" pitchFamily="34" charset="-120"/>
              </a:rPr>
              <a:t>模型製作、綜合表現技法</a:t>
            </a:r>
            <a:r>
              <a:rPr lang="zh-TW" altLang="en-US" sz="2000" b="1" dirty="0" smtClean="0">
                <a:latin typeface="微軟正黑體" panose="020B0604030504040204" pitchFamily="34" charset="-120"/>
                <a:ea typeface="微軟正黑體" panose="020B0604030504040204" pitchFamily="34" charset="-120"/>
              </a:rPr>
              <a:t>、專業電腦繪圖</a:t>
            </a:r>
            <a:endParaRPr lang="zh-TW" altLang="en-US" sz="2000" dirty="0"/>
          </a:p>
        </p:txBody>
      </p:sp>
      <p:sp>
        <p:nvSpPr>
          <p:cNvPr id="18" name="圓角矩形 17"/>
          <p:cNvSpPr/>
          <p:nvPr/>
        </p:nvSpPr>
        <p:spPr>
          <a:xfrm>
            <a:off x="3131840" y="4717688"/>
            <a:ext cx="4680520" cy="1224136"/>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marL="0" lvl="2"/>
            <a:r>
              <a:rPr lang="zh-TW" altLang="en-US" sz="2000" b="1" dirty="0">
                <a:latin typeface="微軟正黑體" panose="020B0604030504040204" pitchFamily="34" charset="-120"/>
                <a:ea typeface="微軟正黑體" panose="020B0604030504040204" pitchFamily="34" charset="-120"/>
              </a:rPr>
              <a:t>課程二大主軸，即電腦繪圖</a:t>
            </a:r>
            <a:r>
              <a:rPr lang="zh-TW" altLang="en-US" sz="2000" b="1" dirty="0" smtClean="0">
                <a:latin typeface="微軟正黑體" panose="020B0604030504040204" pitchFamily="34" charset="-120"/>
                <a:ea typeface="微軟正黑體" panose="020B0604030504040204" pitchFamily="34" charset="-120"/>
              </a:rPr>
              <a:t>、 室內設計</a:t>
            </a:r>
            <a:r>
              <a:rPr lang="zh-TW" altLang="en-US" sz="2000" b="1" dirty="0">
                <a:latin typeface="微軟正黑體" panose="020B0604030504040204" pitchFamily="34" charset="-120"/>
                <a:ea typeface="微軟正黑體" panose="020B0604030504040204" pitchFamily="34" charset="-120"/>
              </a:rPr>
              <a:t>製圖。學生畢業時能</a:t>
            </a:r>
            <a:r>
              <a:rPr lang="zh-TW" altLang="en-US" sz="2000" b="1" dirty="0" smtClean="0">
                <a:latin typeface="微軟正黑體" panose="020B0604030504040204" pitchFamily="34" charset="-120"/>
                <a:ea typeface="微軟正黑體" panose="020B0604030504040204" pitchFamily="34" charset="-120"/>
              </a:rPr>
              <a:t>具備室內設計</a:t>
            </a:r>
            <a:r>
              <a:rPr lang="zh-TW" altLang="en-US" sz="2000" b="1" dirty="0">
                <a:latin typeface="微軟正黑體" panose="020B0604030504040204" pitchFamily="34" charset="-120"/>
                <a:ea typeface="微軟正黑體" panose="020B0604030504040204" pitchFamily="34" charset="-120"/>
              </a:rPr>
              <a:t>和廣告設計繪圖能力</a:t>
            </a:r>
            <a:r>
              <a:rPr lang="zh-TW" altLang="en-US" sz="2000" b="1" dirty="0" smtClean="0">
                <a:latin typeface="微軟正黑體" panose="020B0604030504040204" pitchFamily="34" charset="-120"/>
                <a:ea typeface="微軟正黑體" panose="020B0604030504040204" pitchFamily="34" charset="-120"/>
              </a:rPr>
              <a:t>。</a:t>
            </a:r>
            <a:endParaRPr lang="zh-TW" altLang="en-US" sz="2000"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9544486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標題 1"/>
          <p:cNvSpPr txBox="1">
            <a:spLocks/>
          </p:cNvSpPr>
          <p:nvPr/>
        </p:nvSpPr>
        <p:spPr>
          <a:xfrm>
            <a:off x="457200" y="274638"/>
            <a:ext cx="8229600" cy="706090"/>
          </a:xfrm>
          <a:prstGeom prst="rect">
            <a:avLst/>
          </a:prstGeom>
        </p:spPr>
        <p:txBody>
          <a:bodyPr vert="horz" lIns="91440" tIns="0" rIns="91440" bIns="0" rtlCol="0" anchor="ctr">
            <a:normAutofit/>
            <a:scene3d>
              <a:camera prst="orthographicFront"/>
              <a:lightRig rig="threePt" dir="t"/>
            </a:scene3d>
            <a:sp3d>
              <a:bevelB w="0" h="0"/>
              <a:contourClr>
                <a:srgbClr val="1C5C90"/>
              </a:contourClr>
            </a:sp3d>
          </a:bodyPr>
          <a:lstStyle/>
          <a:p>
            <a:pPr algn="ctr">
              <a:spcBef>
                <a:spcPct val="0"/>
              </a:spcBef>
              <a:defRPr/>
            </a:pPr>
            <a:r>
              <a:rPr lang="zh-TW" altLang="en-US" sz="4400" b="1" dirty="0" smtClean="0">
                <a:solidFill>
                  <a:srgbClr val="0000FF"/>
                </a:solidFill>
                <a:effectLst>
                  <a:outerShdw blurRad="50800" dist="38100" dir="2700000" algn="tl" rotWithShape="0">
                    <a:schemeClr val="bg1">
                      <a:lumMod val="75000"/>
                      <a:alpha val="40000"/>
                    </a:schemeClr>
                  </a:outerShdw>
                </a:effectLst>
                <a:latin typeface="標楷體" pitchFamily="65" charset="-120"/>
                <a:ea typeface="標楷體" pitchFamily="65" charset="-120"/>
                <a:cs typeface="Segoe UI" pitchFamily="34" charset="0"/>
              </a:rPr>
              <a:t>設計群</a:t>
            </a:r>
            <a:r>
              <a:rPr lang="zh-TW" altLang="en-US" sz="4400" b="1" dirty="0">
                <a:solidFill>
                  <a:srgbClr val="0000FF"/>
                </a:solidFill>
                <a:effectLst>
                  <a:outerShdw blurRad="50800" dist="38100" dir="2700000" algn="tl" rotWithShape="0">
                    <a:schemeClr val="bg1">
                      <a:lumMod val="75000"/>
                      <a:alpha val="40000"/>
                    </a:schemeClr>
                  </a:outerShdw>
                </a:effectLst>
                <a:latin typeface="標楷體" pitchFamily="65" charset="-120"/>
                <a:ea typeface="標楷體" pitchFamily="65" charset="-120"/>
                <a:cs typeface="Segoe UI" pitchFamily="34" charset="0"/>
              </a:rPr>
              <a:t>類科介紹</a:t>
            </a:r>
            <a:endParaRPr kumimoji="0" lang="zh-TW" altLang="en-US" sz="4400" b="1" i="0" u="none" strike="noStrike" kern="1200" cap="none" spc="0" normalizeH="0" baseline="0" noProof="0" dirty="0">
              <a:ln>
                <a:noFill/>
              </a:ln>
              <a:solidFill>
                <a:srgbClr val="0000FF"/>
              </a:solidFill>
              <a:effectLst/>
              <a:uLnTx/>
              <a:uFillTx/>
              <a:latin typeface="標楷體" pitchFamily="65" charset="-120"/>
              <a:ea typeface="標楷體" pitchFamily="65" charset="-120"/>
              <a:cs typeface="Segoe UI" pitchFamily="34" charset="0"/>
            </a:endParaRPr>
          </a:p>
        </p:txBody>
      </p:sp>
      <p:graphicFrame>
        <p:nvGraphicFramePr>
          <p:cNvPr id="5" name="內容版面配置區 4"/>
          <p:cNvGraphicFramePr>
            <a:graphicFrameLocks noGrp="1"/>
          </p:cNvGraphicFramePr>
          <p:nvPr>
            <p:ph idx="1"/>
            <p:extLst>
              <p:ext uri="{D42A27DB-BD31-4B8C-83A1-F6EECF244321}">
                <p14:modId xmlns:p14="http://schemas.microsoft.com/office/powerpoint/2010/main" val="2949060839"/>
              </p:ext>
            </p:extLst>
          </p:nvPr>
        </p:nvGraphicFramePr>
        <p:xfrm>
          <a:off x="107504" y="1628800"/>
          <a:ext cx="4536504" cy="50598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 name="內容版面配置區 2"/>
          <p:cNvSpPr txBox="1">
            <a:spLocks/>
          </p:cNvSpPr>
          <p:nvPr/>
        </p:nvSpPr>
        <p:spPr>
          <a:xfrm>
            <a:off x="611560" y="1052736"/>
            <a:ext cx="4968552" cy="576064"/>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vert="horz" lIns="36000" tIns="36000" rIns="36000" bIns="36000" rtlCol="0">
            <a:normAutofit/>
          </a:bodyPr>
          <a:lstStyle/>
          <a:p>
            <a:pPr marL="342891" indent="-342891" algn="ctr" eaLnBrk="0" fontAlgn="base" hangingPunct="0">
              <a:spcBef>
                <a:spcPct val="20000"/>
              </a:spcBef>
              <a:spcAft>
                <a:spcPct val="0"/>
              </a:spcAft>
            </a:pPr>
            <a:r>
              <a:rPr lang="zh-TW" altLang="en-US" sz="2400" b="1" dirty="0" smtClean="0">
                <a:ln w="0"/>
                <a:solidFill>
                  <a:srgbClr val="0000FF"/>
                </a:solidFill>
                <a:latin typeface="標楷體" pitchFamily="65" charset="-120"/>
                <a:ea typeface="標楷體" pitchFamily="65" charset="-120"/>
                <a:cs typeface="Segoe UI" pitchFamily="34" charset="0"/>
                <a:sym typeface="Wingdings"/>
              </a:rPr>
              <a:t>◆</a:t>
            </a:r>
            <a:r>
              <a:rPr lang="zh-TW" altLang="en-US" sz="3200" b="1" dirty="0" smtClean="0">
                <a:ln w="0"/>
                <a:solidFill>
                  <a:srgbClr val="0000FF"/>
                </a:solidFill>
                <a:latin typeface="標楷體" pitchFamily="65" charset="-120"/>
                <a:ea typeface="標楷體" pitchFamily="65" charset="-120"/>
                <a:sym typeface="Wingdings"/>
              </a:rPr>
              <a:t>設計群</a:t>
            </a:r>
            <a:r>
              <a:rPr lang="en-US" altLang="zh-TW" sz="3200" b="1" dirty="0" smtClean="0">
                <a:ln w="0"/>
                <a:solidFill>
                  <a:srgbClr val="0000FF"/>
                </a:solidFill>
                <a:latin typeface="標楷體" pitchFamily="65" charset="-120"/>
                <a:ea typeface="標楷體" pitchFamily="65" charset="-120"/>
                <a:sym typeface="Wingdings"/>
              </a:rPr>
              <a:t>-</a:t>
            </a:r>
            <a:r>
              <a:rPr lang="zh-TW" altLang="en-US" sz="3200" b="1" dirty="0" smtClean="0">
                <a:ln w="0"/>
                <a:solidFill>
                  <a:srgbClr val="C00000"/>
                </a:solidFill>
                <a:latin typeface="標楷體" pitchFamily="65" charset="-120"/>
                <a:ea typeface="標楷體" pitchFamily="65" charset="-120"/>
                <a:sym typeface="Wingdings"/>
              </a:rPr>
              <a:t>室內設計科</a:t>
            </a:r>
            <a:endParaRPr lang="en-US" altLang="zh-TW" sz="3200" b="1" dirty="0">
              <a:ln w="0"/>
              <a:solidFill>
                <a:srgbClr val="C00000"/>
              </a:solidFill>
              <a:latin typeface="標楷體" pitchFamily="65" charset="-120"/>
              <a:ea typeface="標楷體" pitchFamily="65" charset="-120"/>
            </a:endParaRPr>
          </a:p>
        </p:txBody>
      </p:sp>
      <p:sp>
        <p:nvSpPr>
          <p:cNvPr id="9" name="Rectangle 10" descr="DSCF0048"/>
          <p:cNvSpPr>
            <a:spLocks noGrp="1" noChangeAspect="1" noChangeArrowheads="1"/>
          </p:cNvSpPr>
          <p:nvPr isPhoto="1"/>
        </p:nvSpPr>
        <p:spPr bwMode="auto">
          <a:xfrm>
            <a:off x="4499992" y="1916832"/>
            <a:ext cx="4103688" cy="3076575"/>
          </a:xfrm>
          <a:prstGeom prst="rect">
            <a:avLst/>
          </a:prstGeom>
          <a:blipFill dpi="0" rotWithShape="1">
            <a:blip r:embed="rId7"/>
            <a:srcRect/>
            <a:stretch>
              <a:fillRect/>
            </a:stretch>
          </a:blipFill>
          <a:ln w="9525">
            <a:solidFill>
              <a:schemeClr val="tx1"/>
            </a:solidFill>
            <a:miter lim="800000"/>
            <a:headEnd/>
            <a:tailEnd/>
          </a:ln>
        </p:spPr>
        <p:txBody>
          <a:bodyPr/>
          <a:lstStyle>
            <a:lvl1pPr eaLnBrk="0" hangingPunct="0">
              <a:defRPr kumimoji="1" sz="4800" b="1">
                <a:solidFill>
                  <a:schemeClr val="tx1"/>
                </a:solidFill>
                <a:latin typeface="Arial" charset="0"/>
                <a:ea typeface="文鼎新藝體" pitchFamily="49" charset="-120"/>
              </a:defRPr>
            </a:lvl1pPr>
            <a:lvl2pPr marL="742950" indent="-285750" eaLnBrk="0" hangingPunct="0">
              <a:defRPr kumimoji="1" sz="4800" b="1">
                <a:solidFill>
                  <a:schemeClr val="tx1"/>
                </a:solidFill>
                <a:latin typeface="Arial" charset="0"/>
                <a:ea typeface="文鼎新藝體" pitchFamily="49" charset="-120"/>
              </a:defRPr>
            </a:lvl2pPr>
            <a:lvl3pPr marL="1143000" indent="-228600" eaLnBrk="0" hangingPunct="0">
              <a:defRPr kumimoji="1" sz="4800" b="1">
                <a:solidFill>
                  <a:schemeClr val="tx1"/>
                </a:solidFill>
                <a:latin typeface="Arial" charset="0"/>
                <a:ea typeface="文鼎新藝體" pitchFamily="49" charset="-120"/>
              </a:defRPr>
            </a:lvl3pPr>
            <a:lvl4pPr marL="1600200" indent="-228600" eaLnBrk="0" hangingPunct="0">
              <a:defRPr kumimoji="1" sz="4800" b="1">
                <a:solidFill>
                  <a:schemeClr val="tx1"/>
                </a:solidFill>
                <a:latin typeface="Arial" charset="0"/>
                <a:ea typeface="文鼎新藝體" pitchFamily="49" charset="-120"/>
              </a:defRPr>
            </a:lvl4pPr>
            <a:lvl5pPr marL="2057400" indent="-228600" eaLnBrk="0" hangingPunct="0">
              <a:defRPr kumimoji="1" sz="4800" b="1">
                <a:solidFill>
                  <a:schemeClr val="tx1"/>
                </a:solidFill>
                <a:latin typeface="Arial" charset="0"/>
                <a:ea typeface="文鼎新藝體" pitchFamily="49" charset="-120"/>
              </a:defRPr>
            </a:lvl5pPr>
            <a:lvl6pPr marL="2514600" indent="-228600" eaLnBrk="0" fontAlgn="base" hangingPunct="0">
              <a:spcBef>
                <a:spcPct val="0"/>
              </a:spcBef>
              <a:spcAft>
                <a:spcPct val="0"/>
              </a:spcAft>
              <a:defRPr kumimoji="1" sz="4800" b="1">
                <a:solidFill>
                  <a:schemeClr val="tx1"/>
                </a:solidFill>
                <a:latin typeface="Arial" charset="0"/>
                <a:ea typeface="文鼎新藝體" pitchFamily="49" charset="-120"/>
              </a:defRPr>
            </a:lvl6pPr>
            <a:lvl7pPr marL="2971800" indent="-228600" eaLnBrk="0" fontAlgn="base" hangingPunct="0">
              <a:spcBef>
                <a:spcPct val="0"/>
              </a:spcBef>
              <a:spcAft>
                <a:spcPct val="0"/>
              </a:spcAft>
              <a:defRPr kumimoji="1" sz="4800" b="1">
                <a:solidFill>
                  <a:schemeClr val="tx1"/>
                </a:solidFill>
                <a:latin typeface="Arial" charset="0"/>
                <a:ea typeface="文鼎新藝體" pitchFamily="49" charset="-120"/>
              </a:defRPr>
            </a:lvl7pPr>
            <a:lvl8pPr marL="3429000" indent="-228600" eaLnBrk="0" fontAlgn="base" hangingPunct="0">
              <a:spcBef>
                <a:spcPct val="0"/>
              </a:spcBef>
              <a:spcAft>
                <a:spcPct val="0"/>
              </a:spcAft>
              <a:defRPr kumimoji="1" sz="4800" b="1">
                <a:solidFill>
                  <a:schemeClr val="tx1"/>
                </a:solidFill>
                <a:latin typeface="Arial" charset="0"/>
                <a:ea typeface="文鼎新藝體" pitchFamily="49" charset="-120"/>
              </a:defRPr>
            </a:lvl8pPr>
            <a:lvl9pPr marL="3886200" indent="-228600" eaLnBrk="0" fontAlgn="base" hangingPunct="0">
              <a:spcBef>
                <a:spcPct val="0"/>
              </a:spcBef>
              <a:spcAft>
                <a:spcPct val="0"/>
              </a:spcAft>
              <a:defRPr kumimoji="1" sz="4800" b="1">
                <a:solidFill>
                  <a:schemeClr val="tx1"/>
                </a:solidFill>
                <a:latin typeface="Arial" charset="0"/>
                <a:ea typeface="文鼎新藝體" pitchFamily="49" charset="-120"/>
              </a:defRPr>
            </a:lvl9pPr>
          </a:lstStyle>
          <a:p>
            <a:pPr eaLnBrk="1" hangingPunct="1"/>
            <a:endParaRPr lang="zh-TW" altLang="en-US"/>
          </a:p>
        </p:txBody>
      </p:sp>
    </p:spTree>
    <p:extLst>
      <p:ext uri="{BB962C8B-B14F-4D97-AF65-F5344CB8AC3E}">
        <p14:creationId xmlns:p14="http://schemas.microsoft.com/office/powerpoint/2010/main" val="24106902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latin typeface="標楷體" pitchFamily="65" charset="-120"/>
                <a:ea typeface="標楷體" pitchFamily="65" charset="-120"/>
              </a:rPr>
              <a:t>貼心提醒</a:t>
            </a:r>
            <a:endParaRPr lang="zh-TW" altLang="en-US" dirty="0">
              <a:latin typeface="標楷體" pitchFamily="65" charset="-120"/>
              <a:ea typeface="標楷體" pitchFamily="65" charset="-120"/>
            </a:endParaRPr>
          </a:p>
        </p:txBody>
      </p:sp>
      <p:sp>
        <p:nvSpPr>
          <p:cNvPr id="4" name="內容版面配置區 2"/>
          <p:cNvSpPr txBox="1">
            <a:spLocks/>
          </p:cNvSpPr>
          <p:nvPr/>
        </p:nvSpPr>
        <p:spPr>
          <a:xfrm>
            <a:off x="251520" y="836712"/>
            <a:ext cx="8640960" cy="4824536"/>
          </a:xfrm>
          <a:prstGeom prst="rect">
            <a:avLst/>
          </a:prstGeom>
        </p:spPr>
        <p:txBody>
          <a:bodyPr vert="horz" lIns="36000" tIns="36000" rIns="36000" bIns="36000" rtlCol="0">
            <a:noAutofit/>
          </a:bodyPr>
          <a:lstStyle/>
          <a:p>
            <a:pPr marL="342900" indent="-342900">
              <a:spcBef>
                <a:spcPct val="20000"/>
              </a:spcBef>
              <a:defRPr/>
            </a:pPr>
            <a:endParaRPr lang="en-US" altLang="zh-TW" sz="3400" b="1" dirty="0" smtClean="0">
              <a:solidFill>
                <a:srgbClr val="0000FF"/>
              </a:solidFill>
              <a:effectLst>
                <a:outerShdw blurRad="38100" dist="38100" dir="2700000" algn="tl">
                  <a:srgbClr val="000000">
                    <a:alpha val="43137"/>
                  </a:srgbClr>
                </a:outerShdw>
              </a:effectLst>
              <a:latin typeface="標楷體" pitchFamily="65" charset="-120"/>
              <a:ea typeface="標楷體" pitchFamily="65" charset="-120"/>
              <a:cs typeface="Segoe UI" pitchFamily="34" charset="0"/>
            </a:endParaRPr>
          </a:p>
          <a:p>
            <a:pPr marL="342900" indent="-342900">
              <a:spcBef>
                <a:spcPts val="1200"/>
              </a:spcBef>
              <a:defRPr/>
            </a:pPr>
            <a:endParaRPr lang="en-US" altLang="zh-TW" sz="3400" b="1" dirty="0" smtClean="0">
              <a:solidFill>
                <a:srgbClr val="006600"/>
              </a:solidFill>
              <a:effectLst>
                <a:outerShdw blurRad="38100" dist="38100" dir="2700000" algn="tl">
                  <a:srgbClr val="000000">
                    <a:alpha val="43137"/>
                  </a:srgbClr>
                </a:outerShdw>
              </a:effectLst>
              <a:latin typeface="標楷體" pitchFamily="65" charset="-120"/>
              <a:ea typeface="標楷體" pitchFamily="65" charset="-120"/>
              <a:cs typeface="Segoe UI" pitchFamily="34" charset="0"/>
            </a:endParaRPr>
          </a:p>
        </p:txBody>
      </p:sp>
      <p:grpSp>
        <p:nvGrpSpPr>
          <p:cNvPr id="3" name="群組 6"/>
          <p:cNvGrpSpPr/>
          <p:nvPr/>
        </p:nvGrpSpPr>
        <p:grpSpPr>
          <a:xfrm>
            <a:off x="827584" y="1484784"/>
            <a:ext cx="3600400" cy="612000"/>
            <a:chOff x="986313" y="1093731"/>
            <a:chExt cx="4292068" cy="698181"/>
          </a:xfrm>
          <a:scene3d>
            <a:camera prst="orthographicFront">
              <a:rot lat="0" lon="0" rev="0"/>
            </a:camera>
            <a:lightRig rig="contrasting" dir="t">
              <a:rot lat="0" lon="0" rev="1200000"/>
            </a:lightRig>
          </a:scene3d>
        </p:grpSpPr>
        <p:sp>
          <p:nvSpPr>
            <p:cNvPr id="13" name="圓角矩形 12"/>
            <p:cNvSpPr/>
            <p:nvPr/>
          </p:nvSpPr>
          <p:spPr>
            <a:xfrm>
              <a:off x="986313" y="1093731"/>
              <a:ext cx="4292068" cy="698181"/>
            </a:xfrm>
            <a:prstGeom prst="roundRect">
              <a:avLst/>
            </a:prstGeom>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4" name="圓角矩形 4"/>
            <p:cNvSpPr/>
            <p:nvPr/>
          </p:nvSpPr>
          <p:spPr>
            <a:xfrm>
              <a:off x="1020395" y="1127813"/>
              <a:ext cx="4223904" cy="630017"/>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02870" tIns="102870" rIns="102870" bIns="102870" numCol="1" spcCol="1270" anchor="ctr" anchorCtr="0">
              <a:noAutofit/>
            </a:bodyPr>
            <a:lstStyle/>
            <a:p>
              <a:pPr lvl="0" algn="l" defTabSz="1200150">
                <a:lnSpc>
                  <a:spcPct val="90000"/>
                </a:lnSpc>
                <a:spcBef>
                  <a:spcPct val="0"/>
                </a:spcBef>
                <a:spcAft>
                  <a:spcPct val="35000"/>
                </a:spcAft>
              </a:pPr>
              <a:r>
                <a:rPr lang="zh-TW" altLang="en-US" sz="2600" b="1" kern="1200" dirty="0" smtClean="0">
                  <a:latin typeface="標楷體" pitchFamily="65" charset="-120"/>
                  <a:ea typeface="標楷體" pitchFamily="65" charset="-120"/>
                </a:rPr>
                <a:t>確實了解各科主要差異</a:t>
              </a:r>
              <a:endParaRPr lang="zh-TW" altLang="en-US" sz="2600" b="1" kern="1200" dirty="0">
                <a:latin typeface="標楷體" pitchFamily="65" charset="-120"/>
                <a:ea typeface="標楷體" pitchFamily="65" charset="-120"/>
              </a:endParaRPr>
            </a:p>
          </p:txBody>
        </p:sp>
      </p:grpSp>
      <p:grpSp>
        <p:nvGrpSpPr>
          <p:cNvPr id="5" name="群組 9"/>
          <p:cNvGrpSpPr/>
          <p:nvPr/>
        </p:nvGrpSpPr>
        <p:grpSpPr>
          <a:xfrm>
            <a:off x="4788425" y="1484784"/>
            <a:ext cx="3744015" cy="612000"/>
            <a:chOff x="986313" y="1809256"/>
            <a:chExt cx="4292068" cy="746460"/>
          </a:xfrm>
          <a:scene3d>
            <a:camera prst="orthographicFront">
              <a:rot lat="0" lon="0" rev="0"/>
            </a:camera>
            <a:lightRig rig="contrasting" dir="t">
              <a:rot lat="0" lon="0" rev="1200000"/>
            </a:lightRig>
          </a:scene3d>
        </p:grpSpPr>
        <p:sp>
          <p:nvSpPr>
            <p:cNvPr id="11" name="圓角矩形 10"/>
            <p:cNvSpPr/>
            <p:nvPr/>
          </p:nvSpPr>
          <p:spPr>
            <a:xfrm>
              <a:off x="986313" y="1809256"/>
              <a:ext cx="4292068" cy="746460"/>
            </a:xfrm>
            <a:prstGeom prst="roundRect">
              <a:avLst/>
            </a:prstGeom>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2" name="圓角矩形 6"/>
            <p:cNvSpPr/>
            <p:nvPr/>
          </p:nvSpPr>
          <p:spPr>
            <a:xfrm>
              <a:off x="1151410" y="1845695"/>
              <a:ext cx="4090533" cy="673583"/>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zh-TW" altLang="en-US" sz="2800" b="1" kern="1200" dirty="0" smtClean="0">
                  <a:latin typeface="標楷體" pitchFamily="65" charset="-120"/>
                  <a:ea typeface="標楷體" pitchFamily="65" charset="-120"/>
                </a:rPr>
                <a:t>不同群科的相似特質</a:t>
              </a:r>
              <a:endParaRPr lang="zh-TW" altLang="en-US" sz="2800" b="1" kern="1200" dirty="0">
                <a:latin typeface="標楷體" pitchFamily="65" charset="-120"/>
                <a:ea typeface="標楷體" pitchFamily="65" charset="-120"/>
              </a:endParaRPr>
            </a:p>
          </p:txBody>
        </p:sp>
      </p:grpSp>
      <p:graphicFrame>
        <p:nvGraphicFramePr>
          <p:cNvPr id="24" name="表格 23"/>
          <p:cNvGraphicFramePr>
            <a:graphicFrameLocks noGrp="1"/>
          </p:cNvGraphicFramePr>
          <p:nvPr>
            <p:extLst>
              <p:ext uri="{D42A27DB-BD31-4B8C-83A1-F6EECF244321}">
                <p14:modId xmlns:p14="http://schemas.microsoft.com/office/powerpoint/2010/main" val="2366847259"/>
              </p:ext>
            </p:extLst>
          </p:nvPr>
        </p:nvGraphicFramePr>
        <p:xfrm>
          <a:off x="467542" y="2204864"/>
          <a:ext cx="8208913" cy="3877768"/>
        </p:xfrm>
        <a:graphic>
          <a:graphicData uri="http://schemas.openxmlformats.org/drawingml/2006/table">
            <a:tbl>
              <a:tblPr firstRow="1" bandRow="1">
                <a:tableStyleId>{5C22544A-7EE6-4342-B048-85BDC9FD1C3A}</a:tableStyleId>
              </a:tblPr>
              <a:tblGrid>
                <a:gridCol w="936106"/>
                <a:gridCol w="3686389"/>
                <a:gridCol w="3586418"/>
              </a:tblGrid>
              <a:tr h="570083">
                <a:tc>
                  <a:txBody>
                    <a:bodyPr/>
                    <a:lstStyle/>
                    <a:p>
                      <a:pPr algn="ctr"/>
                      <a:r>
                        <a:rPr lang="zh-TW" altLang="en-US" sz="2800" b="0" dirty="0" smtClean="0">
                          <a:solidFill>
                            <a:srgbClr val="0000FF"/>
                          </a:solidFill>
                          <a:latin typeface="標楷體" pitchFamily="65" charset="-120"/>
                          <a:ea typeface="標楷體" pitchFamily="65" charset="-120"/>
                        </a:rPr>
                        <a:t>科別</a:t>
                      </a:r>
                      <a:endParaRPr lang="zh-TW" altLang="en-US" sz="2800" b="0" dirty="0">
                        <a:solidFill>
                          <a:srgbClr val="0000FF"/>
                        </a:solidFill>
                        <a:latin typeface="標楷體" pitchFamily="65" charset="-120"/>
                        <a:ea typeface="標楷體" pitchFamily="65" charset="-120"/>
                      </a:endParaRPr>
                    </a:p>
                  </a:txBody>
                  <a:tcPr marL="36000" marR="36000" marT="36000" marB="3600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99"/>
                    </a:solidFill>
                  </a:tcPr>
                </a:tc>
                <a:tc>
                  <a:txBody>
                    <a:bodyPr/>
                    <a:lstStyle/>
                    <a:p>
                      <a:pPr algn="ctr"/>
                      <a:r>
                        <a:rPr lang="zh-TW" altLang="en-US" sz="2800" b="1" kern="1200" dirty="0" smtClean="0">
                          <a:solidFill>
                            <a:srgbClr val="0000FF"/>
                          </a:solidFill>
                          <a:latin typeface="標楷體" pitchFamily="65" charset="-120"/>
                          <a:ea typeface="標楷體" pitchFamily="65" charset="-120"/>
                        </a:rPr>
                        <a:t>室內設計科 </a:t>
                      </a:r>
                      <a:endParaRPr lang="zh-TW" altLang="en-US" sz="2800" dirty="0">
                        <a:latin typeface="標楷體" pitchFamily="65" charset="-120"/>
                        <a:ea typeface="標楷體" pitchFamily="65" charset="-120"/>
                      </a:endParaRPr>
                    </a:p>
                  </a:txBody>
                  <a:tcPr marL="36000" marR="36000" marT="36000" marB="3600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r>
                        <a:rPr lang="zh-TW" altLang="en-US" sz="2800" b="1" dirty="0" smtClean="0">
                          <a:solidFill>
                            <a:srgbClr val="0000FF"/>
                          </a:solidFill>
                          <a:latin typeface="標楷體" pitchFamily="65" charset="-120"/>
                          <a:ea typeface="標楷體" pitchFamily="65" charset="-120"/>
                        </a:rPr>
                        <a:t>室內空間設計科</a:t>
                      </a:r>
                      <a:endParaRPr lang="zh-TW" altLang="en-US" sz="2800" b="1" dirty="0">
                        <a:latin typeface="標楷體" pitchFamily="65" charset="-120"/>
                        <a:ea typeface="標楷體" pitchFamily="65" charset="-120"/>
                      </a:endParaRPr>
                    </a:p>
                  </a:txBody>
                  <a:tcPr marL="36000" marR="36000" marT="36000" marB="3600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99"/>
                    </a:solidFill>
                  </a:tcPr>
                </a:tc>
              </a:tr>
              <a:tr h="2382245">
                <a:tc>
                  <a:txBody>
                    <a:bodyPr/>
                    <a:lstStyle/>
                    <a:p>
                      <a:r>
                        <a:rPr lang="zh-TW" altLang="en-US" sz="2800" b="1" kern="1200" dirty="0" smtClean="0">
                          <a:solidFill>
                            <a:srgbClr val="0000FF"/>
                          </a:solidFill>
                          <a:latin typeface="標楷體" pitchFamily="65" charset="-120"/>
                          <a:ea typeface="標楷體" pitchFamily="65" charset="-120"/>
                          <a:cs typeface="+mn-cs"/>
                        </a:rPr>
                        <a:t>相</a:t>
                      </a:r>
                      <a:r>
                        <a:rPr lang="zh-TW" altLang="en-US" sz="2800" b="1" dirty="0" smtClean="0">
                          <a:solidFill>
                            <a:srgbClr val="0000FF"/>
                          </a:solidFill>
                          <a:latin typeface="標楷體" pitchFamily="65" charset="-120"/>
                          <a:ea typeface="標楷體" pitchFamily="65" charset="-120"/>
                        </a:rPr>
                        <a:t>異</a:t>
                      </a:r>
                      <a:endParaRPr lang="zh-TW" altLang="en-US" sz="2800" b="1" kern="1200" dirty="0" smtClean="0">
                        <a:solidFill>
                          <a:srgbClr val="0000FF"/>
                        </a:solidFill>
                        <a:latin typeface="標楷體" pitchFamily="65" charset="-120"/>
                        <a:ea typeface="標楷體" pitchFamily="65" charset="-120"/>
                        <a:cs typeface="+mn-cs"/>
                      </a:endParaRPr>
                    </a:p>
                  </a:txBody>
                  <a:tcPr marL="36000" marR="36000" marT="36000" marB="3600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marL="85725" indent="0" algn="l"/>
                      <a:r>
                        <a:rPr lang="zh-TW" altLang="en-US" sz="2800" b="1" kern="1200" dirty="0" smtClean="0">
                          <a:solidFill>
                            <a:srgbClr val="0000FF"/>
                          </a:solidFill>
                          <a:latin typeface="標楷體" pitchFamily="65" charset="-120"/>
                          <a:ea typeface="標楷體" pitchFamily="65" charset="-120"/>
                        </a:rPr>
                        <a:t>設科於</a:t>
                      </a:r>
                      <a:r>
                        <a:rPr lang="zh-TW" altLang="en-US" sz="2800" b="1" kern="1200" dirty="0" smtClean="0">
                          <a:solidFill>
                            <a:srgbClr val="FF0000"/>
                          </a:solidFill>
                          <a:latin typeface="標楷體" pitchFamily="65" charset="-120"/>
                          <a:ea typeface="標楷體" pitchFamily="65" charset="-120"/>
                        </a:rPr>
                        <a:t>家事類</a:t>
                      </a:r>
                      <a:r>
                        <a:rPr lang="zh-TW" altLang="en-US" sz="2800" b="1" kern="1200" dirty="0" smtClean="0">
                          <a:solidFill>
                            <a:srgbClr val="0000FF"/>
                          </a:solidFill>
                          <a:latin typeface="標楷體" pitchFamily="65" charset="-120"/>
                          <a:ea typeface="標楷體" pitchFamily="65" charset="-120"/>
                        </a:rPr>
                        <a:t>學校，原先是室內佈置科，</a:t>
                      </a:r>
                      <a:r>
                        <a:rPr lang="zh-TW" altLang="en-US" sz="2800" b="1" u="sng" kern="1200" dirty="0" smtClean="0">
                          <a:solidFill>
                            <a:srgbClr val="FF0000"/>
                          </a:solidFill>
                          <a:latin typeface="標楷體" pitchFamily="65" charset="-120"/>
                          <a:ea typeface="標楷體" pitchFamily="65" charset="-120"/>
                        </a:rPr>
                        <a:t>較偏重在家政、廣設，技藝競賽歸屬家事類</a:t>
                      </a:r>
                      <a:endParaRPr lang="en-US" altLang="zh-TW" sz="2800" b="1" u="sng" kern="1200" dirty="0" smtClean="0">
                        <a:solidFill>
                          <a:srgbClr val="FF0000"/>
                        </a:solidFill>
                        <a:latin typeface="標楷體" pitchFamily="65" charset="-120"/>
                        <a:ea typeface="標楷體" pitchFamily="65" charset="-120"/>
                      </a:endParaRPr>
                    </a:p>
                  </a:txBody>
                  <a:tcPr marL="36000" marR="36000" marT="36000" marB="3600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marL="85725" indent="0" algn="l"/>
                      <a:r>
                        <a:rPr lang="zh-TW" altLang="en-US" sz="2800" b="1" kern="1200" dirty="0" smtClean="0">
                          <a:solidFill>
                            <a:srgbClr val="0000FF"/>
                          </a:solidFill>
                          <a:latin typeface="標楷體" pitchFamily="65" charset="-120"/>
                          <a:ea typeface="標楷體" pitchFamily="65" charset="-120"/>
                          <a:cs typeface="+mn-cs"/>
                        </a:rPr>
                        <a:t>設科於</a:t>
                      </a:r>
                      <a:r>
                        <a:rPr lang="zh-TW" altLang="en-US" sz="2800" b="1" kern="1200" dirty="0" smtClean="0">
                          <a:solidFill>
                            <a:srgbClr val="006600"/>
                          </a:solidFill>
                          <a:latin typeface="標楷體" pitchFamily="65" charset="-120"/>
                          <a:ea typeface="標楷體" pitchFamily="65" charset="-120"/>
                          <a:cs typeface="+mn-cs"/>
                        </a:rPr>
                        <a:t>工業類</a:t>
                      </a:r>
                      <a:r>
                        <a:rPr lang="zh-TW" altLang="en-US" sz="2800" b="1" kern="1200" dirty="0" smtClean="0">
                          <a:solidFill>
                            <a:srgbClr val="0000FF"/>
                          </a:solidFill>
                          <a:latin typeface="標楷體" pitchFamily="65" charset="-120"/>
                          <a:ea typeface="標楷體" pitchFamily="65" charset="-120"/>
                          <a:cs typeface="+mn-cs"/>
                        </a:rPr>
                        <a:t>學校，前身為傢俱木工科，內容</a:t>
                      </a:r>
                      <a:r>
                        <a:rPr lang="zh-TW" altLang="en-US" sz="2800" b="1" u="sng" kern="1200" dirty="0" smtClean="0">
                          <a:solidFill>
                            <a:srgbClr val="006600"/>
                          </a:solidFill>
                          <a:latin typeface="標楷體" pitchFamily="65" charset="-120"/>
                          <a:ea typeface="標楷體" pitchFamily="65" charset="-120"/>
                          <a:cs typeface="+mn-cs"/>
                        </a:rPr>
                        <a:t>較偏建築或是傢俱木工，技藝競賽歸屬工業類</a:t>
                      </a:r>
                    </a:p>
                  </a:txBody>
                  <a:tcPr marL="36000" marR="36000" marT="36000" marB="3600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99"/>
                    </a:solidFill>
                  </a:tcPr>
                </a:tc>
              </a:tr>
              <a:tr h="570083">
                <a:tc>
                  <a:txBody>
                    <a:bodyPr/>
                    <a:lstStyle/>
                    <a:p>
                      <a:pPr marL="0" algn="l" defTabSz="914400" rtl="0" eaLnBrk="1" latinLnBrk="0" hangingPunct="1"/>
                      <a:r>
                        <a:rPr lang="zh-TW" altLang="en-US" sz="2800" b="1" kern="1200" dirty="0" smtClean="0">
                          <a:solidFill>
                            <a:srgbClr val="0000FF"/>
                          </a:solidFill>
                          <a:latin typeface="標楷體" pitchFamily="65" charset="-120"/>
                          <a:ea typeface="標楷體" pitchFamily="65" charset="-120"/>
                          <a:cs typeface="+mn-cs"/>
                        </a:rPr>
                        <a:t>相似</a:t>
                      </a:r>
                    </a:p>
                  </a:txBody>
                  <a:tcPr marL="36000" marR="36000" marT="36000" marB="3600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800" b="1" kern="1200" dirty="0" smtClean="0">
                          <a:solidFill>
                            <a:srgbClr val="0000FF"/>
                          </a:solidFill>
                          <a:latin typeface="標楷體" pitchFamily="65" charset="-120"/>
                          <a:ea typeface="標楷體" pitchFamily="65" charset="-120"/>
                          <a:cs typeface="+mn-cs"/>
                        </a:rPr>
                        <a:t>兩科</a:t>
                      </a:r>
                      <a:r>
                        <a:rPr lang="zh-TW" altLang="en-US" sz="2800" b="1" kern="1200" dirty="0" smtClean="0">
                          <a:solidFill>
                            <a:srgbClr val="FF0000"/>
                          </a:solidFill>
                          <a:latin typeface="標楷體" pitchFamily="65" charset="-120"/>
                          <a:ea typeface="標楷體" pitchFamily="65" charset="-120"/>
                          <a:cs typeface="+mn-cs"/>
                        </a:rPr>
                        <a:t>均屬設計群</a:t>
                      </a:r>
                      <a:r>
                        <a:rPr lang="zh-TW" altLang="en-US" sz="2800" b="1" kern="1200" dirty="0" smtClean="0">
                          <a:solidFill>
                            <a:srgbClr val="0000FF"/>
                          </a:solidFill>
                          <a:latin typeface="標楷體" pitchFamily="65" charset="-120"/>
                          <a:ea typeface="標楷體" pitchFamily="65" charset="-120"/>
                          <a:cs typeface="+mn-cs"/>
                        </a:rPr>
                        <a:t>，在部定必修科目、升學專業考科及科技大學系所選擇方面，是</a:t>
                      </a:r>
                      <a:r>
                        <a:rPr lang="zh-TW" altLang="en-US" sz="2800" b="1" u="sng" kern="1200" dirty="0" smtClean="0">
                          <a:solidFill>
                            <a:srgbClr val="FF0000"/>
                          </a:solidFill>
                          <a:latin typeface="標楷體" pitchFamily="65" charset="-120"/>
                          <a:ea typeface="標楷體" pitchFamily="65" charset="-120"/>
                          <a:cs typeface="+mn-cs"/>
                        </a:rPr>
                        <a:t>相同</a:t>
                      </a:r>
                      <a:r>
                        <a:rPr lang="zh-TW" altLang="en-US" sz="2800" b="1" kern="1200" dirty="0" smtClean="0">
                          <a:solidFill>
                            <a:srgbClr val="0000FF"/>
                          </a:solidFill>
                          <a:latin typeface="標楷體" pitchFamily="65" charset="-120"/>
                          <a:ea typeface="標楷體" pitchFamily="65" charset="-120"/>
                          <a:cs typeface="+mn-cs"/>
                        </a:rPr>
                        <a:t>的。</a:t>
                      </a:r>
                    </a:p>
                  </a:txBody>
                  <a:tcPr marL="36000" marR="36000" marT="36000" marB="3600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hMerge="1">
                  <a:txBody>
                    <a:bodyPr/>
                    <a:lstStyle/>
                    <a:p>
                      <a:endParaRPr lang="zh-TW" altLang="en-US"/>
                    </a:p>
                  </a:txBody>
                  <a:tcPr/>
                </a:tc>
              </a:tr>
            </a:tbl>
          </a:graphicData>
        </a:graphic>
      </p:graphicFrame>
    </p:spTree>
    <p:extLst>
      <p:ext uri="{BB962C8B-B14F-4D97-AF65-F5344CB8AC3E}">
        <p14:creationId xmlns:p14="http://schemas.microsoft.com/office/powerpoint/2010/main" val="1738897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nodeType="withEffect">
                                  <p:stCondLst>
                                    <p:cond delay="50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1000"/>
                                        <p:tgtEl>
                                          <p:spTgt spid="5"/>
                                        </p:tgtEl>
                                      </p:cBhvr>
                                    </p:animEffect>
                                  </p:childTnLst>
                                </p:cTn>
                              </p:par>
                            </p:childTnLst>
                          </p:cTn>
                        </p:par>
                        <p:par>
                          <p:cTn id="11" fill="hold">
                            <p:stCondLst>
                              <p:cond delay="1500"/>
                            </p:stCondLst>
                            <p:childTnLst>
                              <p:par>
                                <p:cTn id="12" presetID="26" presetClass="emph" presetSubtype="0" fill="hold" nodeType="afterEffect">
                                  <p:stCondLst>
                                    <p:cond delay="500"/>
                                  </p:stCondLst>
                                  <p:childTnLst>
                                    <p:animEffect transition="out" filter="fade">
                                      <p:cBhvr>
                                        <p:cTn id="13" dur="1000" tmFilter="0, 0; .2, .5; .8, .5; 1, 0"/>
                                        <p:tgtEl>
                                          <p:spTgt spid="5"/>
                                        </p:tgtEl>
                                      </p:cBhvr>
                                    </p:animEffect>
                                    <p:animScale>
                                      <p:cBhvr>
                                        <p:cTn id="14" dur="500" autoRev="1" fill="hold"/>
                                        <p:tgtEl>
                                          <p:spTgt spid="5"/>
                                        </p:tgtEl>
                                      </p:cBhvr>
                                      <p:by x="105000" y="105000"/>
                                    </p:animScale>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14" name="圖片 5" descr="底7.png"/>
          <p:cNvPicPr>
            <a:picLocks noChangeAspect="1"/>
          </p:cNvPicPr>
          <p:nvPr/>
        </p:nvPicPr>
        <p:blipFill>
          <a:blip r:embed="rId3">
            <a:extLst>
              <a:ext uri="{28A0092B-C50C-407E-A947-70E740481C1C}">
                <a14:useLocalDpi xmlns:a14="http://schemas.microsoft.com/office/drawing/2010/main" val="0"/>
              </a:ext>
            </a:extLst>
          </a:blip>
          <a:srcRect t="15111"/>
          <a:stretch>
            <a:fillRect/>
          </a:stretch>
        </p:blipFill>
        <p:spPr bwMode="auto">
          <a:xfrm>
            <a:off x="3500438" y="0"/>
            <a:ext cx="6500812" cy="692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五邊形 18"/>
          <p:cNvSpPr/>
          <p:nvPr/>
        </p:nvSpPr>
        <p:spPr>
          <a:xfrm>
            <a:off x="0" y="428604"/>
            <a:ext cx="4071934" cy="857256"/>
          </a:xfrm>
          <a:prstGeom prst="homePlate">
            <a:avLst/>
          </a:prstGeom>
          <a:gradFill flip="none" rotWithShape="1">
            <a:gsLst>
              <a:gs pos="8000">
                <a:schemeClr val="bg1"/>
              </a:gs>
              <a:gs pos="67000">
                <a:srgbClr val="CAD903"/>
              </a:gs>
            </a:gsLst>
            <a:lin ang="2700000" scaled="1"/>
            <a:tileRect/>
          </a:gradFill>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sp>
        <p:nvSpPr>
          <p:cNvPr id="21511" name="標題 1"/>
          <p:cNvSpPr>
            <a:spLocks noGrp="1"/>
          </p:cNvSpPr>
          <p:nvPr>
            <p:ph type="title"/>
          </p:nvPr>
        </p:nvSpPr>
        <p:spPr>
          <a:xfrm>
            <a:off x="107950" y="274638"/>
            <a:ext cx="3543300" cy="1154112"/>
          </a:xfrm>
        </p:spPr>
        <p:txBody>
          <a:bodyPr/>
          <a:lstStyle/>
          <a:p>
            <a:pPr eaLnBrk="1" hangingPunct="1"/>
            <a:r>
              <a:rPr lang="zh-TW" altLang="zh-TW" sz="2400" smtClean="0">
                <a:latin typeface="微軟正黑體" pitchFamily="34" charset="-120"/>
                <a:ea typeface="微軟正黑體" pitchFamily="34" charset="-120"/>
              </a:rPr>
              <a:t>外語群共有</a:t>
            </a:r>
            <a:r>
              <a:rPr lang="en-US" altLang="zh-TW" sz="2400" smtClean="0">
                <a:latin typeface="微軟正黑體" pitchFamily="34" charset="-120"/>
                <a:ea typeface="微軟正黑體" pitchFamily="34" charset="-120"/>
              </a:rPr>
              <a:t>2</a:t>
            </a:r>
            <a:r>
              <a:rPr lang="zh-TW" altLang="zh-TW" sz="2400" smtClean="0">
                <a:latin typeface="微軟正黑體" pitchFamily="34" charset="-120"/>
                <a:ea typeface="微軟正黑體" pitchFamily="34" charset="-120"/>
              </a:rPr>
              <a:t>組</a:t>
            </a:r>
            <a:endParaRPr lang="zh-TW" altLang="en-US" sz="2400" smtClean="0">
              <a:latin typeface="微軟正黑體" pitchFamily="34" charset="-120"/>
              <a:ea typeface="微軟正黑體" pitchFamily="34" charset="-120"/>
            </a:endParaRPr>
          </a:p>
        </p:txBody>
      </p:sp>
      <p:sp>
        <p:nvSpPr>
          <p:cNvPr id="17415" name="投影片編號版面配置區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pitchFamily="34" charset="0"/>
                <a:ea typeface="新細明體" charset="-120"/>
              </a:defRPr>
            </a:lvl1pPr>
            <a:lvl2pPr marL="742950" indent="-285750">
              <a:spcBef>
                <a:spcPct val="20000"/>
              </a:spcBef>
              <a:buFont typeface="Arial" charset="0"/>
              <a:buChar char="–"/>
              <a:defRPr sz="2800">
                <a:solidFill>
                  <a:schemeClr val="tx1"/>
                </a:solidFill>
                <a:latin typeface="Calibri" pitchFamily="34" charset="0"/>
                <a:ea typeface="新細明體" charset="-120"/>
              </a:defRPr>
            </a:lvl2pPr>
            <a:lvl3pPr marL="1143000" indent="-228600">
              <a:spcBef>
                <a:spcPct val="20000"/>
              </a:spcBef>
              <a:buFont typeface="Arial" charset="0"/>
              <a:buChar char="•"/>
              <a:defRPr sz="2400">
                <a:solidFill>
                  <a:schemeClr val="tx1"/>
                </a:solidFill>
                <a:latin typeface="Calibri" pitchFamily="34" charset="0"/>
                <a:ea typeface="新細明體" charset="-120"/>
              </a:defRPr>
            </a:lvl3pPr>
            <a:lvl4pPr marL="1600200" indent="-228600">
              <a:spcBef>
                <a:spcPct val="20000"/>
              </a:spcBef>
              <a:buFont typeface="Arial" charset="0"/>
              <a:buChar char="–"/>
              <a:defRPr sz="2000">
                <a:solidFill>
                  <a:schemeClr val="tx1"/>
                </a:solidFill>
                <a:latin typeface="Calibri" pitchFamily="34" charset="0"/>
                <a:ea typeface="新細明體" charset="-120"/>
              </a:defRPr>
            </a:lvl4pPr>
            <a:lvl5pPr marL="2057400" indent="-228600">
              <a:spcBef>
                <a:spcPct val="20000"/>
              </a:spcBef>
              <a:buFont typeface="Arial" charset="0"/>
              <a:buChar char="»"/>
              <a:defRPr sz="2000">
                <a:solidFill>
                  <a:schemeClr val="tx1"/>
                </a:solidFill>
                <a:latin typeface="Calibri" pitchFamily="34" charset="0"/>
                <a:ea typeface="新細明體"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9pPr>
          </a:lstStyle>
          <a:p>
            <a:pPr>
              <a:spcBef>
                <a:spcPct val="0"/>
              </a:spcBef>
              <a:buFontTx/>
              <a:buNone/>
            </a:pPr>
            <a:fld id="{1D9FB67D-9DC2-4634-BBF0-91F92C1D4898}" type="slidenum">
              <a:rPr lang="zh-TW" altLang="en-US" sz="1200" smtClean="0">
                <a:solidFill>
                  <a:srgbClr val="898989"/>
                </a:solidFill>
                <a:latin typeface="Arial" charset="0"/>
              </a:rPr>
              <a:pPr>
                <a:spcBef>
                  <a:spcPct val="0"/>
                </a:spcBef>
                <a:buFontTx/>
                <a:buNone/>
              </a:pPr>
              <a:t>65</a:t>
            </a:fld>
            <a:endParaRPr lang="zh-TW" altLang="en-US" sz="1200" smtClean="0">
              <a:solidFill>
                <a:srgbClr val="898989"/>
              </a:solidFill>
              <a:latin typeface="Arial" charset="0"/>
            </a:endParaRPr>
          </a:p>
        </p:txBody>
      </p:sp>
      <p:pic>
        <p:nvPicPr>
          <p:cNvPr id="21515" name="圖片 15" descr="底6字.png"/>
          <p:cNvPicPr>
            <a:picLocks noChangeAspect="1"/>
          </p:cNvPicPr>
          <p:nvPr/>
        </p:nvPicPr>
        <p:blipFill>
          <a:blip r:embed="rId4">
            <a:extLst>
              <a:ext uri="{28A0092B-C50C-407E-A947-70E740481C1C}">
                <a14:useLocalDpi xmlns:a14="http://schemas.microsoft.com/office/drawing/2010/main" val="0"/>
              </a:ext>
            </a:extLst>
          </a:blip>
          <a:srcRect r="13403" b="47156"/>
          <a:stretch>
            <a:fillRect/>
          </a:stretch>
        </p:blipFill>
        <p:spPr bwMode="auto">
          <a:xfrm rot="165758">
            <a:off x="4845050" y="352425"/>
            <a:ext cx="2789238" cy="195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6" name="圖片 16" descr="應日組.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429000" y="3659188"/>
            <a:ext cx="1857375" cy="178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7" name="圖片 17" descr="應英組.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57188" y="2571750"/>
            <a:ext cx="1857375" cy="178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9" name="圖片 21" descr="攤開書.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500938" y="0"/>
            <a:ext cx="1381125" cy="138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20" name="圖片 20" descr="書4.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6643688" y="285750"/>
            <a:ext cx="1882775" cy="138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21" name="圖片 22" descr="字典.png"/>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rot="977784">
            <a:off x="7366000" y="365125"/>
            <a:ext cx="1141413" cy="1141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25" name="圖片 28" descr=".png"/>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rot="413749">
            <a:off x="8148638" y="1947863"/>
            <a:ext cx="744537" cy="1319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矩形 19"/>
          <p:cNvSpPr>
            <a:spLocks noChangeArrowheads="1"/>
          </p:cNvSpPr>
          <p:nvPr/>
        </p:nvSpPr>
        <p:spPr bwMode="auto">
          <a:xfrm>
            <a:off x="587375" y="2143125"/>
            <a:ext cx="1320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charset="-120"/>
              </a:defRPr>
            </a:lvl1pPr>
            <a:lvl2pPr marL="742950" indent="-285750">
              <a:spcBef>
                <a:spcPct val="20000"/>
              </a:spcBef>
              <a:buFont typeface="Arial" charset="0"/>
              <a:buChar char="–"/>
              <a:defRPr sz="2800">
                <a:solidFill>
                  <a:schemeClr val="tx1"/>
                </a:solidFill>
                <a:latin typeface="Calibri" pitchFamily="34" charset="0"/>
                <a:ea typeface="新細明體" charset="-120"/>
              </a:defRPr>
            </a:lvl2pPr>
            <a:lvl3pPr marL="1143000" indent="-228600">
              <a:spcBef>
                <a:spcPct val="20000"/>
              </a:spcBef>
              <a:buFont typeface="Arial" charset="0"/>
              <a:buChar char="•"/>
              <a:defRPr sz="2400">
                <a:solidFill>
                  <a:schemeClr val="tx1"/>
                </a:solidFill>
                <a:latin typeface="Calibri" pitchFamily="34" charset="0"/>
                <a:ea typeface="新細明體" charset="-120"/>
              </a:defRPr>
            </a:lvl3pPr>
            <a:lvl4pPr marL="1600200" indent="-228600">
              <a:spcBef>
                <a:spcPct val="20000"/>
              </a:spcBef>
              <a:buFont typeface="Arial" charset="0"/>
              <a:buChar char="–"/>
              <a:defRPr sz="2000">
                <a:solidFill>
                  <a:schemeClr val="tx1"/>
                </a:solidFill>
                <a:latin typeface="Calibri" pitchFamily="34" charset="0"/>
                <a:ea typeface="新細明體" charset="-120"/>
              </a:defRPr>
            </a:lvl4pPr>
            <a:lvl5pPr marL="2057400" indent="-228600">
              <a:spcBef>
                <a:spcPct val="20000"/>
              </a:spcBef>
              <a:buFont typeface="Arial" charset="0"/>
              <a:buChar char="»"/>
              <a:defRPr sz="2000">
                <a:solidFill>
                  <a:schemeClr val="tx1"/>
                </a:solidFill>
                <a:latin typeface="Calibri" pitchFamily="34" charset="0"/>
                <a:ea typeface="新細明體"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9pPr>
          </a:lstStyle>
          <a:p>
            <a:pPr eaLnBrk="1" hangingPunct="1">
              <a:spcBef>
                <a:spcPct val="0"/>
              </a:spcBef>
              <a:buClr>
                <a:srgbClr val="036343"/>
              </a:buClr>
              <a:buSzPct val="70000"/>
              <a:buFont typeface="Wingdings" pitchFamily="2" charset="2"/>
              <a:buChar char="u"/>
            </a:pPr>
            <a:r>
              <a:rPr lang="zh-TW" altLang="zh-TW" sz="2400">
                <a:latin typeface="微軟正黑體" pitchFamily="34" charset="-120"/>
                <a:ea typeface="微軟正黑體" pitchFamily="34" charset="-120"/>
              </a:rPr>
              <a:t>英</a:t>
            </a:r>
            <a:r>
              <a:rPr lang="zh-TW" altLang="en-US" sz="2400">
                <a:latin typeface="微軟正黑體" pitchFamily="34" charset="-120"/>
                <a:ea typeface="微軟正黑體" pitchFamily="34" charset="-120"/>
              </a:rPr>
              <a:t>文組</a:t>
            </a:r>
            <a:endParaRPr lang="zh-TW" altLang="en-US" sz="2400">
              <a:latin typeface="Arial" charset="0"/>
            </a:endParaRPr>
          </a:p>
        </p:txBody>
      </p:sp>
      <p:sp>
        <p:nvSpPr>
          <p:cNvPr id="21" name="矩形 20"/>
          <p:cNvSpPr>
            <a:spLocks noChangeArrowheads="1"/>
          </p:cNvSpPr>
          <p:nvPr/>
        </p:nvSpPr>
        <p:spPr bwMode="auto">
          <a:xfrm>
            <a:off x="3708400" y="3182938"/>
            <a:ext cx="13208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ea typeface="新細明體" charset="-120"/>
              </a:defRPr>
            </a:lvl1pPr>
            <a:lvl2pPr marL="742950" indent="-285750">
              <a:spcBef>
                <a:spcPct val="20000"/>
              </a:spcBef>
              <a:buFont typeface="Arial" charset="0"/>
              <a:buChar char="–"/>
              <a:defRPr sz="2800">
                <a:solidFill>
                  <a:schemeClr val="tx1"/>
                </a:solidFill>
                <a:latin typeface="Calibri" pitchFamily="34" charset="0"/>
                <a:ea typeface="新細明體" charset="-120"/>
              </a:defRPr>
            </a:lvl2pPr>
            <a:lvl3pPr marL="1143000" indent="-228600">
              <a:spcBef>
                <a:spcPct val="20000"/>
              </a:spcBef>
              <a:buFont typeface="Arial" charset="0"/>
              <a:buChar char="•"/>
              <a:defRPr sz="2400">
                <a:solidFill>
                  <a:schemeClr val="tx1"/>
                </a:solidFill>
                <a:latin typeface="Calibri" pitchFamily="34" charset="0"/>
                <a:ea typeface="新細明體" charset="-120"/>
              </a:defRPr>
            </a:lvl3pPr>
            <a:lvl4pPr marL="1600200" indent="-228600">
              <a:spcBef>
                <a:spcPct val="20000"/>
              </a:spcBef>
              <a:buFont typeface="Arial" charset="0"/>
              <a:buChar char="–"/>
              <a:defRPr sz="2000">
                <a:solidFill>
                  <a:schemeClr val="tx1"/>
                </a:solidFill>
                <a:latin typeface="Calibri" pitchFamily="34" charset="0"/>
                <a:ea typeface="新細明體" charset="-120"/>
              </a:defRPr>
            </a:lvl4pPr>
            <a:lvl5pPr marL="2057400" indent="-228600">
              <a:spcBef>
                <a:spcPct val="20000"/>
              </a:spcBef>
              <a:buFont typeface="Arial" charset="0"/>
              <a:buChar char="»"/>
              <a:defRPr sz="2000">
                <a:solidFill>
                  <a:schemeClr val="tx1"/>
                </a:solidFill>
                <a:latin typeface="Calibri" pitchFamily="34" charset="0"/>
                <a:ea typeface="新細明體"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9pPr>
          </a:lstStyle>
          <a:p>
            <a:pPr eaLnBrk="1" hangingPunct="1">
              <a:spcBef>
                <a:spcPct val="0"/>
              </a:spcBef>
              <a:buClr>
                <a:srgbClr val="036343"/>
              </a:buClr>
              <a:buSzPct val="70000"/>
              <a:buFont typeface="Wingdings" pitchFamily="2" charset="2"/>
              <a:buChar char="u"/>
            </a:pPr>
            <a:r>
              <a:rPr lang="zh-TW" altLang="zh-TW" sz="2400">
                <a:latin typeface="微軟正黑體" pitchFamily="34" charset="-120"/>
                <a:ea typeface="微軟正黑體" pitchFamily="34" charset="-120"/>
              </a:rPr>
              <a:t>日</a:t>
            </a:r>
            <a:r>
              <a:rPr lang="zh-TW" altLang="en-US" sz="2400">
                <a:latin typeface="微軟正黑體" pitchFamily="34" charset="-120"/>
                <a:ea typeface="微軟正黑體" pitchFamily="34" charset="-120"/>
              </a:rPr>
              <a:t>文組</a:t>
            </a:r>
            <a:endParaRPr lang="zh-TW" altLang="en-US" sz="2400">
              <a:latin typeface="Arial" charset="0"/>
            </a:endParaRPr>
          </a:p>
        </p:txBody>
      </p:sp>
      <p:pic>
        <p:nvPicPr>
          <p:cNvPr id="23" name="圖片 22"/>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rot="509736">
            <a:off x="7097713" y="4057650"/>
            <a:ext cx="2187575" cy="206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弧形 21"/>
          <p:cNvSpPr/>
          <p:nvPr/>
        </p:nvSpPr>
        <p:spPr>
          <a:xfrm rot="16031669">
            <a:off x="1756569" y="1680369"/>
            <a:ext cx="9631363" cy="10144125"/>
          </a:xfrm>
          <a:prstGeom prst="arc">
            <a:avLst/>
          </a:prstGeom>
          <a:ln w="76200">
            <a:solidFill>
              <a:srgbClr val="B7C503"/>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TW" altLang="en-US"/>
          </a:p>
        </p:txBody>
      </p:sp>
      <p:sp>
        <p:nvSpPr>
          <p:cNvPr id="24" name="直線圖說文字 1 23"/>
          <p:cNvSpPr/>
          <p:nvPr/>
        </p:nvSpPr>
        <p:spPr>
          <a:xfrm flipH="1">
            <a:off x="428625" y="2143125"/>
            <a:ext cx="1714500" cy="428625"/>
          </a:xfrm>
          <a:prstGeom prst="borderCallout1">
            <a:avLst>
              <a:gd name="adj1" fmla="val 47194"/>
              <a:gd name="adj2" fmla="val 1318"/>
              <a:gd name="adj3" fmla="val 39357"/>
              <a:gd name="adj4" fmla="val -142060"/>
            </a:avLst>
          </a:prstGeom>
          <a:noFill/>
          <a:ln>
            <a:solidFill>
              <a:srgbClr val="B7C50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endParaRPr lang="zh-TW" altLang="en-US" dirty="0"/>
          </a:p>
        </p:txBody>
      </p:sp>
      <p:sp>
        <p:nvSpPr>
          <p:cNvPr id="26" name="直線圖說文字 1 25"/>
          <p:cNvSpPr/>
          <p:nvPr/>
        </p:nvSpPr>
        <p:spPr>
          <a:xfrm>
            <a:off x="3571875" y="3214688"/>
            <a:ext cx="1643063" cy="428625"/>
          </a:xfrm>
          <a:prstGeom prst="borderCallout1">
            <a:avLst>
              <a:gd name="adj1" fmla="val 43639"/>
              <a:gd name="adj2" fmla="val -1131"/>
              <a:gd name="adj3" fmla="val 46469"/>
              <a:gd name="adj4" fmla="val -37242"/>
            </a:avLst>
          </a:prstGeom>
          <a:noFill/>
          <a:ln>
            <a:solidFill>
              <a:srgbClr val="B7C50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pic>
        <p:nvPicPr>
          <p:cNvPr id="27" name="Picture 9" descr="Q:\01技職教育宣導媒材\群科簡報\視覺元素\家政群\原始檔\{Housefeeping}-10.png"/>
          <p:cNvPicPr>
            <a:picLocks noChangeAspect="1" noChangeArrowheads="1"/>
          </p:cNvPicPr>
          <p:nvPr/>
        </p:nvPicPr>
        <p:blipFill>
          <a:blip r:embed="rId12"/>
          <a:srcRect/>
          <a:stretch>
            <a:fillRect/>
          </a:stretch>
        </p:blipFill>
        <p:spPr bwMode="auto">
          <a:xfrm rot="10323959" flipV="1">
            <a:off x="1685925" y="5891213"/>
            <a:ext cx="1966913" cy="763587"/>
          </a:xfrm>
          <a:prstGeom prst="rect">
            <a:avLst/>
          </a:prstGeom>
          <a:noFill/>
          <a:ln w="9525">
            <a:noFill/>
            <a:miter lim="800000"/>
            <a:headEnd/>
            <a:tailEnd/>
          </a:ln>
          <a:effectLst>
            <a:outerShdw blurRad="50800" dist="76200" dir="21180000" algn="bl" rotWithShape="0">
              <a:prstClr val="black">
                <a:alpha val="40000"/>
              </a:prstClr>
            </a:outerShdw>
          </a:effectLst>
        </p:spPr>
      </p:pic>
      <p:pic>
        <p:nvPicPr>
          <p:cNvPr id="28" name="圖片 27" descr="外國語.png"/>
          <p:cNvPicPr>
            <a:picLocks noChangeAspect="1"/>
          </p:cNvPicPr>
          <p:nvPr/>
        </p:nvPicPr>
        <p:blipFill>
          <a:blip r:embed="rId13"/>
          <a:srcRect/>
          <a:stretch>
            <a:fillRect/>
          </a:stretch>
        </p:blipFill>
        <p:spPr bwMode="auto">
          <a:xfrm rot="21206587">
            <a:off x="-106363" y="5345113"/>
            <a:ext cx="2130426" cy="1563687"/>
          </a:xfrm>
          <a:prstGeom prst="rect">
            <a:avLst/>
          </a:prstGeom>
          <a:noFill/>
          <a:ln w="9525">
            <a:noFill/>
            <a:miter lim="800000"/>
            <a:headEnd/>
            <a:tailEnd/>
          </a:ln>
          <a:effectLst>
            <a:outerShdw blurRad="50800" dist="76200" dir="21180000" algn="bl" rotWithShape="0">
              <a:prstClr val="black">
                <a:alpha val="40000"/>
              </a:prstClr>
            </a:outerShdw>
          </a:effectLst>
        </p:spPr>
      </p:pic>
    </p:spTree>
    <p:extLst>
      <p:ext uri="{BB962C8B-B14F-4D97-AF65-F5344CB8AC3E}">
        <p14:creationId xmlns:p14="http://schemas.microsoft.com/office/powerpoint/2010/main" val="96262927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21514"/>
                                        </p:tgtEl>
                                        <p:attrNameLst>
                                          <p:attrName>style.visibility</p:attrName>
                                        </p:attrNameLst>
                                      </p:cBhvr>
                                      <p:to>
                                        <p:strVal val="visible"/>
                                      </p:to>
                                    </p:set>
                                    <p:animEffect transition="in" filter="wipe(down)">
                                      <p:cBhvr>
                                        <p:cTn id="7" dur="500"/>
                                        <p:tgtEl>
                                          <p:spTgt spid="21514"/>
                                        </p:tgtEl>
                                      </p:cBhvr>
                                    </p:animEffect>
                                  </p:childTnLst>
                                </p:cTn>
                              </p:par>
                              <p:par>
                                <p:cTn id="8" presetID="22" presetClass="entr" presetSubtype="4" fill="hold" nodeType="withEffect">
                                  <p:stCondLst>
                                    <p:cond delay="200"/>
                                  </p:stCondLst>
                                  <p:childTnLst>
                                    <p:set>
                                      <p:cBhvr>
                                        <p:cTn id="9" dur="1" fill="hold">
                                          <p:stCondLst>
                                            <p:cond delay="0"/>
                                          </p:stCondLst>
                                        </p:cTn>
                                        <p:tgtEl>
                                          <p:spTgt spid="21515"/>
                                        </p:tgtEl>
                                        <p:attrNameLst>
                                          <p:attrName>style.visibility</p:attrName>
                                        </p:attrNameLst>
                                      </p:cBhvr>
                                      <p:to>
                                        <p:strVal val="visible"/>
                                      </p:to>
                                    </p:set>
                                    <p:animEffect transition="in" filter="wipe(down)">
                                      <p:cBhvr>
                                        <p:cTn id="10" dur="500"/>
                                        <p:tgtEl>
                                          <p:spTgt spid="21515"/>
                                        </p:tgtEl>
                                      </p:cBhvr>
                                    </p:animEffect>
                                  </p:childTnLst>
                                </p:cTn>
                              </p:par>
                            </p:childTnLst>
                          </p:cTn>
                        </p:par>
                        <p:par>
                          <p:cTn id="11" fill="hold" nodeType="afterGroup">
                            <p:stCondLst>
                              <p:cond delay="700"/>
                            </p:stCondLst>
                            <p:childTnLst>
                              <p:par>
                                <p:cTn id="12" presetID="12" presetClass="entr" presetSubtype="8" fill="hold"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slide(fromLeft)">
                                      <p:cBhvr>
                                        <p:cTn id="14" dur="500"/>
                                        <p:tgtEl>
                                          <p:spTgt spid="19"/>
                                        </p:tgtEl>
                                      </p:cBhvr>
                                    </p:animEffect>
                                  </p:childTnLst>
                                </p:cTn>
                              </p:par>
                              <p:par>
                                <p:cTn id="15" presetID="12" presetClass="entr" presetSubtype="8" fill="hold" grpId="0" nodeType="withEffect">
                                  <p:stCondLst>
                                    <p:cond delay="0"/>
                                  </p:stCondLst>
                                  <p:childTnLst>
                                    <p:set>
                                      <p:cBhvr>
                                        <p:cTn id="16" dur="1" fill="hold">
                                          <p:stCondLst>
                                            <p:cond delay="0"/>
                                          </p:stCondLst>
                                        </p:cTn>
                                        <p:tgtEl>
                                          <p:spTgt spid="21511"/>
                                        </p:tgtEl>
                                        <p:attrNameLst>
                                          <p:attrName>style.visibility</p:attrName>
                                        </p:attrNameLst>
                                      </p:cBhvr>
                                      <p:to>
                                        <p:strVal val="visible"/>
                                      </p:to>
                                    </p:set>
                                    <p:animEffect transition="in" filter="slide(fromLeft)">
                                      <p:cBhvr>
                                        <p:cTn id="17" dur="500"/>
                                        <p:tgtEl>
                                          <p:spTgt spid="21511"/>
                                        </p:tgtEl>
                                      </p:cBhvr>
                                    </p:animEffect>
                                  </p:childTnLst>
                                </p:cTn>
                              </p:par>
                            </p:childTnLst>
                          </p:cTn>
                        </p:par>
                        <p:par>
                          <p:cTn id="18" fill="hold" nodeType="afterGroup">
                            <p:stCondLst>
                              <p:cond delay="1200"/>
                            </p:stCondLst>
                            <p:childTnLst>
                              <p:par>
                                <p:cTn id="19" presetID="22" presetClass="entr" presetSubtype="4"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down)">
                                      <p:cBhvr>
                                        <p:cTn id="21" dur="500"/>
                                        <p:tgtEl>
                                          <p:spTgt spid="22"/>
                                        </p:tgtEl>
                                      </p:cBhvr>
                                    </p:animEffect>
                                  </p:childTnLst>
                                </p:cTn>
                              </p:par>
                            </p:childTnLst>
                          </p:cTn>
                        </p:par>
                        <p:par>
                          <p:cTn id="22" fill="hold" nodeType="afterGroup">
                            <p:stCondLst>
                              <p:cond delay="1700"/>
                            </p:stCondLst>
                            <p:childTnLst>
                              <p:par>
                                <p:cTn id="23" presetID="22" presetClass="entr" presetSubtype="8"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wipe(left)">
                                      <p:cBhvr>
                                        <p:cTn id="25" dur="500"/>
                                        <p:tgtEl>
                                          <p:spTgt spid="26"/>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right)">
                                      <p:cBhvr>
                                        <p:cTn id="28" dur="500"/>
                                        <p:tgtEl>
                                          <p:spTgt spid="24"/>
                                        </p:tgtEl>
                                      </p:cBhvr>
                                    </p:animEffect>
                                  </p:childTnLst>
                                </p:cTn>
                              </p:par>
                            </p:childTnLst>
                          </p:cTn>
                        </p:par>
                        <p:par>
                          <p:cTn id="29" fill="hold" nodeType="afterGroup">
                            <p:stCondLst>
                              <p:cond delay="2200"/>
                            </p:stCondLst>
                            <p:childTnLst>
                              <p:par>
                                <p:cTn id="30" presetID="12" presetClass="entr" presetSubtype="4"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slide(fromBottom)">
                                      <p:cBhvr>
                                        <p:cTn id="32" dur="500"/>
                                        <p:tgtEl>
                                          <p:spTgt spid="21"/>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slide(fromBottom)">
                                      <p:cBhvr>
                                        <p:cTn id="35" dur="500"/>
                                        <p:tgtEl>
                                          <p:spTgt spid="20"/>
                                        </p:tgtEl>
                                      </p:cBhvr>
                                    </p:animEffect>
                                  </p:childTnLst>
                                </p:cTn>
                              </p:par>
                              <p:par>
                                <p:cTn id="36" presetID="30" presetClass="entr" presetSubtype="0" fill="hold" nodeType="withEffect">
                                  <p:stCondLst>
                                    <p:cond delay="0"/>
                                  </p:stCondLst>
                                  <p:childTnLst>
                                    <p:set>
                                      <p:cBhvr>
                                        <p:cTn id="37" dur="1" fill="hold">
                                          <p:stCondLst>
                                            <p:cond delay="0"/>
                                          </p:stCondLst>
                                        </p:cTn>
                                        <p:tgtEl>
                                          <p:spTgt spid="21516"/>
                                        </p:tgtEl>
                                        <p:attrNameLst>
                                          <p:attrName>style.visibility</p:attrName>
                                        </p:attrNameLst>
                                      </p:cBhvr>
                                      <p:to>
                                        <p:strVal val="visible"/>
                                      </p:to>
                                    </p:set>
                                    <p:animEffect transition="in" filter="fade">
                                      <p:cBhvr>
                                        <p:cTn id="38" dur="800" decel="100000"/>
                                        <p:tgtEl>
                                          <p:spTgt spid="21516"/>
                                        </p:tgtEl>
                                      </p:cBhvr>
                                    </p:animEffect>
                                    <p:anim calcmode="lin" valueType="num">
                                      <p:cBhvr>
                                        <p:cTn id="39" dur="800" decel="100000" fill="hold"/>
                                        <p:tgtEl>
                                          <p:spTgt spid="21516"/>
                                        </p:tgtEl>
                                        <p:attrNameLst>
                                          <p:attrName>style.rotation</p:attrName>
                                        </p:attrNameLst>
                                      </p:cBhvr>
                                      <p:tavLst>
                                        <p:tav tm="0">
                                          <p:val>
                                            <p:fltVal val="-90"/>
                                          </p:val>
                                        </p:tav>
                                        <p:tav tm="100000">
                                          <p:val>
                                            <p:fltVal val="0"/>
                                          </p:val>
                                        </p:tav>
                                      </p:tavLst>
                                    </p:anim>
                                    <p:anim calcmode="lin" valueType="num">
                                      <p:cBhvr>
                                        <p:cTn id="40" dur="800" decel="100000" fill="hold"/>
                                        <p:tgtEl>
                                          <p:spTgt spid="21516"/>
                                        </p:tgtEl>
                                        <p:attrNameLst>
                                          <p:attrName>ppt_x</p:attrName>
                                        </p:attrNameLst>
                                      </p:cBhvr>
                                      <p:tavLst>
                                        <p:tav tm="0">
                                          <p:val>
                                            <p:strVal val="#ppt_x+0.4"/>
                                          </p:val>
                                        </p:tav>
                                        <p:tav tm="100000">
                                          <p:val>
                                            <p:strVal val="#ppt_x-0.05"/>
                                          </p:val>
                                        </p:tav>
                                      </p:tavLst>
                                    </p:anim>
                                    <p:anim calcmode="lin" valueType="num">
                                      <p:cBhvr>
                                        <p:cTn id="41" dur="800" decel="100000" fill="hold"/>
                                        <p:tgtEl>
                                          <p:spTgt spid="21516"/>
                                        </p:tgtEl>
                                        <p:attrNameLst>
                                          <p:attrName>ppt_y</p:attrName>
                                        </p:attrNameLst>
                                      </p:cBhvr>
                                      <p:tavLst>
                                        <p:tav tm="0">
                                          <p:val>
                                            <p:strVal val="#ppt_y-0.4"/>
                                          </p:val>
                                        </p:tav>
                                        <p:tav tm="100000">
                                          <p:val>
                                            <p:strVal val="#ppt_y+0.1"/>
                                          </p:val>
                                        </p:tav>
                                      </p:tavLst>
                                    </p:anim>
                                    <p:anim calcmode="lin" valueType="num">
                                      <p:cBhvr>
                                        <p:cTn id="42" dur="200" accel="100000" fill="hold">
                                          <p:stCondLst>
                                            <p:cond delay="800"/>
                                          </p:stCondLst>
                                        </p:cTn>
                                        <p:tgtEl>
                                          <p:spTgt spid="21516"/>
                                        </p:tgtEl>
                                        <p:attrNameLst>
                                          <p:attrName>ppt_x</p:attrName>
                                        </p:attrNameLst>
                                      </p:cBhvr>
                                      <p:tavLst>
                                        <p:tav tm="0">
                                          <p:val>
                                            <p:strVal val="#ppt_x-0.05"/>
                                          </p:val>
                                        </p:tav>
                                        <p:tav tm="100000">
                                          <p:val>
                                            <p:strVal val="#ppt_x"/>
                                          </p:val>
                                        </p:tav>
                                      </p:tavLst>
                                    </p:anim>
                                    <p:anim calcmode="lin" valueType="num">
                                      <p:cBhvr>
                                        <p:cTn id="43" dur="200" accel="100000" fill="hold">
                                          <p:stCondLst>
                                            <p:cond delay="800"/>
                                          </p:stCondLst>
                                        </p:cTn>
                                        <p:tgtEl>
                                          <p:spTgt spid="21516"/>
                                        </p:tgtEl>
                                        <p:attrNameLst>
                                          <p:attrName>ppt_y</p:attrName>
                                        </p:attrNameLst>
                                      </p:cBhvr>
                                      <p:tavLst>
                                        <p:tav tm="0">
                                          <p:val>
                                            <p:strVal val="#ppt_y+0.1"/>
                                          </p:val>
                                        </p:tav>
                                        <p:tav tm="100000">
                                          <p:val>
                                            <p:strVal val="#ppt_y"/>
                                          </p:val>
                                        </p:tav>
                                      </p:tavLst>
                                    </p:anim>
                                  </p:childTnLst>
                                </p:cTn>
                              </p:par>
                              <p:par>
                                <p:cTn id="44" presetID="30" presetClass="entr" presetSubtype="0" fill="hold" nodeType="withEffect">
                                  <p:stCondLst>
                                    <p:cond delay="0"/>
                                  </p:stCondLst>
                                  <p:childTnLst>
                                    <p:set>
                                      <p:cBhvr>
                                        <p:cTn id="45" dur="1" fill="hold">
                                          <p:stCondLst>
                                            <p:cond delay="0"/>
                                          </p:stCondLst>
                                        </p:cTn>
                                        <p:tgtEl>
                                          <p:spTgt spid="21517"/>
                                        </p:tgtEl>
                                        <p:attrNameLst>
                                          <p:attrName>style.visibility</p:attrName>
                                        </p:attrNameLst>
                                      </p:cBhvr>
                                      <p:to>
                                        <p:strVal val="visible"/>
                                      </p:to>
                                    </p:set>
                                    <p:animEffect transition="in" filter="fade">
                                      <p:cBhvr>
                                        <p:cTn id="46" dur="800" decel="100000"/>
                                        <p:tgtEl>
                                          <p:spTgt spid="21517"/>
                                        </p:tgtEl>
                                      </p:cBhvr>
                                    </p:animEffect>
                                    <p:anim calcmode="lin" valueType="num">
                                      <p:cBhvr>
                                        <p:cTn id="47" dur="800" decel="100000" fill="hold"/>
                                        <p:tgtEl>
                                          <p:spTgt spid="21517"/>
                                        </p:tgtEl>
                                        <p:attrNameLst>
                                          <p:attrName>style.rotation</p:attrName>
                                        </p:attrNameLst>
                                      </p:cBhvr>
                                      <p:tavLst>
                                        <p:tav tm="0">
                                          <p:val>
                                            <p:fltVal val="-90"/>
                                          </p:val>
                                        </p:tav>
                                        <p:tav tm="100000">
                                          <p:val>
                                            <p:fltVal val="0"/>
                                          </p:val>
                                        </p:tav>
                                      </p:tavLst>
                                    </p:anim>
                                    <p:anim calcmode="lin" valueType="num">
                                      <p:cBhvr>
                                        <p:cTn id="48" dur="800" decel="100000" fill="hold"/>
                                        <p:tgtEl>
                                          <p:spTgt spid="21517"/>
                                        </p:tgtEl>
                                        <p:attrNameLst>
                                          <p:attrName>ppt_x</p:attrName>
                                        </p:attrNameLst>
                                      </p:cBhvr>
                                      <p:tavLst>
                                        <p:tav tm="0">
                                          <p:val>
                                            <p:strVal val="#ppt_x+0.4"/>
                                          </p:val>
                                        </p:tav>
                                        <p:tav tm="100000">
                                          <p:val>
                                            <p:strVal val="#ppt_x-0.05"/>
                                          </p:val>
                                        </p:tav>
                                      </p:tavLst>
                                    </p:anim>
                                    <p:anim calcmode="lin" valueType="num">
                                      <p:cBhvr>
                                        <p:cTn id="49" dur="800" decel="100000" fill="hold"/>
                                        <p:tgtEl>
                                          <p:spTgt spid="21517"/>
                                        </p:tgtEl>
                                        <p:attrNameLst>
                                          <p:attrName>ppt_y</p:attrName>
                                        </p:attrNameLst>
                                      </p:cBhvr>
                                      <p:tavLst>
                                        <p:tav tm="0">
                                          <p:val>
                                            <p:strVal val="#ppt_y-0.4"/>
                                          </p:val>
                                        </p:tav>
                                        <p:tav tm="100000">
                                          <p:val>
                                            <p:strVal val="#ppt_y+0.1"/>
                                          </p:val>
                                        </p:tav>
                                      </p:tavLst>
                                    </p:anim>
                                    <p:anim calcmode="lin" valueType="num">
                                      <p:cBhvr>
                                        <p:cTn id="50" dur="200" accel="100000" fill="hold">
                                          <p:stCondLst>
                                            <p:cond delay="800"/>
                                          </p:stCondLst>
                                        </p:cTn>
                                        <p:tgtEl>
                                          <p:spTgt spid="21517"/>
                                        </p:tgtEl>
                                        <p:attrNameLst>
                                          <p:attrName>ppt_x</p:attrName>
                                        </p:attrNameLst>
                                      </p:cBhvr>
                                      <p:tavLst>
                                        <p:tav tm="0">
                                          <p:val>
                                            <p:strVal val="#ppt_x-0.05"/>
                                          </p:val>
                                        </p:tav>
                                        <p:tav tm="100000">
                                          <p:val>
                                            <p:strVal val="#ppt_x"/>
                                          </p:val>
                                        </p:tav>
                                      </p:tavLst>
                                    </p:anim>
                                    <p:anim calcmode="lin" valueType="num">
                                      <p:cBhvr>
                                        <p:cTn id="51" dur="200" accel="100000" fill="hold">
                                          <p:stCondLst>
                                            <p:cond delay="800"/>
                                          </p:stCondLst>
                                        </p:cTn>
                                        <p:tgtEl>
                                          <p:spTgt spid="21517"/>
                                        </p:tgtEl>
                                        <p:attrNameLst>
                                          <p:attrName>ppt_y</p:attrName>
                                        </p:attrNameLst>
                                      </p:cBhvr>
                                      <p:tavLst>
                                        <p:tav tm="0">
                                          <p:val>
                                            <p:strVal val="#ppt_y+0.1"/>
                                          </p:val>
                                        </p:tav>
                                        <p:tav tm="100000">
                                          <p:val>
                                            <p:strVal val="#ppt_y"/>
                                          </p:val>
                                        </p:tav>
                                      </p:tavLst>
                                    </p:anim>
                                  </p:childTnLst>
                                </p:cTn>
                              </p:par>
                              <p:par>
                                <p:cTn id="52" presetID="10" presetClass="entr" presetSubtype="0" fill="hold" nodeType="withEffect">
                                  <p:stCondLst>
                                    <p:cond delay="0"/>
                                  </p:stCondLst>
                                  <p:childTnLst>
                                    <p:set>
                                      <p:cBhvr>
                                        <p:cTn id="53" dur="1" fill="hold">
                                          <p:stCondLst>
                                            <p:cond delay="0"/>
                                          </p:stCondLst>
                                        </p:cTn>
                                        <p:tgtEl>
                                          <p:spTgt spid="21521"/>
                                        </p:tgtEl>
                                        <p:attrNameLst>
                                          <p:attrName>style.visibility</p:attrName>
                                        </p:attrNameLst>
                                      </p:cBhvr>
                                      <p:to>
                                        <p:strVal val="visible"/>
                                      </p:to>
                                    </p:set>
                                    <p:animEffect transition="in" filter="fade">
                                      <p:cBhvr>
                                        <p:cTn id="54" dur="1000"/>
                                        <p:tgtEl>
                                          <p:spTgt spid="21521"/>
                                        </p:tgtEl>
                                      </p:cBhvr>
                                    </p:animEffect>
                                  </p:childTnLst>
                                </p:cTn>
                              </p:par>
                              <p:par>
                                <p:cTn id="55" presetID="10" presetClass="entr" presetSubtype="0" fill="hold" nodeType="withEffect">
                                  <p:stCondLst>
                                    <p:cond delay="0"/>
                                  </p:stCondLst>
                                  <p:childTnLst>
                                    <p:set>
                                      <p:cBhvr>
                                        <p:cTn id="56" dur="1" fill="hold">
                                          <p:stCondLst>
                                            <p:cond delay="0"/>
                                          </p:stCondLst>
                                        </p:cTn>
                                        <p:tgtEl>
                                          <p:spTgt spid="21519"/>
                                        </p:tgtEl>
                                        <p:attrNameLst>
                                          <p:attrName>style.visibility</p:attrName>
                                        </p:attrNameLst>
                                      </p:cBhvr>
                                      <p:to>
                                        <p:strVal val="visible"/>
                                      </p:to>
                                    </p:set>
                                    <p:animEffect transition="in" filter="fade">
                                      <p:cBhvr>
                                        <p:cTn id="57" dur="1000"/>
                                        <p:tgtEl>
                                          <p:spTgt spid="21519"/>
                                        </p:tgtEl>
                                      </p:cBhvr>
                                    </p:animEffect>
                                  </p:childTnLst>
                                </p:cTn>
                              </p:par>
                              <p:par>
                                <p:cTn id="58" presetID="10" presetClass="entr" presetSubtype="0" fill="hold" nodeType="withEffect">
                                  <p:stCondLst>
                                    <p:cond delay="0"/>
                                  </p:stCondLst>
                                  <p:childTnLst>
                                    <p:set>
                                      <p:cBhvr>
                                        <p:cTn id="59" dur="1" fill="hold">
                                          <p:stCondLst>
                                            <p:cond delay="0"/>
                                          </p:stCondLst>
                                        </p:cTn>
                                        <p:tgtEl>
                                          <p:spTgt spid="21520"/>
                                        </p:tgtEl>
                                        <p:attrNameLst>
                                          <p:attrName>style.visibility</p:attrName>
                                        </p:attrNameLst>
                                      </p:cBhvr>
                                      <p:to>
                                        <p:strVal val="visible"/>
                                      </p:to>
                                    </p:set>
                                    <p:animEffect transition="in" filter="fade">
                                      <p:cBhvr>
                                        <p:cTn id="60" dur="1000"/>
                                        <p:tgtEl>
                                          <p:spTgt spid="21520"/>
                                        </p:tgtEl>
                                      </p:cBhvr>
                                    </p:animEffect>
                                  </p:childTnLst>
                                </p:cTn>
                              </p:par>
                              <p:par>
                                <p:cTn id="61" presetID="10" presetClass="entr" presetSubtype="0" fill="hold" nodeType="withEffect">
                                  <p:stCondLst>
                                    <p:cond delay="0"/>
                                  </p:stCondLst>
                                  <p:childTnLst>
                                    <p:set>
                                      <p:cBhvr>
                                        <p:cTn id="62" dur="1" fill="hold">
                                          <p:stCondLst>
                                            <p:cond delay="0"/>
                                          </p:stCondLst>
                                        </p:cTn>
                                        <p:tgtEl>
                                          <p:spTgt spid="21525"/>
                                        </p:tgtEl>
                                        <p:attrNameLst>
                                          <p:attrName>style.visibility</p:attrName>
                                        </p:attrNameLst>
                                      </p:cBhvr>
                                      <p:to>
                                        <p:strVal val="visible"/>
                                      </p:to>
                                    </p:set>
                                    <p:animEffect transition="in" filter="fade">
                                      <p:cBhvr>
                                        <p:cTn id="63" dur="1000"/>
                                        <p:tgtEl>
                                          <p:spTgt spid="21525"/>
                                        </p:tgtEl>
                                      </p:cBhvr>
                                    </p:animEffect>
                                  </p:childTnLst>
                                </p:cTn>
                              </p:par>
                              <p:par>
                                <p:cTn id="64" presetID="22" presetClass="entr" presetSubtype="4" fill="hold" nodeType="with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wipe(down)">
                                      <p:cBhvr>
                                        <p:cTn id="66" dur="500"/>
                                        <p:tgtEl>
                                          <p:spTgt spid="28"/>
                                        </p:tgtEl>
                                      </p:cBhvr>
                                    </p:animEffect>
                                  </p:childTnLst>
                                </p:cTn>
                              </p:par>
                              <p:par>
                                <p:cTn id="67" presetID="12" presetClass="entr" presetSubtype="4" fill="hold" nodeType="with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slide(fromBottom)">
                                      <p:cBhvr>
                                        <p:cTn id="69" dur="500"/>
                                        <p:tgtEl>
                                          <p:spTgt spid="23"/>
                                        </p:tgtEl>
                                      </p:cBhvr>
                                    </p:animEffect>
                                  </p:childTnLst>
                                </p:cTn>
                              </p:par>
                              <p:par>
                                <p:cTn id="70" presetID="22" presetClass="entr" presetSubtype="8" fill="hold" nodeType="withEffect">
                                  <p:stCondLst>
                                    <p:cond delay="500"/>
                                  </p:stCondLst>
                                  <p:childTnLst>
                                    <p:set>
                                      <p:cBhvr>
                                        <p:cTn id="71" dur="1" fill="hold">
                                          <p:stCondLst>
                                            <p:cond delay="0"/>
                                          </p:stCondLst>
                                        </p:cTn>
                                        <p:tgtEl>
                                          <p:spTgt spid="27"/>
                                        </p:tgtEl>
                                        <p:attrNameLst>
                                          <p:attrName>style.visibility</p:attrName>
                                        </p:attrNameLst>
                                      </p:cBhvr>
                                      <p:to>
                                        <p:strVal val="visible"/>
                                      </p:to>
                                    </p:set>
                                    <p:animEffect transition="in" filter="wipe(left)">
                                      <p:cBhvr>
                                        <p:cTn id="7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1" grpId="0"/>
      <p:bldP spid="20" grpId="0"/>
      <p:bldP spid="21" grpId="0"/>
      <p:bldP spid="24" grpId="0" animBg="1"/>
      <p:bldP spid="26"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rot="5400000">
            <a:off x="4019550" y="1733550"/>
            <a:ext cx="1104900" cy="9144000"/>
          </a:xfrm>
          <a:prstGeom prst="rect">
            <a:avLst/>
          </a:prstGeom>
          <a:solidFill>
            <a:srgbClr val="CAD9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pic>
        <p:nvPicPr>
          <p:cNvPr id="27651"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4888" y="1625600"/>
            <a:ext cx="3133725" cy="208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投影片編號版面配置區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pitchFamily="34" charset="0"/>
                <a:ea typeface="新細明體" charset="-120"/>
              </a:defRPr>
            </a:lvl1pPr>
            <a:lvl2pPr marL="742950" indent="-285750">
              <a:spcBef>
                <a:spcPct val="20000"/>
              </a:spcBef>
              <a:buFont typeface="Arial" charset="0"/>
              <a:buChar char="–"/>
              <a:defRPr sz="2800">
                <a:solidFill>
                  <a:schemeClr val="tx1"/>
                </a:solidFill>
                <a:latin typeface="Calibri" pitchFamily="34" charset="0"/>
                <a:ea typeface="新細明體" charset="-120"/>
              </a:defRPr>
            </a:lvl2pPr>
            <a:lvl3pPr marL="1143000" indent="-228600">
              <a:spcBef>
                <a:spcPct val="20000"/>
              </a:spcBef>
              <a:buFont typeface="Arial" charset="0"/>
              <a:buChar char="•"/>
              <a:defRPr sz="2400">
                <a:solidFill>
                  <a:schemeClr val="tx1"/>
                </a:solidFill>
                <a:latin typeface="Calibri" pitchFamily="34" charset="0"/>
                <a:ea typeface="新細明體" charset="-120"/>
              </a:defRPr>
            </a:lvl3pPr>
            <a:lvl4pPr marL="1600200" indent="-228600">
              <a:spcBef>
                <a:spcPct val="20000"/>
              </a:spcBef>
              <a:buFont typeface="Arial" charset="0"/>
              <a:buChar char="–"/>
              <a:defRPr sz="2000">
                <a:solidFill>
                  <a:schemeClr val="tx1"/>
                </a:solidFill>
                <a:latin typeface="Calibri" pitchFamily="34" charset="0"/>
                <a:ea typeface="新細明體" charset="-120"/>
              </a:defRPr>
            </a:lvl4pPr>
            <a:lvl5pPr marL="2057400" indent="-228600">
              <a:spcBef>
                <a:spcPct val="20000"/>
              </a:spcBef>
              <a:buFont typeface="Arial" charset="0"/>
              <a:buChar char="»"/>
              <a:defRPr sz="2000">
                <a:solidFill>
                  <a:schemeClr val="tx1"/>
                </a:solidFill>
                <a:latin typeface="Calibri" pitchFamily="34" charset="0"/>
                <a:ea typeface="新細明體"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9pPr>
          </a:lstStyle>
          <a:p>
            <a:pPr>
              <a:spcBef>
                <a:spcPct val="0"/>
              </a:spcBef>
              <a:buFontTx/>
              <a:buNone/>
            </a:pPr>
            <a:fld id="{398C8E53-6255-403C-A690-01ACE005B7DB}" type="slidenum">
              <a:rPr lang="zh-TW" altLang="en-US" sz="1200" smtClean="0">
                <a:solidFill>
                  <a:srgbClr val="898989"/>
                </a:solidFill>
                <a:latin typeface="Arial" charset="0"/>
              </a:rPr>
              <a:pPr>
                <a:spcBef>
                  <a:spcPct val="0"/>
                </a:spcBef>
                <a:buFontTx/>
                <a:buNone/>
              </a:pPr>
              <a:t>66</a:t>
            </a:fld>
            <a:endParaRPr lang="zh-TW" altLang="en-US" sz="1200" smtClean="0">
              <a:solidFill>
                <a:srgbClr val="898989"/>
              </a:solidFill>
              <a:latin typeface="Arial" charset="0"/>
            </a:endParaRPr>
          </a:p>
        </p:txBody>
      </p:sp>
      <p:pic>
        <p:nvPicPr>
          <p:cNvPr id="27653" name="Picture 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727075"/>
            <a:ext cx="6122988" cy="459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4" name="Picture 1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87675" y="3671888"/>
            <a:ext cx="3135313" cy="2081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5" name="Picture 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575" y="3652838"/>
            <a:ext cx="3016250" cy="226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矩形 14"/>
          <p:cNvSpPr/>
          <p:nvPr/>
        </p:nvSpPr>
        <p:spPr>
          <a:xfrm>
            <a:off x="6156325" y="735013"/>
            <a:ext cx="2954338" cy="461962"/>
          </a:xfrm>
          <a:prstGeom prst="rect">
            <a:avLst/>
          </a:prstGeom>
        </p:spPr>
        <p:txBody>
          <a:bodyPr wrap="none">
            <a:spAutoFit/>
          </a:bodyPr>
          <a:lstStyle/>
          <a:p>
            <a:pPr algn="ctr" eaLnBrk="1" hangingPunct="1">
              <a:spcAft>
                <a:spcPts val="0"/>
              </a:spcAft>
              <a:defRPr/>
            </a:pPr>
            <a:r>
              <a:rPr lang="zh-TW" altLang="en-US" sz="2400" b="1" kern="100">
                <a:solidFill>
                  <a:srgbClr val="52AF05"/>
                </a:solidFill>
                <a:latin typeface="微軟正黑體"/>
                <a:ea typeface="微軟正黑體"/>
                <a:cs typeface="微軟正黑體"/>
              </a:rPr>
              <a:t>外語群各</a:t>
            </a:r>
            <a:r>
              <a:rPr lang="zh-TW" altLang="en-US" sz="2400" b="1" kern="100" dirty="0">
                <a:solidFill>
                  <a:srgbClr val="52AF05"/>
                </a:solidFill>
                <a:latin typeface="微軟正黑體"/>
                <a:ea typeface="微軟正黑體"/>
                <a:cs typeface="微軟正黑體"/>
              </a:rPr>
              <a:t>組學習重點</a:t>
            </a:r>
            <a:endParaRPr lang="en-US" altLang="zh-TW" sz="2400" kern="100" dirty="0">
              <a:solidFill>
                <a:srgbClr val="52AF05"/>
              </a:solidFill>
              <a:latin typeface="微軟正黑體"/>
              <a:ea typeface="微軟正黑體"/>
              <a:cs typeface="微軟正黑體"/>
            </a:endParaRPr>
          </a:p>
        </p:txBody>
      </p:sp>
      <p:sp>
        <p:nvSpPr>
          <p:cNvPr id="16" name="矩形 15"/>
          <p:cNvSpPr>
            <a:spLocks noChangeArrowheads="1"/>
          </p:cNvSpPr>
          <p:nvPr/>
        </p:nvSpPr>
        <p:spPr bwMode="auto">
          <a:xfrm>
            <a:off x="5940425" y="6283325"/>
            <a:ext cx="3749675"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ea typeface="新細明體" charset="-120"/>
              </a:defRPr>
            </a:lvl1pPr>
            <a:lvl2pPr marL="742950" indent="-285750">
              <a:spcBef>
                <a:spcPct val="20000"/>
              </a:spcBef>
              <a:buFont typeface="Arial" charset="0"/>
              <a:buChar char="–"/>
              <a:defRPr sz="2800">
                <a:solidFill>
                  <a:schemeClr val="tx1"/>
                </a:solidFill>
                <a:latin typeface="Calibri" pitchFamily="34" charset="0"/>
                <a:ea typeface="新細明體" charset="-120"/>
              </a:defRPr>
            </a:lvl2pPr>
            <a:lvl3pPr marL="1143000" indent="-228600">
              <a:spcBef>
                <a:spcPct val="20000"/>
              </a:spcBef>
              <a:buFont typeface="Arial" charset="0"/>
              <a:buChar char="•"/>
              <a:defRPr sz="2400">
                <a:solidFill>
                  <a:schemeClr val="tx1"/>
                </a:solidFill>
                <a:latin typeface="Calibri" pitchFamily="34" charset="0"/>
                <a:ea typeface="新細明體" charset="-120"/>
              </a:defRPr>
            </a:lvl3pPr>
            <a:lvl4pPr marL="1600200" indent="-228600">
              <a:spcBef>
                <a:spcPct val="20000"/>
              </a:spcBef>
              <a:buFont typeface="Arial" charset="0"/>
              <a:buChar char="–"/>
              <a:defRPr sz="2000">
                <a:solidFill>
                  <a:schemeClr val="tx1"/>
                </a:solidFill>
                <a:latin typeface="Calibri" pitchFamily="34" charset="0"/>
                <a:ea typeface="新細明體" charset="-120"/>
              </a:defRPr>
            </a:lvl4pPr>
            <a:lvl5pPr marL="2057400" indent="-228600">
              <a:spcBef>
                <a:spcPct val="20000"/>
              </a:spcBef>
              <a:buFont typeface="Arial" charset="0"/>
              <a:buChar char="»"/>
              <a:defRPr sz="2000">
                <a:solidFill>
                  <a:schemeClr val="tx1"/>
                </a:solidFill>
                <a:latin typeface="Calibri" pitchFamily="34" charset="0"/>
                <a:ea typeface="新細明體"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9pPr>
          </a:lstStyle>
          <a:p>
            <a:pPr eaLnBrk="1" hangingPunct="1">
              <a:buFont typeface="Arial" charset="0"/>
              <a:buNone/>
            </a:pPr>
            <a:r>
              <a:rPr lang="en-US" altLang="zh-TW" sz="1800">
                <a:solidFill>
                  <a:schemeClr val="bg1"/>
                </a:solidFill>
                <a:latin typeface="微軟正黑體" pitchFamily="34" charset="-120"/>
                <a:ea typeface="微軟正黑體" pitchFamily="34" charset="-120"/>
              </a:rPr>
              <a:t> </a:t>
            </a:r>
          </a:p>
          <a:p>
            <a:pPr eaLnBrk="1" hangingPunct="1"/>
            <a:endParaRPr lang="en-US" altLang="zh-TW" sz="2400">
              <a:latin typeface="微軟正黑體" pitchFamily="34" charset="-120"/>
              <a:ea typeface="微軟正黑體" pitchFamily="34" charset="-120"/>
            </a:endParaRPr>
          </a:p>
          <a:p>
            <a:pPr eaLnBrk="1" hangingPunct="1">
              <a:spcBef>
                <a:spcPct val="0"/>
              </a:spcBef>
              <a:buFontTx/>
              <a:buNone/>
            </a:pPr>
            <a:endParaRPr lang="en-US" altLang="zh-TW" sz="1800">
              <a:solidFill>
                <a:schemeClr val="bg1"/>
              </a:solidFill>
              <a:latin typeface="微軟正黑體" pitchFamily="34" charset="-120"/>
              <a:ea typeface="微軟正黑體" pitchFamily="34" charset="-120"/>
            </a:endParaRPr>
          </a:p>
        </p:txBody>
      </p:sp>
      <p:sp>
        <p:nvSpPr>
          <p:cNvPr id="17" name="文字方塊 16"/>
          <p:cNvSpPr txBox="1">
            <a:spLocks noChangeArrowheads="1"/>
          </p:cNvSpPr>
          <p:nvPr/>
        </p:nvSpPr>
        <p:spPr bwMode="auto">
          <a:xfrm rot="14464">
            <a:off x="5829300" y="5892800"/>
            <a:ext cx="33877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ea typeface="新細明體" charset="-120"/>
              </a:defRPr>
            </a:lvl1pPr>
            <a:lvl2pPr marL="742950" indent="-285750">
              <a:spcBef>
                <a:spcPct val="20000"/>
              </a:spcBef>
              <a:buFont typeface="Arial" charset="0"/>
              <a:buChar char="–"/>
              <a:defRPr sz="2800">
                <a:solidFill>
                  <a:schemeClr val="tx1"/>
                </a:solidFill>
                <a:latin typeface="Calibri" pitchFamily="34" charset="0"/>
                <a:ea typeface="新細明體" charset="-120"/>
              </a:defRPr>
            </a:lvl2pPr>
            <a:lvl3pPr marL="1143000" indent="-228600">
              <a:spcBef>
                <a:spcPct val="20000"/>
              </a:spcBef>
              <a:buFont typeface="Arial" charset="0"/>
              <a:buChar char="•"/>
              <a:defRPr sz="2400">
                <a:solidFill>
                  <a:schemeClr val="tx1"/>
                </a:solidFill>
                <a:latin typeface="Calibri" pitchFamily="34" charset="0"/>
                <a:ea typeface="新細明體" charset="-120"/>
              </a:defRPr>
            </a:lvl3pPr>
            <a:lvl4pPr marL="1600200" indent="-228600">
              <a:spcBef>
                <a:spcPct val="20000"/>
              </a:spcBef>
              <a:buFont typeface="Arial" charset="0"/>
              <a:buChar char="–"/>
              <a:defRPr sz="2000">
                <a:solidFill>
                  <a:schemeClr val="tx1"/>
                </a:solidFill>
                <a:latin typeface="Calibri" pitchFamily="34" charset="0"/>
                <a:ea typeface="新細明體" charset="-120"/>
              </a:defRPr>
            </a:lvl4pPr>
            <a:lvl5pPr marL="2057400" indent="-228600">
              <a:spcBef>
                <a:spcPct val="20000"/>
              </a:spcBef>
              <a:buFont typeface="Arial" charset="0"/>
              <a:buChar char="»"/>
              <a:defRPr sz="2000">
                <a:solidFill>
                  <a:schemeClr val="tx1"/>
                </a:solidFill>
                <a:latin typeface="Calibri" pitchFamily="34" charset="0"/>
                <a:ea typeface="新細明體"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9pPr>
          </a:lstStyle>
          <a:p>
            <a:pPr eaLnBrk="1" hangingPunct="1">
              <a:spcBef>
                <a:spcPct val="0"/>
              </a:spcBef>
              <a:buFontTx/>
              <a:buNone/>
            </a:pPr>
            <a:r>
              <a:rPr lang="zh-TW" altLang="en-US" sz="2800" b="1">
                <a:solidFill>
                  <a:schemeClr val="bg1"/>
                </a:solidFill>
                <a:latin typeface="微軟正黑體" pitchFamily="34" charset="-120"/>
                <a:ea typeface="微軟正黑體" pitchFamily="34" charset="-120"/>
              </a:rPr>
              <a:t>技職教育宣導 </a:t>
            </a:r>
            <a:r>
              <a:rPr lang="zh-TW" altLang="en-US" sz="2000" b="1">
                <a:solidFill>
                  <a:schemeClr val="bg1"/>
                </a:solidFill>
                <a:latin typeface="微軟正黑體" pitchFamily="34" charset="-120"/>
                <a:ea typeface="微軟正黑體" pitchFamily="34" charset="-120"/>
              </a:rPr>
              <a:t>外語群</a:t>
            </a:r>
          </a:p>
        </p:txBody>
      </p:sp>
      <p:pic>
        <p:nvPicPr>
          <p:cNvPr id="27659" name="Picture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84888" y="3694113"/>
            <a:ext cx="3089275" cy="2058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3118757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anim calcmode="lin" valueType="num">
                                      <p:cBhvr>
                                        <p:cTn id="13" dur="500" fill="hold"/>
                                        <p:tgtEl>
                                          <p:spTgt spid="16"/>
                                        </p:tgtEl>
                                        <p:attrNameLst>
                                          <p:attrName>ppt_x</p:attrName>
                                        </p:attrNameLst>
                                      </p:cBhvr>
                                      <p:tavLst>
                                        <p:tav tm="0">
                                          <p:val>
                                            <p:strVal val="#ppt_x"/>
                                          </p:val>
                                        </p:tav>
                                        <p:tav tm="100000">
                                          <p:val>
                                            <p:strVal val="#ppt_x"/>
                                          </p:val>
                                        </p:tav>
                                      </p:tavLst>
                                    </p:anim>
                                    <p:anim calcmode="lin" valueType="num">
                                      <p:cBhvr>
                                        <p:cTn id="14"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圖片 5" descr="底7.png"/>
          <p:cNvPicPr>
            <a:picLocks noChangeAspect="1"/>
          </p:cNvPicPr>
          <p:nvPr/>
        </p:nvPicPr>
        <p:blipFill>
          <a:blip r:embed="rId3">
            <a:extLst>
              <a:ext uri="{28A0092B-C50C-407E-A947-70E740481C1C}">
                <a14:useLocalDpi xmlns:a14="http://schemas.microsoft.com/office/drawing/2010/main" val="0"/>
              </a:ext>
            </a:extLst>
          </a:blip>
          <a:srcRect t="15111"/>
          <a:stretch>
            <a:fillRect/>
          </a:stretch>
        </p:blipFill>
        <p:spPr bwMode="auto">
          <a:xfrm>
            <a:off x="3500438" y="0"/>
            <a:ext cx="6500812" cy="692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五邊形 20"/>
          <p:cNvSpPr/>
          <p:nvPr/>
        </p:nvSpPr>
        <p:spPr>
          <a:xfrm>
            <a:off x="0" y="428604"/>
            <a:ext cx="4211960" cy="857256"/>
          </a:xfrm>
          <a:prstGeom prst="homePlate">
            <a:avLst/>
          </a:prstGeom>
          <a:gradFill flip="none" rotWithShape="1">
            <a:gsLst>
              <a:gs pos="8000">
                <a:schemeClr val="bg1"/>
              </a:gs>
              <a:gs pos="67000">
                <a:srgbClr val="CAD903"/>
              </a:gs>
            </a:gsLst>
            <a:lin ang="2700000" scaled="1"/>
            <a:tileRect/>
          </a:gradFill>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sp>
        <p:nvSpPr>
          <p:cNvPr id="22" name="標題 1"/>
          <p:cNvSpPr txBox="1">
            <a:spLocks/>
          </p:cNvSpPr>
          <p:nvPr/>
        </p:nvSpPr>
        <p:spPr bwMode="auto">
          <a:xfrm>
            <a:off x="142875" y="285750"/>
            <a:ext cx="3714750" cy="1154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charset="0"/>
              <a:buChar char="•"/>
              <a:defRPr sz="3200">
                <a:solidFill>
                  <a:schemeClr val="tx1"/>
                </a:solidFill>
                <a:latin typeface="Calibri" pitchFamily="34" charset="0"/>
                <a:ea typeface="新細明體" charset="-120"/>
              </a:defRPr>
            </a:lvl1pPr>
            <a:lvl2pPr marL="742950" indent="-285750">
              <a:spcBef>
                <a:spcPct val="20000"/>
              </a:spcBef>
              <a:buFont typeface="Arial" charset="0"/>
              <a:buChar char="–"/>
              <a:defRPr sz="2800">
                <a:solidFill>
                  <a:schemeClr val="tx1"/>
                </a:solidFill>
                <a:latin typeface="Calibri" pitchFamily="34" charset="0"/>
                <a:ea typeface="新細明體" charset="-120"/>
              </a:defRPr>
            </a:lvl2pPr>
            <a:lvl3pPr marL="1143000" indent="-228600">
              <a:spcBef>
                <a:spcPct val="20000"/>
              </a:spcBef>
              <a:buFont typeface="Arial" charset="0"/>
              <a:buChar char="•"/>
              <a:defRPr sz="2400">
                <a:solidFill>
                  <a:schemeClr val="tx1"/>
                </a:solidFill>
                <a:latin typeface="Calibri" pitchFamily="34" charset="0"/>
                <a:ea typeface="新細明體" charset="-120"/>
              </a:defRPr>
            </a:lvl3pPr>
            <a:lvl4pPr marL="1600200" indent="-228600">
              <a:spcBef>
                <a:spcPct val="20000"/>
              </a:spcBef>
              <a:buFont typeface="Arial" charset="0"/>
              <a:buChar char="–"/>
              <a:defRPr sz="2000">
                <a:solidFill>
                  <a:schemeClr val="tx1"/>
                </a:solidFill>
                <a:latin typeface="Calibri" pitchFamily="34" charset="0"/>
                <a:ea typeface="新細明體" charset="-120"/>
              </a:defRPr>
            </a:lvl4pPr>
            <a:lvl5pPr marL="2057400" indent="-228600">
              <a:spcBef>
                <a:spcPct val="20000"/>
              </a:spcBef>
              <a:buFont typeface="Arial" charset="0"/>
              <a:buChar char="»"/>
              <a:defRPr sz="2000">
                <a:solidFill>
                  <a:schemeClr val="tx1"/>
                </a:solidFill>
                <a:latin typeface="Calibri" pitchFamily="34" charset="0"/>
                <a:ea typeface="新細明體"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9pPr>
          </a:lstStyle>
          <a:p>
            <a:pPr algn="ctr" eaLnBrk="1" hangingPunct="1">
              <a:spcBef>
                <a:spcPct val="0"/>
              </a:spcBef>
              <a:buFontTx/>
              <a:buNone/>
            </a:pPr>
            <a:r>
              <a:rPr lang="zh-TW" altLang="zh-TW" sz="2400" dirty="0">
                <a:latin typeface="微軟正黑體" pitchFamily="34" charset="-120"/>
                <a:ea typeface="微軟正黑體" pitchFamily="34" charset="-120"/>
              </a:rPr>
              <a:t>必修</a:t>
            </a:r>
            <a:r>
              <a:rPr lang="zh-TW" altLang="en-US" sz="2400" dirty="0">
                <a:latin typeface="微軟正黑體" pitchFamily="34" charset="-120"/>
                <a:ea typeface="微軟正黑體" pitchFamily="34" charset="-120"/>
              </a:rPr>
              <a:t>共同</a:t>
            </a:r>
            <a:r>
              <a:rPr lang="zh-TW" altLang="zh-TW" sz="2400" dirty="0">
                <a:latin typeface="微軟正黑體" pitchFamily="34" charset="-120"/>
                <a:ea typeface="微軟正黑體" pitchFamily="34" charset="-120"/>
              </a:rPr>
              <a:t>專業科目</a:t>
            </a:r>
            <a:r>
              <a:rPr lang="en-US" altLang="zh-TW" sz="2400" dirty="0">
                <a:latin typeface="微軟正黑體" pitchFamily="34" charset="-120"/>
                <a:ea typeface="微軟正黑體" pitchFamily="34" charset="-120"/>
              </a:rPr>
              <a:t> </a:t>
            </a:r>
          </a:p>
          <a:p>
            <a:pPr algn="ctr" eaLnBrk="1" hangingPunct="1">
              <a:spcBef>
                <a:spcPct val="0"/>
              </a:spcBef>
              <a:buFontTx/>
              <a:buNone/>
            </a:pPr>
            <a:r>
              <a:rPr lang="zh-TW" altLang="zh-TW" sz="2400" b="1" dirty="0">
                <a:latin typeface="微軟正黑體" pitchFamily="34" charset="-120"/>
                <a:ea typeface="微軟正黑體" pitchFamily="34" charset="-120"/>
              </a:rPr>
              <a:t>英</a:t>
            </a:r>
            <a:r>
              <a:rPr lang="zh-TW" altLang="en-US" sz="2400" b="1" dirty="0">
                <a:latin typeface="微軟正黑體" pitchFamily="34" charset="-120"/>
                <a:ea typeface="微軟正黑體" pitchFamily="34" charset="-120"/>
              </a:rPr>
              <a:t>文組</a:t>
            </a:r>
            <a:r>
              <a:rPr lang="en-US" altLang="zh-TW" sz="2400" b="1" dirty="0">
                <a:latin typeface="微軟正黑體" pitchFamily="34" charset="-120"/>
                <a:ea typeface="微軟正黑體" pitchFamily="34" charset="-120"/>
              </a:rPr>
              <a:t>/</a:t>
            </a:r>
            <a:r>
              <a:rPr lang="zh-TW" altLang="en-US" sz="2400" b="1" dirty="0">
                <a:latin typeface="微軟正黑體" pitchFamily="34" charset="-120"/>
                <a:ea typeface="微軟正黑體" pitchFamily="34" charset="-120"/>
              </a:rPr>
              <a:t>日文</a:t>
            </a:r>
            <a:r>
              <a:rPr lang="zh-TW" altLang="en-US" sz="2400" b="1" dirty="0" smtClean="0">
                <a:latin typeface="微軟正黑體" pitchFamily="34" charset="-120"/>
                <a:ea typeface="微軟正黑體" pitchFamily="34" charset="-120"/>
              </a:rPr>
              <a:t>組</a:t>
            </a:r>
            <a:endParaRPr lang="zh-TW" altLang="en-US" sz="2400" dirty="0">
              <a:latin typeface="Arial" charset="0"/>
            </a:endParaRPr>
          </a:p>
        </p:txBody>
      </p:sp>
      <p:pic>
        <p:nvPicPr>
          <p:cNvPr id="18440" name="圖片 15" descr="底6字.png"/>
          <p:cNvPicPr>
            <a:picLocks noChangeAspect="1"/>
          </p:cNvPicPr>
          <p:nvPr/>
        </p:nvPicPr>
        <p:blipFill>
          <a:blip r:embed="rId4">
            <a:extLst>
              <a:ext uri="{28A0092B-C50C-407E-A947-70E740481C1C}">
                <a14:useLocalDpi xmlns:a14="http://schemas.microsoft.com/office/drawing/2010/main" val="0"/>
              </a:ext>
            </a:extLst>
          </a:blip>
          <a:srcRect t="2" r="26489" b="47289"/>
          <a:stretch>
            <a:fillRect/>
          </a:stretch>
        </p:blipFill>
        <p:spPr bwMode="auto">
          <a:xfrm rot="165758">
            <a:off x="4845050" y="342900"/>
            <a:ext cx="2366963" cy="194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圖片 21" descr="攤開書.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500938" y="0"/>
            <a:ext cx="1381125" cy="138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圖片 20" descr="書4.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643688" y="285750"/>
            <a:ext cx="1882775" cy="138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圖片 22" descr="字典.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rot="977784">
            <a:off x="7366000" y="365125"/>
            <a:ext cx="1141413" cy="1141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圖片 28" descr=".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rot="413749">
            <a:off x="8148638" y="1947863"/>
            <a:ext cx="744537" cy="1319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圖片 28"/>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6910388" y="4314825"/>
            <a:ext cx="200025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45" name="內容版面配置區 2"/>
          <p:cNvSpPr>
            <a:spLocks noGrp="1"/>
          </p:cNvSpPr>
          <p:nvPr>
            <p:ph idx="1"/>
          </p:nvPr>
        </p:nvSpPr>
        <p:spPr>
          <a:xfrm>
            <a:off x="175419" y="1561228"/>
            <a:ext cx="3649662" cy="1928812"/>
          </a:xfrm>
        </p:spPr>
        <p:txBody>
          <a:bodyPr/>
          <a:lstStyle/>
          <a:p>
            <a:pPr eaLnBrk="1" hangingPunct="1">
              <a:lnSpc>
                <a:spcPct val="150000"/>
              </a:lnSpc>
              <a:buFont typeface="Arial" charset="0"/>
              <a:buNone/>
              <a:defRPr/>
            </a:pPr>
            <a:r>
              <a:rPr lang="zh-TW" altLang="en-US" sz="2400" b="1" dirty="0" smtClean="0">
                <a:solidFill>
                  <a:srgbClr val="006600"/>
                </a:solidFill>
                <a:latin typeface="微軟正黑體" pitchFamily="34" charset="-120"/>
                <a:ea typeface="微軟正黑體" pitchFamily="34" charset="-120"/>
              </a:rPr>
              <a:t>          </a:t>
            </a:r>
            <a:r>
              <a:rPr lang="zh-TW" altLang="zh-TW" sz="2400" b="1" dirty="0" smtClean="0">
                <a:solidFill>
                  <a:srgbClr val="006600"/>
                </a:solidFill>
                <a:latin typeface="微軟正黑體" pitchFamily="34" charset="-120"/>
                <a:ea typeface="微軟正黑體" pitchFamily="34" charset="-120"/>
              </a:rPr>
              <a:t>商業概論</a:t>
            </a:r>
            <a:endParaRPr lang="zh-TW" altLang="zh-TW" sz="2400" dirty="0" smtClean="0">
              <a:solidFill>
                <a:srgbClr val="006600"/>
              </a:solidFill>
              <a:latin typeface="微軟正黑體" pitchFamily="34" charset="-120"/>
              <a:ea typeface="微軟正黑體" pitchFamily="34" charset="-120"/>
            </a:endParaRPr>
          </a:p>
          <a:p>
            <a:pPr marL="0" eaLnBrk="1" hangingPunct="1">
              <a:lnSpc>
                <a:spcPct val="150000"/>
              </a:lnSpc>
              <a:spcBef>
                <a:spcPts val="0"/>
              </a:spcBef>
              <a:buFont typeface="Arial" charset="0"/>
              <a:buNone/>
              <a:defRPr/>
            </a:pPr>
            <a:r>
              <a:rPr lang="zh-TW" altLang="zh-TW" sz="2000" dirty="0" smtClean="0">
                <a:solidFill>
                  <a:schemeClr val="tx1">
                    <a:lumMod val="75000"/>
                    <a:lumOff val="25000"/>
                  </a:schemeClr>
                </a:solidFill>
                <a:latin typeface="微軟正黑體" panose="020B0604030504040204" pitchFamily="34" charset="-120"/>
                <a:ea typeface="微軟正黑體" panose="020B0604030504040204" pitchFamily="34" charset="-120"/>
              </a:rPr>
              <a:t>了解現代化的商業環境，認識商業及其管理基本概念，培養正確的工作態度及創業精神</a:t>
            </a:r>
          </a:p>
        </p:txBody>
      </p:sp>
      <p:sp>
        <p:nvSpPr>
          <p:cNvPr id="18447" name="投影片編號版面配置區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pitchFamily="34" charset="0"/>
                <a:ea typeface="新細明體" charset="-120"/>
              </a:defRPr>
            </a:lvl1pPr>
            <a:lvl2pPr marL="742950" indent="-285750">
              <a:spcBef>
                <a:spcPct val="20000"/>
              </a:spcBef>
              <a:buFont typeface="Arial" charset="0"/>
              <a:buChar char="–"/>
              <a:defRPr sz="2800">
                <a:solidFill>
                  <a:schemeClr val="tx1"/>
                </a:solidFill>
                <a:latin typeface="Calibri" pitchFamily="34" charset="0"/>
                <a:ea typeface="新細明體" charset="-120"/>
              </a:defRPr>
            </a:lvl2pPr>
            <a:lvl3pPr marL="1143000" indent="-228600">
              <a:spcBef>
                <a:spcPct val="20000"/>
              </a:spcBef>
              <a:buFont typeface="Arial" charset="0"/>
              <a:buChar char="•"/>
              <a:defRPr sz="2400">
                <a:solidFill>
                  <a:schemeClr val="tx1"/>
                </a:solidFill>
                <a:latin typeface="Calibri" pitchFamily="34" charset="0"/>
                <a:ea typeface="新細明體" charset="-120"/>
              </a:defRPr>
            </a:lvl3pPr>
            <a:lvl4pPr marL="1600200" indent="-228600">
              <a:spcBef>
                <a:spcPct val="20000"/>
              </a:spcBef>
              <a:buFont typeface="Arial" charset="0"/>
              <a:buChar char="–"/>
              <a:defRPr sz="2000">
                <a:solidFill>
                  <a:schemeClr val="tx1"/>
                </a:solidFill>
                <a:latin typeface="Calibri" pitchFamily="34" charset="0"/>
                <a:ea typeface="新細明體" charset="-120"/>
              </a:defRPr>
            </a:lvl4pPr>
            <a:lvl5pPr marL="2057400" indent="-228600">
              <a:spcBef>
                <a:spcPct val="20000"/>
              </a:spcBef>
              <a:buFont typeface="Arial" charset="0"/>
              <a:buChar char="»"/>
              <a:defRPr sz="2000">
                <a:solidFill>
                  <a:schemeClr val="tx1"/>
                </a:solidFill>
                <a:latin typeface="Calibri" pitchFamily="34" charset="0"/>
                <a:ea typeface="新細明體"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9pPr>
          </a:lstStyle>
          <a:p>
            <a:pPr>
              <a:spcBef>
                <a:spcPct val="0"/>
              </a:spcBef>
              <a:buFontTx/>
              <a:buNone/>
            </a:pPr>
            <a:fld id="{C88B709A-B86D-43DA-A63F-24B01F5ACDA0}" type="slidenum">
              <a:rPr lang="zh-TW" altLang="en-US" sz="1200" smtClean="0">
                <a:solidFill>
                  <a:srgbClr val="898989"/>
                </a:solidFill>
                <a:latin typeface="Arial" charset="0"/>
              </a:rPr>
              <a:pPr>
                <a:spcBef>
                  <a:spcPct val="0"/>
                </a:spcBef>
                <a:buFontTx/>
                <a:buNone/>
              </a:pPr>
              <a:t>67</a:t>
            </a:fld>
            <a:endParaRPr lang="zh-TW" altLang="en-US" sz="1200" smtClean="0">
              <a:solidFill>
                <a:srgbClr val="898989"/>
              </a:solidFill>
              <a:latin typeface="Arial" charset="0"/>
            </a:endParaRPr>
          </a:p>
        </p:txBody>
      </p:sp>
      <p:pic>
        <p:nvPicPr>
          <p:cNvPr id="22547" name="圖片 32" descr="商業概論.png"/>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175419" y="1399303"/>
            <a:ext cx="838200" cy="804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圖片 23" descr="酒瓶.pn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rot="-283767">
            <a:off x="0" y="5286375"/>
            <a:ext cx="1416050" cy="141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圖片 30" descr="數.pn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rot="385513">
            <a:off x="552450" y="5805488"/>
            <a:ext cx="10001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圖片 15" descr="計算機概論.pn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2540189" y="3728403"/>
            <a:ext cx="7874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內容版面配置區 2"/>
          <p:cNvSpPr txBox="1">
            <a:spLocks/>
          </p:cNvSpPr>
          <p:nvPr/>
        </p:nvSpPr>
        <p:spPr bwMode="auto">
          <a:xfrm>
            <a:off x="2468752" y="3845878"/>
            <a:ext cx="4443412" cy="2143125"/>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a:bodyPr>
          <a:lstStyle>
            <a:lvl1pPr marL="342900" indent="-342900" algn="l" rtl="0" fontAlgn="base">
              <a:spcBef>
                <a:spcPct val="20000"/>
              </a:spcBef>
              <a:spcAft>
                <a:spcPct val="0"/>
              </a:spcAft>
              <a:buBlip>
                <a:blip r:embed="rId14"/>
              </a:buBlip>
              <a:defRPr sz="3200" b="1" kern="1200">
                <a:solidFill>
                  <a:srgbClr val="006600"/>
                </a:solidFill>
                <a:latin typeface="微軟正黑體" pitchFamily="34" charset="-120"/>
                <a:ea typeface="微軟正黑體" pitchFamily="34" charset="-120"/>
                <a:cs typeface="+mn-cs"/>
              </a:defRPr>
            </a:lvl1pPr>
            <a:lvl2pPr marL="742950" indent="-285750" algn="l" rtl="0" fontAlgn="base">
              <a:spcBef>
                <a:spcPct val="20000"/>
              </a:spcBef>
              <a:spcAft>
                <a:spcPct val="0"/>
              </a:spcAft>
              <a:buFont typeface="Arial" pitchFamily="34" charset="0"/>
              <a:buChar char="–"/>
              <a:defRPr sz="2800" b="1" kern="1200">
                <a:solidFill>
                  <a:srgbClr val="660033"/>
                </a:solidFill>
                <a:latin typeface="微軟正黑體" pitchFamily="34" charset="-120"/>
                <a:ea typeface="微軟正黑體" pitchFamily="34" charset="-120"/>
                <a:cs typeface="+mn-cs"/>
              </a:defRPr>
            </a:lvl2pPr>
            <a:lvl3pPr marL="1143000" indent="-228600" algn="l" rtl="0" fontAlgn="base">
              <a:spcBef>
                <a:spcPct val="20000"/>
              </a:spcBef>
              <a:spcAft>
                <a:spcPct val="0"/>
              </a:spcAft>
              <a:buFont typeface="Arial" pitchFamily="34" charset="0"/>
              <a:buChar char="•"/>
              <a:defRPr sz="2400" b="1" kern="1200">
                <a:solidFill>
                  <a:srgbClr val="660033"/>
                </a:solidFill>
                <a:latin typeface="微軟正黑體" pitchFamily="34" charset="-120"/>
                <a:ea typeface="微軟正黑體" pitchFamily="34" charset="-120"/>
                <a:cs typeface="+mn-cs"/>
              </a:defRPr>
            </a:lvl3pPr>
            <a:lvl4pPr marL="1600200" indent="-228600" algn="l" rtl="0" fontAlgn="base">
              <a:spcBef>
                <a:spcPct val="20000"/>
              </a:spcBef>
              <a:spcAft>
                <a:spcPct val="0"/>
              </a:spcAft>
              <a:buFont typeface="Arial" pitchFamily="34" charset="0"/>
              <a:buChar char="–"/>
              <a:defRPr sz="2000" b="1" kern="1200">
                <a:solidFill>
                  <a:srgbClr val="660033"/>
                </a:solidFill>
                <a:latin typeface="微軟正黑體" pitchFamily="34" charset="-120"/>
                <a:ea typeface="微軟正黑體" pitchFamily="34" charset="-120"/>
                <a:cs typeface="+mn-cs"/>
              </a:defRPr>
            </a:lvl4pPr>
            <a:lvl5pPr marL="2057400" indent="-228600" algn="l" rtl="0" fontAlgn="base">
              <a:spcBef>
                <a:spcPct val="20000"/>
              </a:spcBef>
              <a:spcAft>
                <a:spcPct val="0"/>
              </a:spcAft>
              <a:buFont typeface="Arial" pitchFamily="34" charset="0"/>
              <a:buChar char="»"/>
              <a:defRPr sz="2000" b="1" kern="1200">
                <a:solidFill>
                  <a:srgbClr val="660033"/>
                </a:solidFill>
                <a:latin typeface="微軟正黑體" pitchFamily="34" charset="-120"/>
                <a:ea typeface="微軟正黑體" pitchFamily="34" charset="-12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buFont typeface="Arial" charset="0"/>
              <a:buNone/>
              <a:defRPr/>
            </a:pPr>
            <a:r>
              <a:rPr lang="zh-TW" altLang="en-US" sz="2400" dirty="0" smtClean="0"/>
              <a:t>           </a:t>
            </a:r>
            <a:r>
              <a:rPr lang="zh-TW" altLang="zh-TW" sz="2400" dirty="0" smtClean="0"/>
              <a:t>計算機概論</a:t>
            </a:r>
          </a:p>
          <a:p>
            <a:pPr marL="0" indent="0" fontAlgn="auto">
              <a:lnSpc>
                <a:spcPct val="150000"/>
              </a:lnSpc>
              <a:spcBef>
                <a:spcPts val="0"/>
              </a:spcBef>
              <a:spcAft>
                <a:spcPts val="0"/>
              </a:spcAft>
              <a:buFont typeface="Arial" charset="0"/>
              <a:buNone/>
              <a:defRPr/>
            </a:pPr>
            <a:r>
              <a:rPr lang="zh-TW" altLang="zh-TW" sz="2000" dirty="0" smtClean="0"/>
              <a:t>了解程式語言的基本知識與實作，另一方面宣導著作權與資訊安全的觀念</a:t>
            </a:r>
          </a:p>
        </p:txBody>
      </p:sp>
    </p:spTree>
    <p:extLst>
      <p:ext uri="{BB962C8B-B14F-4D97-AF65-F5344CB8AC3E}">
        <p14:creationId xmlns:p14="http://schemas.microsoft.com/office/powerpoint/2010/main" val="9205979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slide(fromLeft)">
                                      <p:cBhvr>
                                        <p:cTn id="7" dur="500"/>
                                        <p:tgtEl>
                                          <p:spTgt spid="21"/>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slide(fromLeft)">
                                      <p:cBhvr>
                                        <p:cTn id="10" dur="500"/>
                                        <p:tgtEl>
                                          <p:spTgt spid="22"/>
                                        </p:tgtEl>
                                      </p:cBhvr>
                                    </p:animEffect>
                                  </p:childTnLst>
                                </p:cTn>
                              </p:par>
                              <p:par>
                                <p:cTn id="11" presetID="25" presetClass="entr" presetSubtype="0" fill="hold" nodeType="withEffect">
                                  <p:stCondLst>
                                    <p:cond delay="0"/>
                                  </p:stCondLst>
                                  <p:childTnLst>
                                    <p:set>
                                      <p:cBhvr>
                                        <p:cTn id="12" dur="1" fill="hold">
                                          <p:stCondLst>
                                            <p:cond delay="0"/>
                                          </p:stCondLst>
                                        </p:cTn>
                                        <p:tgtEl>
                                          <p:spTgt spid="22547"/>
                                        </p:tgtEl>
                                        <p:attrNameLst>
                                          <p:attrName>style.visibility</p:attrName>
                                        </p:attrNameLst>
                                      </p:cBhvr>
                                      <p:to>
                                        <p:strVal val="visible"/>
                                      </p:to>
                                    </p:set>
                                    <p:anim calcmode="lin" valueType="num">
                                      <p:cBhvr>
                                        <p:cTn id="13" dur="250" decel="50000" fill="hold">
                                          <p:stCondLst>
                                            <p:cond delay="0"/>
                                          </p:stCondLst>
                                        </p:cTn>
                                        <p:tgtEl>
                                          <p:spTgt spid="22547"/>
                                        </p:tgtEl>
                                        <p:attrNameLst>
                                          <p:attrName>style.rotation</p:attrName>
                                        </p:attrNameLst>
                                      </p:cBhvr>
                                      <p:tavLst>
                                        <p:tav tm="0">
                                          <p:val>
                                            <p:fltVal val="-90"/>
                                          </p:val>
                                        </p:tav>
                                        <p:tav tm="100000">
                                          <p:val>
                                            <p:fltVal val="0"/>
                                          </p:val>
                                        </p:tav>
                                      </p:tavLst>
                                    </p:anim>
                                    <p:anim calcmode="lin" valueType="num">
                                      <p:cBhvr>
                                        <p:cTn id="14" dur="250" decel="50000" fill="hold">
                                          <p:stCondLst>
                                            <p:cond delay="0"/>
                                          </p:stCondLst>
                                        </p:cTn>
                                        <p:tgtEl>
                                          <p:spTgt spid="22547"/>
                                        </p:tgtEl>
                                        <p:attrNameLst>
                                          <p:attrName>ppt_w</p:attrName>
                                        </p:attrNameLst>
                                      </p:cBhvr>
                                      <p:tavLst>
                                        <p:tav tm="0">
                                          <p:val>
                                            <p:strVal val="#ppt_w"/>
                                          </p:val>
                                        </p:tav>
                                        <p:tav tm="100000">
                                          <p:val>
                                            <p:strVal val="#ppt_w*.05"/>
                                          </p:val>
                                        </p:tav>
                                      </p:tavLst>
                                    </p:anim>
                                    <p:anim calcmode="lin" valueType="num">
                                      <p:cBhvr>
                                        <p:cTn id="15" dur="250" accel="50000" fill="hold">
                                          <p:stCondLst>
                                            <p:cond delay="250"/>
                                          </p:stCondLst>
                                        </p:cTn>
                                        <p:tgtEl>
                                          <p:spTgt spid="22547"/>
                                        </p:tgtEl>
                                        <p:attrNameLst>
                                          <p:attrName>ppt_w</p:attrName>
                                        </p:attrNameLst>
                                      </p:cBhvr>
                                      <p:tavLst>
                                        <p:tav tm="0">
                                          <p:val>
                                            <p:strVal val="#ppt_w*.05"/>
                                          </p:val>
                                        </p:tav>
                                        <p:tav tm="100000">
                                          <p:val>
                                            <p:strVal val="#ppt_w"/>
                                          </p:val>
                                        </p:tav>
                                      </p:tavLst>
                                    </p:anim>
                                    <p:anim calcmode="lin" valueType="num">
                                      <p:cBhvr>
                                        <p:cTn id="16" dur="500" fill="hold"/>
                                        <p:tgtEl>
                                          <p:spTgt spid="22547"/>
                                        </p:tgtEl>
                                        <p:attrNameLst>
                                          <p:attrName>ppt_h</p:attrName>
                                        </p:attrNameLst>
                                      </p:cBhvr>
                                      <p:tavLst>
                                        <p:tav tm="0">
                                          <p:val>
                                            <p:strVal val="#ppt_h"/>
                                          </p:val>
                                        </p:tav>
                                        <p:tav tm="100000">
                                          <p:val>
                                            <p:strVal val="#ppt_h"/>
                                          </p:val>
                                        </p:tav>
                                      </p:tavLst>
                                    </p:anim>
                                    <p:anim calcmode="lin" valueType="num">
                                      <p:cBhvr>
                                        <p:cTn id="17" dur="250" decel="50000" fill="hold">
                                          <p:stCondLst>
                                            <p:cond delay="0"/>
                                          </p:stCondLst>
                                        </p:cTn>
                                        <p:tgtEl>
                                          <p:spTgt spid="22547"/>
                                        </p:tgtEl>
                                        <p:attrNameLst>
                                          <p:attrName>ppt_x</p:attrName>
                                        </p:attrNameLst>
                                      </p:cBhvr>
                                      <p:tavLst>
                                        <p:tav tm="0">
                                          <p:val>
                                            <p:strVal val="#ppt_x+.4"/>
                                          </p:val>
                                        </p:tav>
                                        <p:tav tm="100000">
                                          <p:val>
                                            <p:strVal val="#ppt_x"/>
                                          </p:val>
                                        </p:tav>
                                      </p:tavLst>
                                    </p:anim>
                                    <p:anim calcmode="lin" valueType="num">
                                      <p:cBhvr>
                                        <p:cTn id="18" dur="250" decel="50000" fill="hold">
                                          <p:stCondLst>
                                            <p:cond delay="0"/>
                                          </p:stCondLst>
                                        </p:cTn>
                                        <p:tgtEl>
                                          <p:spTgt spid="22547"/>
                                        </p:tgtEl>
                                        <p:attrNameLst>
                                          <p:attrName>ppt_y</p:attrName>
                                        </p:attrNameLst>
                                      </p:cBhvr>
                                      <p:tavLst>
                                        <p:tav tm="0">
                                          <p:val>
                                            <p:strVal val="#ppt_y-.2"/>
                                          </p:val>
                                        </p:tav>
                                        <p:tav tm="100000">
                                          <p:val>
                                            <p:strVal val="#ppt_y+.1"/>
                                          </p:val>
                                        </p:tav>
                                      </p:tavLst>
                                    </p:anim>
                                    <p:anim calcmode="lin" valueType="num">
                                      <p:cBhvr>
                                        <p:cTn id="19" dur="250" accel="50000" fill="hold">
                                          <p:stCondLst>
                                            <p:cond delay="250"/>
                                          </p:stCondLst>
                                        </p:cTn>
                                        <p:tgtEl>
                                          <p:spTgt spid="22547"/>
                                        </p:tgtEl>
                                        <p:attrNameLst>
                                          <p:attrName>ppt_y</p:attrName>
                                        </p:attrNameLst>
                                      </p:cBhvr>
                                      <p:tavLst>
                                        <p:tav tm="0">
                                          <p:val>
                                            <p:strVal val="#ppt_y+.1"/>
                                          </p:val>
                                        </p:tav>
                                        <p:tav tm="100000">
                                          <p:val>
                                            <p:strVal val="#ppt_y"/>
                                          </p:val>
                                        </p:tav>
                                      </p:tavLst>
                                    </p:anim>
                                    <p:animEffect transition="in" filter="fade">
                                      <p:cBhvr>
                                        <p:cTn id="20" dur="500" decel="50000">
                                          <p:stCondLst>
                                            <p:cond delay="0"/>
                                          </p:stCondLst>
                                        </p:cTn>
                                        <p:tgtEl>
                                          <p:spTgt spid="22547"/>
                                        </p:tgtEl>
                                      </p:cBhvr>
                                    </p:animEffect>
                                  </p:childTnLst>
                                </p:cTn>
                              </p:par>
                              <p:par>
                                <p:cTn id="21" presetID="54" presetClass="entr" presetSubtype="0" accel="100000" fill="hold" grpId="0" nodeType="withEffect">
                                  <p:stCondLst>
                                    <p:cond delay="0"/>
                                  </p:stCondLst>
                                  <p:childTnLst>
                                    <p:set>
                                      <p:cBhvr>
                                        <p:cTn id="22" dur="1" fill="hold">
                                          <p:stCondLst>
                                            <p:cond delay="0"/>
                                          </p:stCondLst>
                                        </p:cTn>
                                        <p:tgtEl>
                                          <p:spTgt spid="22545">
                                            <p:txEl>
                                              <p:pRg st="0" end="0"/>
                                            </p:txEl>
                                          </p:spTgt>
                                        </p:tgtEl>
                                        <p:attrNameLst>
                                          <p:attrName>style.visibility</p:attrName>
                                        </p:attrNameLst>
                                      </p:cBhvr>
                                      <p:to>
                                        <p:strVal val="visible"/>
                                      </p:to>
                                    </p:set>
                                    <p:anim calcmode="lin" valueType="num">
                                      <p:cBhvr>
                                        <p:cTn id="23" dur="500" fill="hold"/>
                                        <p:tgtEl>
                                          <p:spTgt spid="22545">
                                            <p:txEl>
                                              <p:pRg st="0" end="0"/>
                                            </p:txEl>
                                          </p:spTgt>
                                        </p:tgtEl>
                                        <p:attrNameLst>
                                          <p:attrName>ppt_w</p:attrName>
                                        </p:attrNameLst>
                                      </p:cBhvr>
                                      <p:tavLst>
                                        <p:tav tm="0">
                                          <p:val>
                                            <p:strVal val="#ppt_w*0.05"/>
                                          </p:val>
                                        </p:tav>
                                        <p:tav tm="100000">
                                          <p:val>
                                            <p:strVal val="#ppt_w"/>
                                          </p:val>
                                        </p:tav>
                                      </p:tavLst>
                                    </p:anim>
                                    <p:anim calcmode="lin" valueType="num">
                                      <p:cBhvr>
                                        <p:cTn id="24" dur="500" fill="hold"/>
                                        <p:tgtEl>
                                          <p:spTgt spid="22545">
                                            <p:txEl>
                                              <p:pRg st="0" end="0"/>
                                            </p:txEl>
                                          </p:spTgt>
                                        </p:tgtEl>
                                        <p:attrNameLst>
                                          <p:attrName>ppt_h</p:attrName>
                                        </p:attrNameLst>
                                      </p:cBhvr>
                                      <p:tavLst>
                                        <p:tav tm="0">
                                          <p:val>
                                            <p:strVal val="#ppt_h"/>
                                          </p:val>
                                        </p:tav>
                                        <p:tav tm="100000">
                                          <p:val>
                                            <p:strVal val="#ppt_h"/>
                                          </p:val>
                                        </p:tav>
                                      </p:tavLst>
                                    </p:anim>
                                    <p:anim calcmode="lin" valueType="num">
                                      <p:cBhvr>
                                        <p:cTn id="25" dur="500" fill="hold"/>
                                        <p:tgtEl>
                                          <p:spTgt spid="22545">
                                            <p:txEl>
                                              <p:pRg st="0" end="0"/>
                                            </p:txEl>
                                          </p:spTgt>
                                        </p:tgtEl>
                                        <p:attrNameLst>
                                          <p:attrName>ppt_x</p:attrName>
                                        </p:attrNameLst>
                                      </p:cBhvr>
                                      <p:tavLst>
                                        <p:tav tm="0">
                                          <p:val>
                                            <p:strVal val="#ppt_x-.2"/>
                                          </p:val>
                                        </p:tav>
                                        <p:tav tm="100000">
                                          <p:val>
                                            <p:strVal val="#ppt_x"/>
                                          </p:val>
                                        </p:tav>
                                      </p:tavLst>
                                    </p:anim>
                                    <p:anim calcmode="lin" valueType="num">
                                      <p:cBhvr>
                                        <p:cTn id="26" dur="500" fill="hold"/>
                                        <p:tgtEl>
                                          <p:spTgt spid="22545">
                                            <p:txEl>
                                              <p:pRg st="0" end="0"/>
                                            </p:txEl>
                                          </p:spTgt>
                                        </p:tgtEl>
                                        <p:attrNameLst>
                                          <p:attrName>ppt_y</p:attrName>
                                        </p:attrNameLst>
                                      </p:cBhvr>
                                      <p:tavLst>
                                        <p:tav tm="0">
                                          <p:val>
                                            <p:strVal val="#ppt_y"/>
                                          </p:val>
                                        </p:tav>
                                        <p:tav tm="100000">
                                          <p:val>
                                            <p:strVal val="#ppt_y"/>
                                          </p:val>
                                        </p:tav>
                                      </p:tavLst>
                                    </p:anim>
                                    <p:animEffect transition="in" filter="fade">
                                      <p:cBhvr>
                                        <p:cTn id="27" dur="500"/>
                                        <p:tgtEl>
                                          <p:spTgt spid="22545">
                                            <p:txEl>
                                              <p:pRg st="0" end="0"/>
                                            </p:txEl>
                                          </p:spTgt>
                                        </p:tgtEl>
                                      </p:cBhvr>
                                    </p:animEffect>
                                  </p:childTnLst>
                                </p:cTn>
                              </p:par>
                              <p:par>
                                <p:cTn id="28" presetID="54" presetClass="entr" presetSubtype="0" accel="100000" fill="hold" grpId="0" nodeType="withEffect">
                                  <p:stCondLst>
                                    <p:cond delay="0"/>
                                  </p:stCondLst>
                                  <p:childTnLst>
                                    <p:set>
                                      <p:cBhvr>
                                        <p:cTn id="29" dur="1" fill="hold">
                                          <p:stCondLst>
                                            <p:cond delay="0"/>
                                          </p:stCondLst>
                                        </p:cTn>
                                        <p:tgtEl>
                                          <p:spTgt spid="22545">
                                            <p:txEl>
                                              <p:pRg st="1" end="1"/>
                                            </p:txEl>
                                          </p:spTgt>
                                        </p:tgtEl>
                                        <p:attrNameLst>
                                          <p:attrName>style.visibility</p:attrName>
                                        </p:attrNameLst>
                                      </p:cBhvr>
                                      <p:to>
                                        <p:strVal val="visible"/>
                                      </p:to>
                                    </p:set>
                                    <p:anim calcmode="lin" valueType="num">
                                      <p:cBhvr>
                                        <p:cTn id="30" dur="500" fill="hold"/>
                                        <p:tgtEl>
                                          <p:spTgt spid="22545">
                                            <p:txEl>
                                              <p:pRg st="1" end="1"/>
                                            </p:txEl>
                                          </p:spTgt>
                                        </p:tgtEl>
                                        <p:attrNameLst>
                                          <p:attrName>ppt_w</p:attrName>
                                        </p:attrNameLst>
                                      </p:cBhvr>
                                      <p:tavLst>
                                        <p:tav tm="0">
                                          <p:val>
                                            <p:strVal val="#ppt_w*0.05"/>
                                          </p:val>
                                        </p:tav>
                                        <p:tav tm="100000">
                                          <p:val>
                                            <p:strVal val="#ppt_w"/>
                                          </p:val>
                                        </p:tav>
                                      </p:tavLst>
                                    </p:anim>
                                    <p:anim calcmode="lin" valueType="num">
                                      <p:cBhvr>
                                        <p:cTn id="31" dur="500" fill="hold"/>
                                        <p:tgtEl>
                                          <p:spTgt spid="22545">
                                            <p:txEl>
                                              <p:pRg st="1" end="1"/>
                                            </p:txEl>
                                          </p:spTgt>
                                        </p:tgtEl>
                                        <p:attrNameLst>
                                          <p:attrName>ppt_h</p:attrName>
                                        </p:attrNameLst>
                                      </p:cBhvr>
                                      <p:tavLst>
                                        <p:tav tm="0">
                                          <p:val>
                                            <p:strVal val="#ppt_h"/>
                                          </p:val>
                                        </p:tav>
                                        <p:tav tm="100000">
                                          <p:val>
                                            <p:strVal val="#ppt_h"/>
                                          </p:val>
                                        </p:tav>
                                      </p:tavLst>
                                    </p:anim>
                                    <p:anim calcmode="lin" valueType="num">
                                      <p:cBhvr>
                                        <p:cTn id="32" dur="500" fill="hold"/>
                                        <p:tgtEl>
                                          <p:spTgt spid="22545">
                                            <p:txEl>
                                              <p:pRg st="1" end="1"/>
                                            </p:txEl>
                                          </p:spTgt>
                                        </p:tgtEl>
                                        <p:attrNameLst>
                                          <p:attrName>ppt_x</p:attrName>
                                        </p:attrNameLst>
                                      </p:cBhvr>
                                      <p:tavLst>
                                        <p:tav tm="0">
                                          <p:val>
                                            <p:strVal val="#ppt_x-.2"/>
                                          </p:val>
                                        </p:tav>
                                        <p:tav tm="100000">
                                          <p:val>
                                            <p:strVal val="#ppt_x"/>
                                          </p:val>
                                        </p:tav>
                                      </p:tavLst>
                                    </p:anim>
                                    <p:anim calcmode="lin" valueType="num">
                                      <p:cBhvr>
                                        <p:cTn id="33" dur="500" fill="hold"/>
                                        <p:tgtEl>
                                          <p:spTgt spid="22545">
                                            <p:txEl>
                                              <p:pRg st="1" end="1"/>
                                            </p:txEl>
                                          </p:spTgt>
                                        </p:tgtEl>
                                        <p:attrNameLst>
                                          <p:attrName>ppt_y</p:attrName>
                                        </p:attrNameLst>
                                      </p:cBhvr>
                                      <p:tavLst>
                                        <p:tav tm="0">
                                          <p:val>
                                            <p:strVal val="#ppt_y"/>
                                          </p:val>
                                        </p:tav>
                                        <p:tav tm="100000">
                                          <p:val>
                                            <p:strVal val="#ppt_y"/>
                                          </p:val>
                                        </p:tav>
                                      </p:tavLst>
                                    </p:anim>
                                    <p:animEffect transition="in" filter="fade">
                                      <p:cBhvr>
                                        <p:cTn id="34" dur="500"/>
                                        <p:tgtEl>
                                          <p:spTgt spid="22545">
                                            <p:txEl>
                                              <p:pRg st="1" end="1"/>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1000"/>
                                        <p:tgtEl>
                                          <p:spTgt spid="27"/>
                                        </p:tgtEl>
                                      </p:cBhvr>
                                    </p:animEffect>
                                  </p:childTnLst>
                                </p:cTn>
                              </p:par>
                              <p:par>
                                <p:cTn id="38" presetID="10" presetClass="entr" presetSubtype="0" fill="hold"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1000"/>
                                        <p:tgtEl>
                                          <p:spTgt spid="25"/>
                                        </p:tgtEl>
                                      </p:cBhvr>
                                    </p:animEffect>
                                  </p:childTnLst>
                                </p:cTn>
                              </p:par>
                              <p:par>
                                <p:cTn id="41" presetID="10" presetClass="entr" presetSubtype="0" fill="hold" nodeType="with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1000"/>
                                        <p:tgtEl>
                                          <p:spTgt spid="26"/>
                                        </p:tgtEl>
                                      </p:cBhvr>
                                    </p:animEffect>
                                  </p:childTnLst>
                                </p:cTn>
                              </p:par>
                              <p:par>
                                <p:cTn id="44" presetID="10" presetClass="entr" presetSubtype="0" fill="hold"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1000"/>
                                        <p:tgtEl>
                                          <p:spTgt spid="28"/>
                                        </p:tgtEl>
                                      </p:cBhvr>
                                    </p:animEffect>
                                  </p:childTnLst>
                                </p:cTn>
                              </p:par>
                              <p:par>
                                <p:cTn id="47" presetID="10" presetClass="entr" presetSubtype="0" fill="hold"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1000"/>
                                        <p:tgtEl>
                                          <p:spTgt spid="29"/>
                                        </p:tgtEl>
                                      </p:cBhvr>
                                    </p:animEffect>
                                  </p:childTnLst>
                                </p:cTn>
                              </p:par>
                              <p:par>
                                <p:cTn id="50" presetID="12" presetClass="entr" presetSubtype="4" fill="hold"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slide(fromBottom)">
                                      <p:cBhvr>
                                        <p:cTn id="52" dur="500"/>
                                        <p:tgtEl>
                                          <p:spTgt spid="24"/>
                                        </p:tgtEl>
                                      </p:cBhvr>
                                    </p:animEffect>
                                  </p:childTnLst>
                                </p:cTn>
                              </p:par>
                              <p:par>
                                <p:cTn id="53" presetID="12" presetClass="entr" presetSubtype="4" fill="hold" nodeType="with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slide(fromBottom)">
                                      <p:cBhvr>
                                        <p:cTn id="55" dur="500"/>
                                        <p:tgtEl>
                                          <p:spTgt spid="31"/>
                                        </p:tgtEl>
                                      </p:cBhvr>
                                    </p:animEffect>
                                  </p:childTnLst>
                                </p:cTn>
                              </p:par>
                              <p:par>
                                <p:cTn id="56" presetID="53" presetClass="entr" presetSubtype="16" fill="hold" nodeType="with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p:cTn id="58" dur="500" fill="hold"/>
                                        <p:tgtEl>
                                          <p:spTgt spid="20"/>
                                        </p:tgtEl>
                                        <p:attrNameLst>
                                          <p:attrName>ppt_w</p:attrName>
                                        </p:attrNameLst>
                                      </p:cBhvr>
                                      <p:tavLst>
                                        <p:tav tm="0">
                                          <p:val>
                                            <p:fltVal val="0"/>
                                          </p:val>
                                        </p:tav>
                                        <p:tav tm="100000">
                                          <p:val>
                                            <p:strVal val="#ppt_w"/>
                                          </p:val>
                                        </p:tav>
                                      </p:tavLst>
                                    </p:anim>
                                    <p:anim calcmode="lin" valueType="num">
                                      <p:cBhvr>
                                        <p:cTn id="59" dur="500" fill="hold"/>
                                        <p:tgtEl>
                                          <p:spTgt spid="20"/>
                                        </p:tgtEl>
                                        <p:attrNameLst>
                                          <p:attrName>ppt_h</p:attrName>
                                        </p:attrNameLst>
                                      </p:cBhvr>
                                      <p:tavLst>
                                        <p:tav tm="0">
                                          <p:val>
                                            <p:fltVal val="0"/>
                                          </p:val>
                                        </p:tav>
                                        <p:tav tm="100000">
                                          <p:val>
                                            <p:strVal val="#ppt_h"/>
                                          </p:val>
                                        </p:tav>
                                      </p:tavLst>
                                    </p:anim>
                                    <p:animEffect transition="in" filter="fade">
                                      <p:cBhvr>
                                        <p:cTn id="60" dur="500"/>
                                        <p:tgtEl>
                                          <p:spTgt spid="20"/>
                                        </p:tgtEl>
                                      </p:cBhvr>
                                    </p:animEffect>
                                  </p:childTnLst>
                                </p:cTn>
                              </p:par>
                              <p:par>
                                <p:cTn id="61" presetID="54" presetClass="entr" presetSubtype="0" accel="100000" fill="hold" grpId="0" nodeType="withEffect">
                                  <p:stCondLst>
                                    <p:cond delay="0"/>
                                  </p:stCondLst>
                                  <p:childTnLst>
                                    <p:set>
                                      <p:cBhvr>
                                        <p:cTn id="62" dur="1" fill="hold">
                                          <p:stCondLst>
                                            <p:cond delay="0"/>
                                          </p:stCondLst>
                                        </p:cTn>
                                        <p:tgtEl>
                                          <p:spTgt spid="23">
                                            <p:txEl>
                                              <p:pRg st="0" end="0"/>
                                            </p:txEl>
                                          </p:spTgt>
                                        </p:tgtEl>
                                        <p:attrNameLst>
                                          <p:attrName>style.visibility</p:attrName>
                                        </p:attrNameLst>
                                      </p:cBhvr>
                                      <p:to>
                                        <p:strVal val="visible"/>
                                      </p:to>
                                    </p:set>
                                    <p:anim calcmode="lin" valueType="num">
                                      <p:cBhvr>
                                        <p:cTn id="63" dur="500" fill="hold"/>
                                        <p:tgtEl>
                                          <p:spTgt spid="23">
                                            <p:txEl>
                                              <p:pRg st="0" end="0"/>
                                            </p:txEl>
                                          </p:spTgt>
                                        </p:tgtEl>
                                        <p:attrNameLst>
                                          <p:attrName>ppt_w</p:attrName>
                                        </p:attrNameLst>
                                      </p:cBhvr>
                                      <p:tavLst>
                                        <p:tav tm="0">
                                          <p:val>
                                            <p:strVal val="#ppt_w*0.05"/>
                                          </p:val>
                                        </p:tav>
                                        <p:tav tm="100000">
                                          <p:val>
                                            <p:strVal val="#ppt_w"/>
                                          </p:val>
                                        </p:tav>
                                      </p:tavLst>
                                    </p:anim>
                                    <p:anim calcmode="lin" valueType="num">
                                      <p:cBhvr>
                                        <p:cTn id="64" dur="500" fill="hold"/>
                                        <p:tgtEl>
                                          <p:spTgt spid="23">
                                            <p:txEl>
                                              <p:pRg st="0" end="0"/>
                                            </p:txEl>
                                          </p:spTgt>
                                        </p:tgtEl>
                                        <p:attrNameLst>
                                          <p:attrName>ppt_h</p:attrName>
                                        </p:attrNameLst>
                                      </p:cBhvr>
                                      <p:tavLst>
                                        <p:tav tm="0">
                                          <p:val>
                                            <p:strVal val="#ppt_h"/>
                                          </p:val>
                                        </p:tav>
                                        <p:tav tm="100000">
                                          <p:val>
                                            <p:strVal val="#ppt_h"/>
                                          </p:val>
                                        </p:tav>
                                      </p:tavLst>
                                    </p:anim>
                                    <p:anim calcmode="lin" valueType="num">
                                      <p:cBhvr>
                                        <p:cTn id="65" dur="500" fill="hold"/>
                                        <p:tgtEl>
                                          <p:spTgt spid="23">
                                            <p:txEl>
                                              <p:pRg st="0" end="0"/>
                                            </p:txEl>
                                          </p:spTgt>
                                        </p:tgtEl>
                                        <p:attrNameLst>
                                          <p:attrName>ppt_x</p:attrName>
                                        </p:attrNameLst>
                                      </p:cBhvr>
                                      <p:tavLst>
                                        <p:tav tm="0">
                                          <p:val>
                                            <p:strVal val="#ppt_x-.2"/>
                                          </p:val>
                                        </p:tav>
                                        <p:tav tm="100000">
                                          <p:val>
                                            <p:strVal val="#ppt_x"/>
                                          </p:val>
                                        </p:tav>
                                      </p:tavLst>
                                    </p:anim>
                                    <p:anim calcmode="lin" valueType="num">
                                      <p:cBhvr>
                                        <p:cTn id="66" dur="500" fill="hold"/>
                                        <p:tgtEl>
                                          <p:spTgt spid="23">
                                            <p:txEl>
                                              <p:pRg st="0" end="0"/>
                                            </p:txEl>
                                          </p:spTgt>
                                        </p:tgtEl>
                                        <p:attrNameLst>
                                          <p:attrName>ppt_y</p:attrName>
                                        </p:attrNameLst>
                                      </p:cBhvr>
                                      <p:tavLst>
                                        <p:tav tm="0">
                                          <p:val>
                                            <p:strVal val="#ppt_y"/>
                                          </p:val>
                                        </p:tav>
                                        <p:tav tm="100000">
                                          <p:val>
                                            <p:strVal val="#ppt_y"/>
                                          </p:val>
                                        </p:tav>
                                      </p:tavLst>
                                    </p:anim>
                                    <p:animEffect transition="in" filter="fade">
                                      <p:cBhvr>
                                        <p:cTn id="67" dur="500"/>
                                        <p:tgtEl>
                                          <p:spTgt spid="23">
                                            <p:txEl>
                                              <p:pRg st="0" end="0"/>
                                            </p:txEl>
                                          </p:spTgt>
                                        </p:tgtEl>
                                      </p:cBhvr>
                                    </p:animEffect>
                                  </p:childTnLst>
                                </p:cTn>
                              </p:par>
                              <p:par>
                                <p:cTn id="68" presetID="54" presetClass="entr" presetSubtype="0" accel="100000" fill="hold" grpId="0" nodeType="withEffect">
                                  <p:stCondLst>
                                    <p:cond delay="500"/>
                                  </p:stCondLst>
                                  <p:childTnLst>
                                    <p:set>
                                      <p:cBhvr>
                                        <p:cTn id="69" dur="1" fill="hold">
                                          <p:stCondLst>
                                            <p:cond delay="0"/>
                                          </p:stCondLst>
                                        </p:cTn>
                                        <p:tgtEl>
                                          <p:spTgt spid="23">
                                            <p:txEl>
                                              <p:pRg st="1" end="1"/>
                                            </p:txEl>
                                          </p:spTgt>
                                        </p:tgtEl>
                                        <p:attrNameLst>
                                          <p:attrName>style.visibility</p:attrName>
                                        </p:attrNameLst>
                                      </p:cBhvr>
                                      <p:to>
                                        <p:strVal val="visible"/>
                                      </p:to>
                                    </p:set>
                                    <p:anim calcmode="lin" valueType="num">
                                      <p:cBhvr>
                                        <p:cTn id="70" dur="500" fill="hold"/>
                                        <p:tgtEl>
                                          <p:spTgt spid="23">
                                            <p:txEl>
                                              <p:pRg st="1" end="1"/>
                                            </p:txEl>
                                          </p:spTgt>
                                        </p:tgtEl>
                                        <p:attrNameLst>
                                          <p:attrName>ppt_w</p:attrName>
                                        </p:attrNameLst>
                                      </p:cBhvr>
                                      <p:tavLst>
                                        <p:tav tm="0">
                                          <p:val>
                                            <p:strVal val="#ppt_w*0.05"/>
                                          </p:val>
                                        </p:tav>
                                        <p:tav tm="100000">
                                          <p:val>
                                            <p:strVal val="#ppt_w"/>
                                          </p:val>
                                        </p:tav>
                                      </p:tavLst>
                                    </p:anim>
                                    <p:anim calcmode="lin" valueType="num">
                                      <p:cBhvr>
                                        <p:cTn id="71" dur="500" fill="hold"/>
                                        <p:tgtEl>
                                          <p:spTgt spid="23">
                                            <p:txEl>
                                              <p:pRg st="1" end="1"/>
                                            </p:txEl>
                                          </p:spTgt>
                                        </p:tgtEl>
                                        <p:attrNameLst>
                                          <p:attrName>ppt_h</p:attrName>
                                        </p:attrNameLst>
                                      </p:cBhvr>
                                      <p:tavLst>
                                        <p:tav tm="0">
                                          <p:val>
                                            <p:strVal val="#ppt_h"/>
                                          </p:val>
                                        </p:tav>
                                        <p:tav tm="100000">
                                          <p:val>
                                            <p:strVal val="#ppt_h"/>
                                          </p:val>
                                        </p:tav>
                                      </p:tavLst>
                                    </p:anim>
                                    <p:anim calcmode="lin" valueType="num">
                                      <p:cBhvr>
                                        <p:cTn id="72" dur="500" fill="hold"/>
                                        <p:tgtEl>
                                          <p:spTgt spid="23">
                                            <p:txEl>
                                              <p:pRg st="1" end="1"/>
                                            </p:txEl>
                                          </p:spTgt>
                                        </p:tgtEl>
                                        <p:attrNameLst>
                                          <p:attrName>ppt_x</p:attrName>
                                        </p:attrNameLst>
                                      </p:cBhvr>
                                      <p:tavLst>
                                        <p:tav tm="0">
                                          <p:val>
                                            <p:strVal val="#ppt_x-.2"/>
                                          </p:val>
                                        </p:tav>
                                        <p:tav tm="100000">
                                          <p:val>
                                            <p:strVal val="#ppt_x"/>
                                          </p:val>
                                        </p:tav>
                                      </p:tavLst>
                                    </p:anim>
                                    <p:anim calcmode="lin" valueType="num">
                                      <p:cBhvr>
                                        <p:cTn id="73" dur="500" fill="hold"/>
                                        <p:tgtEl>
                                          <p:spTgt spid="23">
                                            <p:txEl>
                                              <p:pRg st="1" end="1"/>
                                            </p:txEl>
                                          </p:spTgt>
                                        </p:tgtEl>
                                        <p:attrNameLst>
                                          <p:attrName>ppt_y</p:attrName>
                                        </p:attrNameLst>
                                      </p:cBhvr>
                                      <p:tavLst>
                                        <p:tav tm="0">
                                          <p:val>
                                            <p:strVal val="#ppt_y"/>
                                          </p:val>
                                        </p:tav>
                                        <p:tav tm="100000">
                                          <p:val>
                                            <p:strVal val="#ppt_y"/>
                                          </p:val>
                                        </p:tav>
                                      </p:tavLst>
                                    </p:anim>
                                    <p:animEffect transition="in" filter="fade">
                                      <p:cBhvr>
                                        <p:cTn id="74" dur="500"/>
                                        <p:tgtEl>
                                          <p:spTgt spid="2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2545" grpId="0" build="p"/>
      <p:bldP spid="23" grpId="0"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圖片 5" descr="底7.png"/>
          <p:cNvPicPr>
            <a:picLocks noChangeAspect="1"/>
          </p:cNvPicPr>
          <p:nvPr/>
        </p:nvPicPr>
        <p:blipFill>
          <a:blip r:embed="rId3">
            <a:extLst>
              <a:ext uri="{28A0092B-C50C-407E-A947-70E740481C1C}">
                <a14:useLocalDpi xmlns:a14="http://schemas.microsoft.com/office/drawing/2010/main" val="0"/>
              </a:ext>
            </a:extLst>
          </a:blip>
          <a:srcRect t="15111"/>
          <a:stretch>
            <a:fillRect/>
          </a:stretch>
        </p:blipFill>
        <p:spPr bwMode="auto">
          <a:xfrm>
            <a:off x="3500438" y="0"/>
            <a:ext cx="6500812" cy="692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0" name="內容版面配置區 2"/>
          <p:cNvSpPr>
            <a:spLocks noGrp="1"/>
          </p:cNvSpPr>
          <p:nvPr>
            <p:ph idx="1"/>
          </p:nvPr>
        </p:nvSpPr>
        <p:spPr>
          <a:xfrm>
            <a:off x="30163" y="1454321"/>
            <a:ext cx="4518025" cy="2614613"/>
          </a:xfrm>
        </p:spPr>
        <p:txBody>
          <a:bodyPr/>
          <a:lstStyle/>
          <a:p>
            <a:pPr indent="0" eaLnBrk="1" hangingPunct="1">
              <a:lnSpc>
                <a:spcPct val="160000"/>
              </a:lnSpc>
              <a:spcBef>
                <a:spcPct val="0"/>
              </a:spcBef>
              <a:buFont typeface="Arial" charset="0"/>
              <a:buNone/>
            </a:pPr>
            <a:r>
              <a:rPr lang="en-US" altLang="zh-TW" sz="2400" b="1" dirty="0" smtClean="0">
                <a:solidFill>
                  <a:srgbClr val="006600"/>
                </a:solidFill>
                <a:latin typeface="微軟正黑體" pitchFamily="34" charset="-120"/>
                <a:ea typeface="微軟正黑體" pitchFamily="34" charset="-120"/>
              </a:rPr>
              <a:t>        </a:t>
            </a:r>
            <a:r>
              <a:rPr lang="zh-TW" altLang="zh-TW" sz="2400" b="1" dirty="0" smtClean="0">
                <a:solidFill>
                  <a:srgbClr val="006600"/>
                </a:solidFill>
                <a:latin typeface="微軟正黑體" pitchFamily="34" charset="-120"/>
                <a:ea typeface="微軟正黑體" pitchFamily="34" charset="-120"/>
              </a:rPr>
              <a:t>英語聽講練習</a:t>
            </a:r>
          </a:p>
          <a:p>
            <a:pPr indent="0" eaLnBrk="1" hangingPunct="1">
              <a:lnSpc>
                <a:spcPct val="160000"/>
              </a:lnSpc>
              <a:spcBef>
                <a:spcPct val="0"/>
              </a:spcBef>
              <a:buFont typeface="Arial" charset="0"/>
              <a:buNone/>
            </a:pPr>
            <a:r>
              <a:rPr lang="zh-TW" altLang="zh-TW" sz="2000" dirty="0" smtClean="0">
                <a:latin typeface="微軟正黑體" pitchFamily="34" charset="-120"/>
                <a:ea typeface="微軟正黑體" pitchFamily="34" charset="-120"/>
              </a:rPr>
              <a:t>透過老師教學或數位語言學習系統，熟悉英語或美語的語調及口音</a:t>
            </a:r>
          </a:p>
        </p:txBody>
      </p:sp>
      <p:sp>
        <p:nvSpPr>
          <p:cNvPr id="20485" name="投影片編號版面配置區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pitchFamily="34" charset="0"/>
                <a:ea typeface="新細明體" charset="-120"/>
              </a:defRPr>
            </a:lvl1pPr>
            <a:lvl2pPr marL="742950" indent="-285750">
              <a:spcBef>
                <a:spcPct val="20000"/>
              </a:spcBef>
              <a:buFont typeface="Arial" charset="0"/>
              <a:buChar char="–"/>
              <a:defRPr sz="2800">
                <a:solidFill>
                  <a:schemeClr val="tx1"/>
                </a:solidFill>
                <a:latin typeface="Calibri" pitchFamily="34" charset="0"/>
                <a:ea typeface="新細明體" charset="-120"/>
              </a:defRPr>
            </a:lvl2pPr>
            <a:lvl3pPr marL="1143000" indent="-228600">
              <a:spcBef>
                <a:spcPct val="20000"/>
              </a:spcBef>
              <a:buFont typeface="Arial" charset="0"/>
              <a:buChar char="•"/>
              <a:defRPr sz="2400">
                <a:solidFill>
                  <a:schemeClr val="tx1"/>
                </a:solidFill>
                <a:latin typeface="Calibri" pitchFamily="34" charset="0"/>
                <a:ea typeface="新細明體" charset="-120"/>
              </a:defRPr>
            </a:lvl3pPr>
            <a:lvl4pPr marL="1600200" indent="-228600">
              <a:spcBef>
                <a:spcPct val="20000"/>
              </a:spcBef>
              <a:buFont typeface="Arial" charset="0"/>
              <a:buChar char="–"/>
              <a:defRPr sz="2000">
                <a:solidFill>
                  <a:schemeClr val="tx1"/>
                </a:solidFill>
                <a:latin typeface="Calibri" pitchFamily="34" charset="0"/>
                <a:ea typeface="新細明體" charset="-120"/>
              </a:defRPr>
            </a:lvl4pPr>
            <a:lvl5pPr marL="2057400" indent="-228600">
              <a:spcBef>
                <a:spcPct val="20000"/>
              </a:spcBef>
              <a:buFont typeface="Arial" charset="0"/>
              <a:buChar char="»"/>
              <a:defRPr sz="2000">
                <a:solidFill>
                  <a:schemeClr val="tx1"/>
                </a:solidFill>
                <a:latin typeface="Calibri" pitchFamily="34" charset="0"/>
                <a:ea typeface="新細明體"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9pPr>
          </a:lstStyle>
          <a:p>
            <a:pPr>
              <a:spcBef>
                <a:spcPct val="0"/>
              </a:spcBef>
              <a:buFontTx/>
              <a:buNone/>
            </a:pPr>
            <a:fld id="{04FB79D7-D10F-43A2-B7C8-295E2A7C965B}" type="slidenum">
              <a:rPr lang="zh-TW" altLang="en-US" sz="1200" smtClean="0">
                <a:solidFill>
                  <a:srgbClr val="898989"/>
                </a:solidFill>
                <a:latin typeface="Arial" charset="0"/>
              </a:rPr>
              <a:pPr>
                <a:spcBef>
                  <a:spcPct val="0"/>
                </a:spcBef>
                <a:buFontTx/>
                <a:buNone/>
              </a:pPr>
              <a:t>68</a:t>
            </a:fld>
            <a:endParaRPr lang="zh-TW" altLang="en-US" sz="1200" smtClean="0">
              <a:solidFill>
                <a:srgbClr val="898989"/>
              </a:solidFill>
              <a:latin typeface="Arial" charset="0"/>
            </a:endParaRPr>
          </a:p>
        </p:txBody>
      </p:sp>
      <p:sp>
        <p:nvSpPr>
          <p:cNvPr id="6" name="五邊形 5"/>
          <p:cNvSpPr/>
          <p:nvPr/>
        </p:nvSpPr>
        <p:spPr>
          <a:xfrm>
            <a:off x="0" y="428604"/>
            <a:ext cx="4071934" cy="857256"/>
          </a:xfrm>
          <a:prstGeom prst="homePlate">
            <a:avLst/>
          </a:prstGeom>
          <a:gradFill flip="none" rotWithShape="1">
            <a:gsLst>
              <a:gs pos="8000">
                <a:schemeClr val="bg1"/>
              </a:gs>
              <a:gs pos="67000">
                <a:srgbClr val="CAD903"/>
              </a:gs>
            </a:gsLst>
            <a:lin ang="2700000" scaled="1"/>
            <a:tileRect/>
          </a:gradFill>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sp>
        <p:nvSpPr>
          <p:cNvPr id="20489" name="標題 1"/>
          <p:cNvSpPr txBox="1">
            <a:spLocks/>
          </p:cNvSpPr>
          <p:nvPr/>
        </p:nvSpPr>
        <p:spPr bwMode="auto">
          <a:xfrm>
            <a:off x="142875" y="285750"/>
            <a:ext cx="3714750" cy="1154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charset="0"/>
              <a:buChar char="•"/>
              <a:defRPr sz="3200">
                <a:solidFill>
                  <a:schemeClr val="tx1"/>
                </a:solidFill>
                <a:latin typeface="Calibri" pitchFamily="34" charset="0"/>
                <a:ea typeface="新細明體" charset="-120"/>
              </a:defRPr>
            </a:lvl1pPr>
            <a:lvl2pPr marL="742950" indent="-285750">
              <a:spcBef>
                <a:spcPct val="20000"/>
              </a:spcBef>
              <a:buFont typeface="Arial" charset="0"/>
              <a:buChar char="–"/>
              <a:defRPr sz="2800">
                <a:solidFill>
                  <a:schemeClr val="tx1"/>
                </a:solidFill>
                <a:latin typeface="Calibri" pitchFamily="34" charset="0"/>
                <a:ea typeface="新細明體" charset="-120"/>
              </a:defRPr>
            </a:lvl2pPr>
            <a:lvl3pPr marL="1143000" indent="-228600">
              <a:spcBef>
                <a:spcPct val="20000"/>
              </a:spcBef>
              <a:buFont typeface="Arial" charset="0"/>
              <a:buChar char="•"/>
              <a:defRPr sz="2400">
                <a:solidFill>
                  <a:schemeClr val="tx1"/>
                </a:solidFill>
                <a:latin typeface="Calibri" pitchFamily="34" charset="0"/>
                <a:ea typeface="新細明體" charset="-120"/>
              </a:defRPr>
            </a:lvl3pPr>
            <a:lvl4pPr marL="1600200" indent="-228600">
              <a:spcBef>
                <a:spcPct val="20000"/>
              </a:spcBef>
              <a:buFont typeface="Arial" charset="0"/>
              <a:buChar char="–"/>
              <a:defRPr sz="2000">
                <a:solidFill>
                  <a:schemeClr val="tx1"/>
                </a:solidFill>
                <a:latin typeface="Calibri" pitchFamily="34" charset="0"/>
                <a:ea typeface="新細明體" charset="-120"/>
              </a:defRPr>
            </a:lvl4pPr>
            <a:lvl5pPr marL="2057400" indent="-228600">
              <a:spcBef>
                <a:spcPct val="20000"/>
              </a:spcBef>
              <a:buFont typeface="Arial" charset="0"/>
              <a:buChar char="»"/>
              <a:defRPr sz="2000">
                <a:solidFill>
                  <a:schemeClr val="tx1"/>
                </a:solidFill>
                <a:latin typeface="Calibri" pitchFamily="34" charset="0"/>
                <a:ea typeface="新細明體"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9pPr>
          </a:lstStyle>
          <a:p>
            <a:pPr algn="ctr" eaLnBrk="1" hangingPunct="1">
              <a:spcBef>
                <a:spcPct val="0"/>
              </a:spcBef>
              <a:buFontTx/>
              <a:buNone/>
            </a:pPr>
            <a:r>
              <a:rPr lang="zh-TW" altLang="zh-TW" sz="2400">
                <a:latin typeface="微軟正黑體" pitchFamily="34" charset="-120"/>
                <a:ea typeface="微軟正黑體" pitchFamily="34" charset="-120"/>
              </a:rPr>
              <a:t>必修的專業科目</a:t>
            </a:r>
            <a:r>
              <a:rPr lang="en-US" altLang="zh-TW" sz="2400">
                <a:latin typeface="微軟正黑體" pitchFamily="34" charset="-120"/>
                <a:ea typeface="微軟正黑體" pitchFamily="34" charset="-120"/>
              </a:rPr>
              <a:t> </a:t>
            </a:r>
            <a:r>
              <a:rPr lang="zh-TW" altLang="zh-TW" sz="2400" b="1">
                <a:latin typeface="微軟正黑體" pitchFamily="34" charset="-120"/>
                <a:ea typeface="微軟正黑體" pitchFamily="34" charset="-120"/>
              </a:rPr>
              <a:t>英</a:t>
            </a:r>
            <a:r>
              <a:rPr lang="zh-TW" altLang="en-US" sz="2400" b="1">
                <a:latin typeface="微軟正黑體" pitchFamily="34" charset="-120"/>
                <a:ea typeface="微軟正黑體" pitchFamily="34" charset="-120"/>
              </a:rPr>
              <a:t>文組</a:t>
            </a:r>
            <a:endParaRPr lang="zh-TW" altLang="en-US" sz="2400">
              <a:latin typeface="Arial" charset="0"/>
            </a:endParaRPr>
          </a:p>
        </p:txBody>
      </p:sp>
      <p:pic>
        <p:nvPicPr>
          <p:cNvPr id="20490" name="圖片 15" descr="底6字.png"/>
          <p:cNvPicPr>
            <a:picLocks noChangeAspect="1"/>
          </p:cNvPicPr>
          <p:nvPr/>
        </p:nvPicPr>
        <p:blipFill>
          <a:blip r:embed="rId4">
            <a:extLst>
              <a:ext uri="{28A0092B-C50C-407E-A947-70E740481C1C}">
                <a14:useLocalDpi xmlns:a14="http://schemas.microsoft.com/office/drawing/2010/main" val="0"/>
              </a:ext>
            </a:extLst>
          </a:blip>
          <a:srcRect l="-1091" t="-2391" r="19182" b="46881"/>
          <a:stretch>
            <a:fillRect/>
          </a:stretch>
        </p:blipFill>
        <p:spPr bwMode="auto">
          <a:xfrm rot="165758">
            <a:off x="4811713" y="258763"/>
            <a:ext cx="2638425" cy="205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圖片 1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rot="174953">
            <a:off x="6724650" y="4691063"/>
            <a:ext cx="1409700" cy="214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94" name="圖片 16" descr="英語聽講練習.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19088" y="1428921"/>
            <a:ext cx="723900"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圖片 18" descr="how are you.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rot="636487">
            <a:off x="68263" y="5788025"/>
            <a:ext cx="1225550" cy="84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圖片 25"/>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7870825" y="3179763"/>
            <a:ext cx="1109663" cy="148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圖片 26"/>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6100763" y="31750"/>
            <a:ext cx="1328737" cy="1254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圖片 27"/>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rot="-1009827">
            <a:off x="7394575" y="965200"/>
            <a:ext cx="1589088"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圖片 28"/>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rot="-431046">
            <a:off x="7939088" y="1892300"/>
            <a:ext cx="1122362" cy="114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4"/>
          <p:cNvPicPr>
            <a:picLocks noChangeAspect="1" noChangeArrowheads="1"/>
          </p:cNvPicPr>
          <p:nvPr/>
        </p:nvPicPr>
        <p:blipFill>
          <a:blip r:embed="rId12"/>
          <a:stretch>
            <a:fillRect/>
          </a:stretch>
        </p:blipFill>
        <p:spPr bwMode="auto">
          <a:xfrm rot="211456">
            <a:off x="-158219" y="5035868"/>
            <a:ext cx="977900" cy="977900"/>
          </a:xfrm>
          <a:prstGeom prst="rect">
            <a:avLst/>
          </a:prstGeom>
          <a:noFill/>
          <a:effectLst>
            <a:outerShdw blurRad="50800" dist="38100" dir="5400000" algn="t" rotWithShape="0">
              <a:prstClr val="black">
                <a:alpha val="40000"/>
              </a:prstClr>
            </a:outerShdw>
          </a:effectLst>
          <a:extLst/>
        </p:spPr>
      </p:pic>
      <p:sp>
        <p:nvSpPr>
          <p:cNvPr id="24" name="內容版面配置區 2"/>
          <p:cNvSpPr txBox="1">
            <a:spLocks/>
          </p:cNvSpPr>
          <p:nvPr/>
        </p:nvSpPr>
        <p:spPr bwMode="auto">
          <a:xfrm>
            <a:off x="3670596" y="3017362"/>
            <a:ext cx="3765550" cy="26860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Blip>
                <a:blip r:embed="rId13"/>
              </a:buBlip>
              <a:defRPr sz="3200" b="1" kern="1200">
                <a:solidFill>
                  <a:srgbClr val="006600"/>
                </a:solidFill>
                <a:latin typeface="微軟正黑體" pitchFamily="34" charset="-120"/>
                <a:ea typeface="微軟正黑體" pitchFamily="34" charset="-120"/>
                <a:cs typeface="+mn-cs"/>
              </a:defRPr>
            </a:lvl1pPr>
            <a:lvl2pPr marL="742950" indent="-285750" algn="l" rtl="0" fontAlgn="base">
              <a:spcBef>
                <a:spcPct val="20000"/>
              </a:spcBef>
              <a:spcAft>
                <a:spcPct val="0"/>
              </a:spcAft>
              <a:buFont typeface="Arial" pitchFamily="34" charset="0"/>
              <a:buChar char="–"/>
              <a:defRPr sz="2800" b="1" kern="1200">
                <a:solidFill>
                  <a:srgbClr val="660033"/>
                </a:solidFill>
                <a:latin typeface="微軟正黑體" pitchFamily="34" charset="-120"/>
                <a:ea typeface="微軟正黑體" pitchFamily="34" charset="-120"/>
                <a:cs typeface="+mn-cs"/>
              </a:defRPr>
            </a:lvl2pPr>
            <a:lvl3pPr marL="1143000" indent="-228600" algn="l" rtl="0" fontAlgn="base">
              <a:spcBef>
                <a:spcPct val="20000"/>
              </a:spcBef>
              <a:spcAft>
                <a:spcPct val="0"/>
              </a:spcAft>
              <a:buFont typeface="Arial" pitchFamily="34" charset="0"/>
              <a:buChar char="•"/>
              <a:defRPr sz="2400" b="1" kern="1200">
                <a:solidFill>
                  <a:srgbClr val="660033"/>
                </a:solidFill>
                <a:latin typeface="微軟正黑體" pitchFamily="34" charset="-120"/>
                <a:ea typeface="微軟正黑體" pitchFamily="34" charset="-120"/>
                <a:cs typeface="+mn-cs"/>
              </a:defRPr>
            </a:lvl3pPr>
            <a:lvl4pPr marL="1600200" indent="-228600" algn="l" rtl="0" fontAlgn="base">
              <a:spcBef>
                <a:spcPct val="20000"/>
              </a:spcBef>
              <a:spcAft>
                <a:spcPct val="0"/>
              </a:spcAft>
              <a:buFont typeface="Arial" pitchFamily="34" charset="0"/>
              <a:buChar char="–"/>
              <a:defRPr sz="2000" b="1" kern="1200">
                <a:solidFill>
                  <a:srgbClr val="660033"/>
                </a:solidFill>
                <a:latin typeface="微軟正黑體" pitchFamily="34" charset="-120"/>
                <a:ea typeface="微軟正黑體" pitchFamily="34" charset="-120"/>
                <a:cs typeface="+mn-cs"/>
              </a:defRPr>
            </a:lvl4pPr>
            <a:lvl5pPr marL="2057400" indent="-228600" algn="l" rtl="0" fontAlgn="base">
              <a:spcBef>
                <a:spcPct val="20000"/>
              </a:spcBef>
              <a:spcAft>
                <a:spcPct val="0"/>
              </a:spcAft>
              <a:buFont typeface="Arial" pitchFamily="34" charset="0"/>
              <a:buChar char="»"/>
              <a:defRPr sz="2000" b="1" kern="1200">
                <a:solidFill>
                  <a:srgbClr val="660033"/>
                </a:solidFill>
                <a:latin typeface="微軟正黑體" pitchFamily="34" charset="-120"/>
                <a:ea typeface="微軟正黑體" pitchFamily="34" charset="-12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spcBef>
                <a:spcPct val="0"/>
              </a:spcBef>
              <a:buFont typeface="Arial" charset="0"/>
              <a:buNone/>
            </a:pPr>
            <a:r>
              <a:rPr lang="zh-TW" altLang="en-US" sz="2400" dirty="0" smtClean="0"/>
              <a:t>           </a:t>
            </a:r>
            <a:r>
              <a:rPr lang="zh-TW" altLang="zh-TW" sz="2400" dirty="0" smtClean="0">
                <a:solidFill>
                  <a:srgbClr val="0000FF"/>
                </a:solidFill>
              </a:rPr>
              <a:t>英文閱讀與寫作</a:t>
            </a:r>
          </a:p>
          <a:p>
            <a:pPr marL="0" indent="0">
              <a:lnSpc>
                <a:spcPct val="150000"/>
              </a:lnSpc>
              <a:spcBef>
                <a:spcPct val="0"/>
              </a:spcBef>
              <a:buFont typeface="Arial" charset="0"/>
              <a:buNone/>
            </a:pPr>
            <a:r>
              <a:rPr lang="zh-TW" altLang="zh-TW" sz="2000" dirty="0" smtClean="0">
                <a:solidFill>
                  <a:srgbClr val="0000FF"/>
                </a:solidFill>
              </a:rPr>
              <a:t>訓練學生廣泛地閱讀英文，了解英文文本的篇章結構</a:t>
            </a:r>
          </a:p>
        </p:txBody>
      </p:sp>
      <p:pic>
        <p:nvPicPr>
          <p:cNvPr id="30" name="圖片 16" descr="英文閱讀與寫作.pn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3727746" y="2874487"/>
            <a:ext cx="854075" cy="82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內容版面配置區 2"/>
          <p:cNvSpPr txBox="1">
            <a:spLocks/>
          </p:cNvSpPr>
          <p:nvPr/>
        </p:nvSpPr>
        <p:spPr bwMode="auto">
          <a:xfrm>
            <a:off x="395536" y="3883819"/>
            <a:ext cx="3862387" cy="23288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Blip>
                <a:blip r:embed="rId13"/>
              </a:buBlip>
              <a:defRPr sz="3200" b="1" kern="1200">
                <a:solidFill>
                  <a:srgbClr val="006600"/>
                </a:solidFill>
                <a:latin typeface="微軟正黑體" pitchFamily="34" charset="-120"/>
                <a:ea typeface="微軟正黑體" pitchFamily="34" charset="-120"/>
                <a:cs typeface="+mn-cs"/>
              </a:defRPr>
            </a:lvl1pPr>
            <a:lvl2pPr marL="742950" indent="-285750" algn="l" rtl="0" fontAlgn="base">
              <a:spcBef>
                <a:spcPct val="20000"/>
              </a:spcBef>
              <a:spcAft>
                <a:spcPct val="0"/>
              </a:spcAft>
              <a:buFont typeface="Arial" pitchFamily="34" charset="0"/>
              <a:buChar char="–"/>
              <a:defRPr sz="2800" b="1" kern="1200">
                <a:solidFill>
                  <a:srgbClr val="660033"/>
                </a:solidFill>
                <a:latin typeface="微軟正黑體" pitchFamily="34" charset="-120"/>
                <a:ea typeface="微軟正黑體" pitchFamily="34" charset="-120"/>
                <a:cs typeface="+mn-cs"/>
              </a:defRPr>
            </a:lvl2pPr>
            <a:lvl3pPr marL="1143000" indent="-228600" algn="l" rtl="0" fontAlgn="base">
              <a:spcBef>
                <a:spcPct val="20000"/>
              </a:spcBef>
              <a:spcAft>
                <a:spcPct val="0"/>
              </a:spcAft>
              <a:buFont typeface="Arial" pitchFamily="34" charset="0"/>
              <a:buChar char="•"/>
              <a:defRPr sz="2400" b="1" kern="1200">
                <a:solidFill>
                  <a:srgbClr val="660033"/>
                </a:solidFill>
                <a:latin typeface="微軟正黑體" pitchFamily="34" charset="-120"/>
                <a:ea typeface="微軟正黑體" pitchFamily="34" charset="-120"/>
                <a:cs typeface="+mn-cs"/>
              </a:defRPr>
            </a:lvl3pPr>
            <a:lvl4pPr marL="1600200" indent="-228600" algn="l" rtl="0" fontAlgn="base">
              <a:spcBef>
                <a:spcPct val="20000"/>
              </a:spcBef>
              <a:spcAft>
                <a:spcPct val="0"/>
              </a:spcAft>
              <a:buFont typeface="Arial" pitchFamily="34" charset="0"/>
              <a:buChar char="–"/>
              <a:defRPr sz="2000" b="1" kern="1200">
                <a:solidFill>
                  <a:srgbClr val="660033"/>
                </a:solidFill>
                <a:latin typeface="微軟正黑體" pitchFamily="34" charset="-120"/>
                <a:ea typeface="微軟正黑體" pitchFamily="34" charset="-120"/>
                <a:cs typeface="+mn-cs"/>
              </a:defRPr>
            </a:lvl4pPr>
            <a:lvl5pPr marL="2057400" indent="-228600" algn="l" rtl="0" fontAlgn="base">
              <a:spcBef>
                <a:spcPct val="20000"/>
              </a:spcBef>
              <a:spcAft>
                <a:spcPct val="0"/>
              </a:spcAft>
              <a:buFont typeface="Arial" pitchFamily="34" charset="0"/>
              <a:buChar char="»"/>
              <a:defRPr sz="2000" b="1" kern="1200">
                <a:solidFill>
                  <a:srgbClr val="660033"/>
                </a:solidFill>
                <a:latin typeface="微軟正黑體" pitchFamily="34" charset="-120"/>
                <a:ea typeface="微軟正黑體" pitchFamily="34" charset="-12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spcBef>
                <a:spcPct val="0"/>
              </a:spcBef>
              <a:buFont typeface="Arial" charset="0"/>
              <a:buNone/>
            </a:pPr>
            <a:r>
              <a:rPr lang="zh-TW" altLang="en-US" sz="2400" dirty="0" smtClean="0"/>
              <a:t>            </a:t>
            </a:r>
            <a:r>
              <a:rPr lang="zh-TW" altLang="zh-TW" sz="2400" dirty="0" smtClean="0">
                <a:solidFill>
                  <a:srgbClr val="C00000"/>
                </a:solidFill>
              </a:rPr>
              <a:t>英文閱讀與習作</a:t>
            </a:r>
          </a:p>
          <a:p>
            <a:pPr marL="0" indent="0">
              <a:lnSpc>
                <a:spcPct val="150000"/>
              </a:lnSpc>
              <a:spcBef>
                <a:spcPct val="0"/>
              </a:spcBef>
              <a:buFont typeface="Arial" charset="0"/>
              <a:buNone/>
            </a:pPr>
            <a:r>
              <a:rPr lang="zh-TW" altLang="zh-TW" sz="2000" dirty="0" smtClean="0">
                <a:solidFill>
                  <a:srgbClr val="C00000"/>
                </a:solidFill>
              </a:rPr>
              <a:t>培養基本的英文寫作概念，使用正確的文法結構來造句</a:t>
            </a:r>
          </a:p>
        </p:txBody>
      </p:sp>
      <p:pic>
        <p:nvPicPr>
          <p:cNvPr id="33" name="圖片 16" descr="英文閱讀與寫作.pn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441573" y="3637756"/>
            <a:ext cx="873125"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矩形 35"/>
          <p:cNvSpPr>
            <a:spLocks noChangeArrowheads="1"/>
          </p:cNvSpPr>
          <p:nvPr/>
        </p:nvSpPr>
        <p:spPr bwMode="auto">
          <a:xfrm>
            <a:off x="1214438" y="5838363"/>
            <a:ext cx="564356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ea typeface="新細明體" charset="-120"/>
              </a:defRPr>
            </a:lvl1pPr>
            <a:lvl2pPr marL="742950" indent="-285750">
              <a:spcBef>
                <a:spcPct val="20000"/>
              </a:spcBef>
              <a:buFont typeface="Arial" charset="0"/>
              <a:buChar char="–"/>
              <a:defRPr sz="2800">
                <a:solidFill>
                  <a:schemeClr val="tx1"/>
                </a:solidFill>
                <a:latin typeface="Calibri" pitchFamily="34" charset="0"/>
                <a:ea typeface="新細明體" charset="-120"/>
              </a:defRPr>
            </a:lvl2pPr>
            <a:lvl3pPr marL="1143000" indent="-228600">
              <a:spcBef>
                <a:spcPct val="20000"/>
              </a:spcBef>
              <a:buFont typeface="Arial" charset="0"/>
              <a:buChar char="•"/>
              <a:defRPr sz="2400">
                <a:solidFill>
                  <a:schemeClr val="tx1"/>
                </a:solidFill>
                <a:latin typeface="Calibri" pitchFamily="34" charset="0"/>
                <a:ea typeface="新細明體" charset="-120"/>
              </a:defRPr>
            </a:lvl3pPr>
            <a:lvl4pPr marL="1600200" indent="-228600">
              <a:spcBef>
                <a:spcPct val="20000"/>
              </a:spcBef>
              <a:buFont typeface="Arial" charset="0"/>
              <a:buChar char="–"/>
              <a:defRPr sz="2000">
                <a:solidFill>
                  <a:schemeClr val="tx1"/>
                </a:solidFill>
                <a:latin typeface="Calibri" pitchFamily="34" charset="0"/>
                <a:ea typeface="新細明體" charset="-120"/>
              </a:defRPr>
            </a:lvl4pPr>
            <a:lvl5pPr marL="2057400" indent="-228600">
              <a:spcBef>
                <a:spcPct val="20000"/>
              </a:spcBef>
              <a:buFont typeface="Arial" charset="0"/>
              <a:buChar char="»"/>
              <a:defRPr sz="2000">
                <a:solidFill>
                  <a:schemeClr val="tx1"/>
                </a:solidFill>
                <a:latin typeface="Calibri" pitchFamily="34" charset="0"/>
                <a:ea typeface="新細明體"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9pPr>
          </a:lstStyle>
          <a:p>
            <a:pPr eaLnBrk="1" hangingPunct="1">
              <a:spcBef>
                <a:spcPct val="0"/>
              </a:spcBef>
              <a:buFontTx/>
              <a:buNone/>
            </a:pPr>
            <a:r>
              <a:rPr lang="zh-TW" altLang="zh-TW" sz="1600" b="1" dirty="0">
                <a:latin typeface="微軟正黑體" pitchFamily="34" charset="-120"/>
                <a:ea typeface="微軟正黑體" pitchFamily="34" charset="-120"/>
              </a:rPr>
              <a:t>實務訓練包含：</a:t>
            </a:r>
            <a:r>
              <a:rPr lang="zh-TW" altLang="zh-TW" sz="1600" dirty="0">
                <a:latin typeface="微軟正黑體" pitchFamily="34" charset="-120"/>
                <a:ea typeface="微軟正黑體" pitchFamily="34" charset="-120"/>
              </a:rPr>
              <a:t>透過大量閱讀、聽講練習、寫作訓練等實務課程，增進學生的全方位英文能力，並透過競賽及檢定，檢視其英文學習成效</a:t>
            </a:r>
          </a:p>
        </p:txBody>
      </p:sp>
      <p:sp>
        <p:nvSpPr>
          <p:cNvPr id="37" name="圓角化對角線角落矩形 36"/>
          <p:cNvSpPr/>
          <p:nvPr/>
        </p:nvSpPr>
        <p:spPr>
          <a:xfrm>
            <a:off x="1248936" y="5838363"/>
            <a:ext cx="5516091" cy="907064"/>
          </a:xfrm>
          <a:prstGeom prst="round2DiagRect">
            <a:avLst/>
          </a:prstGeom>
          <a:noFill/>
          <a:ln w="38100">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spTree>
    <p:extLst>
      <p:ext uri="{BB962C8B-B14F-4D97-AF65-F5344CB8AC3E}">
        <p14:creationId xmlns:p14="http://schemas.microsoft.com/office/powerpoint/2010/main" val="113147965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withEffect">
                                  <p:stCondLst>
                                    <p:cond delay="50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500"/>
                                  </p:stCondLst>
                                  <p:childTnLst>
                                    <p:set>
                                      <p:cBhvr>
                                        <p:cTn id="10" dur="1" fill="hold">
                                          <p:stCondLst>
                                            <p:cond delay="0"/>
                                          </p:stCondLst>
                                        </p:cTn>
                                        <p:tgtEl>
                                          <p:spTgt spid="28"/>
                                        </p:tgtEl>
                                        <p:attrNameLst>
                                          <p:attrName>style.visibility</p:attrName>
                                        </p:attrNameLst>
                                      </p:cBhvr>
                                      <p:to>
                                        <p:strVal val="visible"/>
                                      </p:to>
                                    </p:set>
                                    <p:anim calcmode="lin" valueType="num">
                                      <p:cBhvr>
                                        <p:cTn id="11" dur="500" fill="hold"/>
                                        <p:tgtEl>
                                          <p:spTgt spid="28"/>
                                        </p:tgtEl>
                                        <p:attrNameLst>
                                          <p:attrName>ppt_w</p:attrName>
                                        </p:attrNameLst>
                                      </p:cBhvr>
                                      <p:tavLst>
                                        <p:tav tm="0">
                                          <p:val>
                                            <p:fltVal val="0"/>
                                          </p:val>
                                        </p:tav>
                                        <p:tav tm="100000">
                                          <p:val>
                                            <p:strVal val="#ppt_w"/>
                                          </p:val>
                                        </p:tav>
                                      </p:tavLst>
                                    </p:anim>
                                    <p:anim calcmode="lin" valueType="num">
                                      <p:cBhvr>
                                        <p:cTn id="12" dur="500" fill="hold"/>
                                        <p:tgtEl>
                                          <p:spTgt spid="28"/>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500"/>
                                  </p:stCondLst>
                                  <p:childTnLst>
                                    <p:set>
                                      <p:cBhvr>
                                        <p:cTn id="14" dur="1" fill="hold">
                                          <p:stCondLst>
                                            <p:cond delay="0"/>
                                          </p:stCondLst>
                                        </p:cTn>
                                        <p:tgtEl>
                                          <p:spTgt spid="29"/>
                                        </p:tgtEl>
                                        <p:attrNameLst>
                                          <p:attrName>style.visibility</p:attrName>
                                        </p:attrNameLst>
                                      </p:cBhvr>
                                      <p:to>
                                        <p:strVal val="visible"/>
                                      </p:to>
                                    </p:set>
                                    <p:anim calcmode="lin" valueType="num">
                                      <p:cBhvr>
                                        <p:cTn id="15" dur="500" fill="hold"/>
                                        <p:tgtEl>
                                          <p:spTgt spid="29"/>
                                        </p:tgtEl>
                                        <p:attrNameLst>
                                          <p:attrName>ppt_w</p:attrName>
                                        </p:attrNameLst>
                                      </p:cBhvr>
                                      <p:tavLst>
                                        <p:tav tm="0">
                                          <p:val>
                                            <p:fltVal val="0"/>
                                          </p:val>
                                        </p:tav>
                                        <p:tav tm="100000">
                                          <p:val>
                                            <p:strVal val="#ppt_w"/>
                                          </p:val>
                                        </p:tav>
                                      </p:tavLst>
                                    </p:anim>
                                    <p:anim calcmode="lin" valueType="num">
                                      <p:cBhvr>
                                        <p:cTn id="16" dur="500" fill="hold"/>
                                        <p:tgtEl>
                                          <p:spTgt spid="29"/>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50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fltVal val="0"/>
                                          </p:val>
                                        </p:tav>
                                        <p:tav tm="100000">
                                          <p:val>
                                            <p:strVal val="#ppt_w"/>
                                          </p:val>
                                        </p:tav>
                                      </p:tavLst>
                                    </p:anim>
                                    <p:anim calcmode="lin" valueType="num">
                                      <p:cBhvr>
                                        <p:cTn id="20" dur="500" fill="hold"/>
                                        <p:tgtEl>
                                          <p:spTgt spid="26"/>
                                        </p:tgtEl>
                                        <p:attrNameLst>
                                          <p:attrName>ppt_h</p:attrName>
                                        </p:attrNameLst>
                                      </p:cBhvr>
                                      <p:tavLst>
                                        <p:tav tm="0">
                                          <p:val>
                                            <p:fltVal val="0"/>
                                          </p:val>
                                        </p:tav>
                                        <p:tav tm="100000">
                                          <p:val>
                                            <p:strVal val="#ppt_h"/>
                                          </p:val>
                                        </p:tav>
                                      </p:tavLst>
                                    </p:anim>
                                  </p:childTnLst>
                                </p:cTn>
                              </p:par>
                              <p:par>
                                <p:cTn id="21" presetID="25" presetClass="entr" presetSubtype="0" fill="hold" nodeType="withEffect">
                                  <p:stCondLst>
                                    <p:cond delay="0"/>
                                  </p:stCondLst>
                                  <p:childTnLst>
                                    <p:set>
                                      <p:cBhvr>
                                        <p:cTn id="22" dur="1" fill="hold">
                                          <p:stCondLst>
                                            <p:cond delay="0"/>
                                          </p:stCondLst>
                                        </p:cTn>
                                        <p:tgtEl>
                                          <p:spTgt spid="24594"/>
                                        </p:tgtEl>
                                        <p:attrNameLst>
                                          <p:attrName>style.visibility</p:attrName>
                                        </p:attrNameLst>
                                      </p:cBhvr>
                                      <p:to>
                                        <p:strVal val="visible"/>
                                      </p:to>
                                    </p:set>
                                    <p:anim calcmode="lin" valueType="num">
                                      <p:cBhvr>
                                        <p:cTn id="23" dur="400" decel="50000" fill="hold">
                                          <p:stCondLst>
                                            <p:cond delay="0"/>
                                          </p:stCondLst>
                                        </p:cTn>
                                        <p:tgtEl>
                                          <p:spTgt spid="24594"/>
                                        </p:tgtEl>
                                        <p:attrNameLst>
                                          <p:attrName>style.rotation</p:attrName>
                                        </p:attrNameLst>
                                      </p:cBhvr>
                                      <p:tavLst>
                                        <p:tav tm="0">
                                          <p:val>
                                            <p:fltVal val="-90"/>
                                          </p:val>
                                        </p:tav>
                                        <p:tav tm="100000">
                                          <p:val>
                                            <p:fltVal val="0"/>
                                          </p:val>
                                        </p:tav>
                                      </p:tavLst>
                                    </p:anim>
                                    <p:anim calcmode="lin" valueType="num">
                                      <p:cBhvr>
                                        <p:cTn id="24" dur="400" decel="50000" fill="hold">
                                          <p:stCondLst>
                                            <p:cond delay="0"/>
                                          </p:stCondLst>
                                        </p:cTn>
                                        <p:tgtEl>
                                          <p:spTgt spid="24594"/>
                                        </p:tgtEl>
                                        <p:attrNameLst>
                                          <p:attrName>ppt_w</p:attrName>
                                        </p:attrNameLst>
                                      </p:cBhvr>
                                      <p:tavLst>
                                        <p:tav tm="0">
                                          <p:val>
                                            <p:strVal val="#ppt_w"/>
                                          </p:val>
                                        </p:tav>
                                        <p:tav tm="100000">
                                          <p:val>
                                            <p:strVal val="#ppt_w*.05"/>
                                          </p:val>
                                        </p:tav>
                                      </p:tavLst>
                                    </p:anim>
                                    <p:anim calcmode="lin" valueType="num">
                                      <p:cBhvr>
                                        <p:cTn id="25" dur="400" accel="50000" fill="hold">
                                          <p:stCondLst>
                                            <p:cond delay="400"/>
                                          </p:stCondLst>
                                        </p:cTn>
                                        <p:tgtEl>
                                          <p:spTgt spid="24594"/>
                                        </p:tgtEl>
                                        <p:attrNameLst>
                                          <p:attrName>ppt_w</p:attrName>
                                        </p:attrNameLst>
                                      </p:cBhvr>
                                      <p:tavLst>
                                        <p:tav tm="0">
                                          <p:val>
                                            <p:strVal val="#ppt_w*.05"/>
                                          </p:val>
                                        </p:tav>
                                        <p:tav tm="100000">
                                          <p:val>
                                            <p:strVal val="#ppt_w"/>
                                          </p:val>
                                        </p:tav>
                                      </p:tavLst>
                                    </p:anim>
                                    <p:anim calcmode="lin" valueType="num">
                                      <p:cBhvr>
                                        <p:cTn id="26" dur="800" fill="hold"/>
                                        <p:tgtEl>
                                          <p:spTgt spid="24594"/>
                                        </p:tgtEl>
                                        <p:attrNameLst>
                                          <p:attrName>ppt_h</p:attrName>
                                        </p:attrNameLst>
                                      </p:cBhvr>
                                      <p:tavLst>
                                        <p:tav tm="0">
                                          <p:val>
                                            <p:strVal val="#ppt_h"/>
                                          </p:val>
                                        </p:tav>
                                        <p:tav tm="100000">
                                          <p:val>
                                            <p:strVal val="#ppt_h"/>
                                          </p:val>
                                        </p:tav>
                                      </p:tavLst>
                                    </p:anim>
                                    <p:anim calcmode="lin" valueType="num">
                                      <p:cBhvr>
                                        <p:cTn id="27" dur="400" decel="50000" fill="hold">
                                          <p:stCondLst>
                                            <p:cond delay="0"/>
                                          </p:stCondLst>
                                        </p:cTn>
                                        <p:tgtEl>
                                          <p:spTgt spid="24594"/>
                                        </p:tgtEl>
                                        <p:attrNameLst>
                                          <p:attrName>ppt_x</p:attrName>
                                        </p:attrNameLst>
                                      </p:cBhvr>
                                      <p:tavLst>
                                        <p:tav tm="0">
                                          <p:val>
                                            <p:strVal val="#ppt_x+.4"/>
                                          </p:val>
                                        </p:tav>
                                        <p:tav tm="100000">
                                          <p:val>
                                            <p:strVal val="#ppt_x"/>
                                          </p:val>
                                        </p:tav>
                                      </p:tavLst>
                                    </p:anim>
                                    <p:anim calcmode="lin" valueType="num">
                                      <p:cBhvr>
                                        <p:cTn id="28" dur="400" decel="50000" fill="hold">
                                          <p:stCondLst>
                                            <p:cond delay="0"/>
                                          </p:stCondLst>
                                        </p:cTn>
                                        <p:tgtEl>
                                          <p:spTgt spid="24594"/>
                                        </p:tgtEl>
                                        <p:attrNameLst>
                                          <p:attrName>ppt_y</p:attrName>
                                        </p:attrNameLst>
                                      </p:cBhvr>
                                      <p:tavLst>
                                        <p:tav tm="0">
                                          <p:val>
                                            <p:strVal val="#ppt_y-.2"/>
                                          </p:val>
                                        </p:tav>
                                        <p:tav tm="100000">
                                          <p:val>
                                            <p:strVal val="#ppt_y+.1"/>
                                          </p:val>
                                        </p:tav>
                                      </p:tavLst>
                                    </p:anim>
                                    <p:anim calcmode="lin" valueType="num">
                                      <p:cBhvr>
                                        <p:cTn id="29" dur="400" accel="50000" fill="hold">
                                          <p:stCondLst>
                                            <p:cond delay="400"/>
                                          </p:stCondLst>
                                        </p:cTn>
                                        <p:tgtEl>
                                          <p:spTgt spid="24594"/>
                                        </p:tgtEl>
                                        <p:attrNameLst>
                                          <p:attrName>ppt_y</p:attrName>
                                        </p:attrNameLst>
                                      </p:cBhvr>
                                      <p:tavLst>
                                        <p:tav tm="0">
                                          <p:val>
                                            <p:strVal val="#ppt_y+.1"/>
                                          </p:val>
                                        </p:tav>
                                        <p:tav tm="100000">
                                          <p:val>
                                            <p:strVal val="#ppt_y"/>
                                          </p:val>
                                        </p:tav>
                                      </p:tavLst>
                                    </p:anim>
                                    <p:animEffect transition="in" filter="fade">
                                      <p:cBhvr>
                                        <p:cTn id="30" dur="800" decel="50000">
                                          <p:stCondLst>
                                            <p:cond delay="0"/>
                                          </p:stCondLst>
                                        </p:cTn>
                                        <p:tgtEl>
                                          <p:spTgt spid="24594"/>
                                        </p:tgtEl>
                                      </p:cBhvr>
                                    </p:animEffect>
                                  </p:childTnLst>
                                </p:cTn>
                              </p:par>
                              <p:par>
                                <p:cTn id="31" presetID="54" presetClass="entr" presetSubtype="0" accel="100000" fill="hold" grpId="0" nodeType="withEffect">
                                  <p:stCondLst>
                                    <p:cond delay="0"/>
                                  </p:stCondLst>
                                  <p:childTnLst>
                                    <p:set>
                                      <p:cBhvr>
                                        <p:cTn id="32" dur="1" fill="hold">
                                          <p:stCondLst>
                                            <p:cond delay="0"/>
                                          </p:stCondLst>
                                        </p:cTn>
                                        <p:tgtEl>
                                          <p:spTgt spid="24580">
                                            <p:txEl>
                                              <p:pRg st="0" end="0"/>
                                            </p:txEl>
                                          </p:spTgt>
                                        </p:tgtEl>
                                        <p:attrNameLst>
                                          <p:attrName>style.visibility</p:attrName>
                                        </p:attrNameLst>
                                      </p:cBhvr>
                                      <p:to>
                                        <p:strVal val="visible"/>
                                      </p:to>
                                    </p:set>
                                    <p:anim calcmode="lin" valueType="num">
                                      <p:cBhvr>
                                        <p:cTn id="33" dur="500" fill="hold"/>
                                        <p:tgtEl>
                                          <p:spTgt spid="24580">
                                            <p:txEl>
                                              <p:pRg st="0" end="0"/>
                                            </p:txEl>
                                          </p:spTgt>
                                        </p:tgtEl>
                                        <p:attrNameLst>
                                          <p:attrName>ppt_w</p:attrName>
                                        </p:attrNameLst>
                                      </p:cBhvr>
                                      <p:tavLst>
                                        <p:tav tm="0">
                                          <p:val>
                                            <p:strVal val="#ppt_w*0.05"/>
                                          </p:val>
                                        </p:tav>
                                        <p:tav tm="100000">
                                          <p:val>
                                            <p:strVal val="#ppt_w"/>
                                          </p:val>
                                        </p:tav>
                                      </p:tavLst>
                                    </p:anim>
                                    <p:anim calcmode="lin" valueType="num">
                                      <p:cBhvr>
                                        <p:cTn id="34" dur="500" fill="hold"/>
                                        <p:tgtEl>
                                          <p:spTgt spid="24580">
                                            <p:txEl>
                                              <p:pRg st="0" end="0"/>
                                            </p:txEl>
                                          </p:spTgt>
                                        </p:tgtEl>
                                        <p:attrNameLst>
                                          <p:attrName>ppt_h</p:attrName>
                                        </p:attrNameLst>
                                      </p:cBhvr>
                                      <p:tavLst>
                                        <p:tav tm="0">
                                          <p:val>
                                            <p:strVal val="#ppt_h"/>
                                          </p:val>
                                        </p:tav>
                                        <p:tav tm="100000">
                                          <p:val>
                                            <p:strVal val="#ppt_h"/>
                                          </p:val>
                                        </p:tav>
                                      </p:tavLst>
                                    </p:anim>
                                    <p:anim calcmode="lin" valueType="num">
                                      <p:cBhvr>
                                        <p:cTn id="35" dur="500" fill="hold"/>
                                        <p:tgtEl>
                                          <p:spTgt spid="24580">
                                            <p:txEl>
                                              <p:pRg st="0" end="0"/>
                                            </p:txEl>
                                          </p:spTgt>
                                        </p:tgtEl>
                                        <p:attrNameLst>
                                          <p:attrName>ppt_x</p:attrName>
                                        </p:attrNameLst>
                                      </p:cBhvr>
                                      <p:tavLst>
                                        <p:tav tm="0">
                                          <p:val>
                                            <p:strVal val="#ppt_x-.2"/>
                                          </p:val>
                                        </p:tav>
                                        <p:tav tm="100000">
                                          <p:val>
                                            <p:strVal val="#ppt_x"/>
                                          </p:val>
                                        </p:tav>
                                      </p:tavLst>
                                    </p:anim>
                                    <p:anim calcmode="lin" valueType="num">
                                      <p:cBhvr>
                                        <p:cTn id="36" dur="500" fill="hold"/>
                                        <p:tgtEl>
                                          <p:spTgt spid="24580">
                                            <p:txEl>
                                              <p:pRg st="0" end="0"/>
                                            </p:txEl>
                                          </p:spTgt>
                                        </p:tgtEl>
                                        <p:attrNameLst>
                                          <p:attrName>ppt_y</p:attrName>
                                        </p:attrNameLst>
                                      </p:cBhvr>
                                      <p:tavLst>
                                        <p:tav tm="0">
                                          <p:val>
                                            <p:strVal val="#ppt_y"/>
                                          </p:val>
                                        </p:tav>
                                        <p:tav tm="100000">
                                          <p:val>
                                            <p:strVal val="#ppt_y"/>
                                          </p:val>
                                        </p:tav>
                                      </p:tavLst>
                                    </p:anim>
                                    <p:animEffect transition="in" filter="fade">
                                      <p:cBhvr>
                                        <p:cTn id="37" dur="500"/>
                                        <p:tgtEl>
                                          <p:spTgt spid="24580">
                                            <p:txEl>
                                              <p:pRg st="0" end="0"/>
                                            </p:txEl>
                                          </p:spTgt>
                                        </p:tgtEl>
                                      </p:cBhvr>
                                    </p:animEffect>
                                  </p:childTnLst>
                                </p:cTn>
                              </p:par>
                              <p:par>
                                <p:cTn id="38" presetID="54" presetClass="entr" presetSubtype="0" accel="100000" fill="hold" grpId="0" nodeType="withEffect">
                                  <p:stCondLst>
                                    <p:cond delay="0"/>
                                  </p:stCondLst>
                                  <p:childTnLst>
                                    <p:set>
                                      <p:cBhvr>
                                        <p:cTn id="39" dur="1" fill="hold">
                                          <p:stCondLst>
                                            <p:cond delay="0"/>
                                          </p:stCondLst>
                                        </p:cTn>
                                        <p:tgtEl>
                                          <p:spTgt spid="24580">
                                            <p:txEl>
                                              <p:pRg st="1" end="1"/>
                                            </p:txEl>
                                          </p:spTgt>
                                        </p:tgtEl>
                                        <p:attrNameLst>
                                          <p:attrName>style.visibility</p:attrName>
                                        </p:attrNameLst>
                                      </p:cBhvr>
                                      <p:to>
                                        <p:strVal val="visible"/>
                                      </p:to>
                                    </p:set>
                                    <p:anim calcmode="lin" valueType="num">
                                      <p:cBhvr>
                                        <p:cTn id="40" dur="500" fill="hold"/>
                                        <p:tgtEl>
                                          <p:spTgt spid="24580">
                                            <p:txEl>
                                              <p:pRg st="1" end="1"/>
                                            </p:txEl>
                                          </p:spTgt>
                                        </p:tgtEl>
                                        <p:attrNameLst>
                                          <p:attrName>ppt_w</p:attrName>
                                        </p:attrNameLst>
                                      </p:cBhvr>
                                      <p:tavLst>
                                        <p:tav tm="0">
                                          <p:val>
                                            <p:strVal val="#ppt_w*0.05"/>
                                          </p:val>
                                        </p:tav>
                                        <p:tav tm="100000">
                                          <p:val>
                                            <p:strVal val="#ppt_w"/>
                                          </p:val>
                                        </p:tav>
                                      </p:tavLst>
                                    </p:anim>
                                    <p:anim calcmode="lin" valueType="num">
                                      <p:cBhvr>
                                        <p:cTn id="41" dur="500" fill="hold"/>
                                        <p:tgtEl>
                                          <p:spTgt spid="24580">
                                            <p:txEl>
                                              <p:pRg st="1" end="1"/>
                                            </p:txEl>
                                          </p:spTgt>
                                        </p:tgtEl>
                                        <p:attrNameLst>
                                          <p:attrName>ppt_h</p:attrName>
                                        </p:attrNameLst>
                                      </p:cBhvr>
                                      <p:tavLst>
                                        <p:tav tm="0">
                                          <p:val>
                                            <p:strVal val="#ppt_h"/>
                                          </p:val>
                                        </p:tav>
                                        <p:tav tm="100000">
                                          <p:val>
                                            <p:strVal val="#ppt_h"/>
                                          </p:val>
                                        </p:tav>
                                      </p:tavLst>
                                    </p:anim>
                                    <p:anim calcmode="lin" valueType="num">
                                      <p:cBhvr>
                                        <p:cTn id="42" dur="500" fill="hold"/>
                                        <p:tgtEl>
                                          <p:spTgt spid="24580">
                                            <p:txEl>
                                              <p:pRg st="1" end="1"/>
                                            </p:txEl>
                                          </p:spTgt>
                                        </p:tgtEl>
                                        <p:attrNameLst>
                                          <p:attrName>ppt_x</p:attrName>
                                        </p:attrNameLst>
                                      </p:cBhvr>
                                      <p:tavLst>
                                        <p:tav tm="0">
                                          <p:val>
                                            <p:strVal val="#ppt_x-.2"/>
                                          </p:val>
                                        </p:tav>
                                        <p:tav tm="100000">
                                          <p:val>
                                            <p:strVal val="#ppt_x"/>
                                          </p:val>
                                        </p:tav>
                                      </p:tavLst>
                                    </p:anim>
                                    <p:anim calcmode="lin" valueType="num">
                                      <p:cBhvr>
                                        <p:cTn id="43" dur="500" fill="hold"/>
                                        <p:tgtEl>
                                          <p:spTgt spid="24580">
                                            <p:txEl>
                                              <p:pRg st="1" end="1"/>
                                            </p:txEl>
                                          </p:spTgt>
                                        </p:tgtEl>
                                        <p:attrNameLst>
                                          <p:attrName>ppt_y</p:attrName>
                                        </p:attrNameLst>
                                      </p:cBhvr>
                                      <p:tavLst>
                                        <p:tav tm="0">
                                          <p:val>
                                            <p:strVal val="#ppt_y"/>
                                          </p:val>
                                        </p:tav>
                                        <p:tav tm="100000">
                                          <p:val>
                                            <p:strVal val="#ppt_y"/>
                                          </p:val>
                                        </p:tav>
                                      </p:tavLst>
                                    </p:anim>
                                    <p:animEffect transition="in" filter="fade">
                                      <p:cBhvr>
                                        <p:cTn id="44" dur="500"/>
                                        <p:tgtEl>
                                          <p:spTgt spid="24580">
                                            <p:txEl>
                                              <p:pRg st="1" end="1"/>
                                            </p:txEl>
                                          </p:spTgt>
                                        </p:tgtEl>
                                      </p:cBhvr>
                                    </p:animEffect>
                                  </p:childTnLst>
                                </p:cTn>
                              </p:par>
                              <p:par>
                                <p:cTn id="45" presetID="10" presetClass="entr" presetSubtype="0" fill="hold"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1000"/>
                                        <p:tgtEl>
                                          <p:spTgt spid="13"/>
                                        </p:tgtEl>
                                      </p:cBhvr>
                                    </p:animEffect>
                                  </p:childTnLst>
                                </p:cTn>
                              </p:par>
                              <p:par>
                                <p:cTn id="48" presetID="10" presetClass="entr" presetSubtype="0" fill="hold" nodeType="withEffect">
                                  <p:stCondLst>
                                    <p:cond delay="50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1000"/>
                                        <p:tgtEl>
                                          <p:spTgt spid="14"/>
                                        </p:tgtEl>
                                      </p:cBhvr>
                                    </p:animEffect>
                                  </p:childTnLst>
                                </p:cTn>
                              </p:par>
                              <p:par>
                                <p:cTn id="51" presetID="10" presetClass="entr" presetSubtype="0" fill="hold" nodeType="withEffect">
                                  <p:stCondLst>
                                    <p:cond delay="50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2000"/>
                                        <p:tgtEl>
                                          <p:spTgt spid="19"/>
                                        </p:tgtEl>
                                      </p:cBhvr>
                                    </p:animEffect>
                                  </p:childTnLst>
                                </p:cTn>
                              </p:par>
                              <p:par>
                                <p:cTn id="54" presetID="26" presetClass="emph" presetSubtype="0" repeatCount="indefinite" nodeType="withEffect">
                                  <p:stCondLst>
                                    <p:cond delay="0"/>
                                  </p:stCondLst>
                                  <p:endCondLst>
                                    <p:cond evt="onNext" delay="0">
                                      <p:tgtEl>
                                        <p:sldTgt/>
                                      </p:tgtEl>
                                    </p:cond>
                                  </p:endCondLst>
                                  <p:childTnLst>
                                    <p:animEffect transition="out" filter="fade">
                                      <p:cBhvr>
                                        <p:cTn id="55" dur="500" tmFilter="0, 0; .2, .5; .8, .5; 1, 0"/>
                                        <p:tgtEl>
                                          <p:spTgt spid="14"/>
                                        </p:tgtEl>
                                      </p:cBhvr>
                                    </p:animEffect>
                                    <p:animScale>
                                      <p:cBhvr>
                                        <p:cTn id="56" dur="250" autoRev="1" fill="hold"/>
                                        <p:tgtEl>
                                          <p:spTgt spid="14"/>
                                        </p:tgtEl>
                                      </p:cBhvr>
                                      <p:by x="105000" y="105000"/>
                                    </p:animScale>
                                  </p:childTnLst>
                                </p:cTn>
                              </p:par>
                            </p:childTnLst>
                          </p:cTn>
                        </p:par>
                        <p:par>
                          <p:cTn id="57" fill="hold">
                            <p:stCondLst>
                              <p:cond delay="2500"/>
                            </p:stCondLst>
                            <p:childTnLst>
                              <p:par>
                                <p:cTn id="58" presetID="25" presetClass="entr" presetSubtype="0" fill="hold" nodeType="afterEffect">
                                  <p:stCondLst>
                                    <p:cond delay="0"/>
                                  </p:stCondLst>
                                  <p:childTnLst>
                                    <p:set>
                                      <p:cBhvr>
                                        <p:cTn id="59" dur="1" fill="hold">
                                          <p:stCondLst>
                                            <p:cond delay="0"/>
                                          </p:stCondLst>
                                        </p:cTn>
                                        <p:tgtEl>
                                          <p:spTgt spid="30"/>
                                        </p:tgtEl>
                                        <p:attrNameLst>
                                          <p:attrName>style.visibility</p:attrName>
                                        </p:attrNameLst>
                                      </p:cBhvr>
                                      <p:to>
                                        <p:strVal val="visible"/>
                                      </p:to>
                                    </p:set>
                                    <p:anim calcmode="lin" valueType="num">
                                      <p:cBhvr>
                                        <p:cTn id="60" dur="500" decel="50000" fill="hold">
                                          <p:stCondLst>
                                            <p:cond delay="0"/>
                                          </p:stCondLst>
                                        </p:cTn>
                                        <p:tgtEl>
                                          <p:spTgt spid="30"/>
                                        </p:tgtEl>
                                        <p:attrNameLst>
                                          <p:attrName>style.rotation</p:attrName>
                                        </p:attrNameLst>
                                      </p:cBhvr>
                                      <p:tavLst>
                                        <p:tav tm="0">
                                          <p:val>
                                            <p:fltVal val="-90"/>
                                          </p:val>
                                        </p:tav>
                                        <p:tav tm="100000">
                                          <p:val>
                                            <p:fltVal val="0"/>
                                          </p:val>
                                        </p:tav>
                                      </p:tavLst>
                                    </p:anim>
                                    <p:anim calcmode="lin" valueType="num">
                                      <p:cBhvr>
                                        <p:cTn id="61" dur="500" decel="50000" fill="hold">
                                          <p:stCondLst>
                                            <p:cond delay="0"/>
                                          </p:stCondLst>
                                        </p:cTn>
                                        <p:tgtEl>
                                          <p:spTgt spid="30"/>
                                        </p:tgtEl>
                                        <p:attrNameLst>
                                          <p:attrName>ppt_w</p:attrName>
                                        </p:attrNameLst>
                                      </p:cBhvr>
                                      <p:tavLst>
                                        <p:tav tm="0">
                                          <p:val>
                                            <p:strVal val="#ppt_w"/>
                                          </p:val>
                                        </p:tav>
                                        <p:tav tm="100000">
                                          <p:val>
                                            <p:strVal val="#ppt_w*.05"/>
                                          </p:val>
                                        </p:tav>
                                      </p:tavLst>
                                    </p:anim>
                                    <p:anim calcmode="lin" valueType="num">
                                      <p:cBhvr>
                                        <p:cTn id="62" dur="500" accel="50000" fill="hold">
                                          <p:stCondLst>
                                            <p:cond delay="500"/>
                                          </p:stCondLst>
                                        </p:cTn>
                                        <p:tgtEl>
                                          <p:spTgt spid="30"/>
                                        </p:tgtEl>
                                        <p:attrNameLst>
                                          <p:attrName>ppt_w</p:attrName>
                                        </p:attrNameLst>
                                      </p:cBhvr>
                                      <p:tavLst>
                                        <p:tav tm="0">
                                          <p:val>
                                            <p:strVal val="#ppt_w*.05"/>
                                          </p:val>
                                        </p:tav>
                                        <p:tav tm="100000">
                                          <p:val>
                                            <p:strVal val="#ppt_w"/>
                                          </p:val>
                                        </p:tav>
                                      </p:tavLst>
                                    </p:anim>
                                    <p:anim calcmode="lin" valueType="num">
                                      <p:cBhvr>
                                        <p:cTn id="63" dur="1000" fill="hold"/>
                                        <p:tgtEl>
                                          <p:spTgt spid="30"/>
                                        </p:tgtEl>
                                        <p:attrNameLst>
                                          <p:attrName>ppt_h</p:attrName>
                                        </p:attrNameLst>
                                      </p:cBhvr>
                                      <p:tavLst>
                                        <p:tav tm="0">
                                          <p:val>
                                            <p:strVal val="#ppt_h"/>
                                          </p:val>
                                        </p:tav>
                                        <p:tav tm="100000">
                                          <p:val>
                                            <p:strVal val="#ppt_h"/>
                                          </p:val>
                                        </p:tav>
                                      </p:tavLst>
                                    </p:anim>
                                    <p:anim calcmode="lin" valueType="num">
                                      <p:cBhvr>
                                        <p:cTn id="64" dur="500" decel="50000" fill="hold">
                                          <p:stCondLst>
                                            <p:cond delay="0"/>
                                          </p:stCondLst>
                                        </p:cTn>
                                        <p:tgtEl>
                                          <p:spTgt spid="30"/>
                                        </p:tgtEl>
                                        <p:attrNameLst>
                                          <p:attrName>ppt_x</p:attrName>
                                        </p:attrNameLst>
                                      </p:cBhvr>
                                      <p:tavLst>
                                        <p:tav tm="0">
                                          <p:val>
                                            <p:strVal val="#ppt_x+.4"/>
                                          </p:val>
                                        </p:tav>
                                        <p:tav tm="100000">
                                          <p:val>
                                            <p:strVal val="#ppt_x"/>
                                          </p:val>
                                        </p:tav>
                                      </p:tavLst>
                                    </p:anim>
                                    <p:anim calcmode="lin" valueType="num">
                                      <p:cBhvr>
                                        <p:cTn id="65" dur="500" decel="50000" fill="hold">
                                          <p:stCondLst>
                                            <p:cond delay="0"/>
                                          </p:stCondLst>
                                        </p:cTn>
                                        <p:tgtEl>
                                          <p:spTgt spid="30"/>
                                        </p:tgtEl>
                                        <p:attrNameLst>
                                          <p:attrName>ppt_y</p:attrName>
                                        </p:attrNameLst>
                                      </p:cBhvr>
                                      <p:tavLst>
                                        <p:tav tm="0">
                                          <p:val>
                                            <p:strVal val="#ppt_y-.2"/>
                                          </p:val>
                                        </p:tav>
                                        <p:tav tm="100000">
                                          <p:val>
                                            <p:strVal val="#ppt_y+.1"/>
                                          </p:val>
                                        </p:tav>
                                      </p:tavLst>
                                    </p:anim>
                                    <p:anim calcmode="lin" valueType="num">
                                      <p:cBhvr>
                                        <p:cTn id="66" dur="500" accel="50000" fill="hold">
                                          <p:stCondLst>
                                            <p:cond delay="500"/>
                                          </p:stCondLst>
                                        </p:cTn>
                                        <p:tgtEl>
                                          <p:spTgt spid="30"/>
                                        </p:tgtEl>
                                        <p:attrNameLst>
                                          <p:attrName>ppt_y</p:attrName>
                                        </p:attrNameLst>
                                      </p:cBhvr>
                                      <p:tavLst>
                                        <p:tav tm="0">
                                          <p:val>
                                            <p:strVal val="#ppt_y+.1"/>
                                          </p:val>
                                        </p:tav>
                                        <p:tav tm="100000">
                                          <p:val>
                                            <p:strVal val="#ppt_y"/>
                                          </p:val>
                                        </p:tav>
                                      </p:tavLst>
                                    </p:anim>
                                    <p:animEffect transition="in" filter="fade">
                                      <p:cBhvr>
                                        <p:cTn id="67" dur="1000" decel="50000">
                                          <p:stCondLst>
                                            <p:cond delay="0"/>
                                          </p:stCondLst>
                                        </p:cTn>
                                        <p:tgtEl>
                                          <p:spTgt spid="30"/>
                                        </p:tgtEl>
                                      </p:cBhvr>
                                    </p:animEffect>
                                  </p:childTnLst>
                                </p:cTn>
                              </p:par>
                              <p:par>
                                <p:cTn id="68" presetID="54" presetClass="entr" presetSubtype="0" accel="100000" fill="hold" grpId="0" nodeType="withEffect">
                                  <p:stCondLst>
                                    <p:cond delay="0"/>
                                  </p:stCondLst>
                                  <p:childTnLst>
                                    <p:set>
                                      <p:cBhvr>
                                        <p:cTn id="69" dur="1" fill="hold">
                                          <p:stCondLst>
                                            <p:cond delay="0"/>
                                          </p:stCondLst>
                                        </p:cTn>
                                        <p:tgtEl>
                                          <p:spTgt spid="24">
                                            <p:txEl>
                                              <p:pRg st="0" end="0"/>
                                            </p:txEl>
                                          </p:spTgt>
                                        </p:tgtEl>
                                        <p:attrNameLst>
                                          <p:attrName>style.visibility</p:attrName>
                                        </p:attrNameLst>
                                      </p:cBhvr>
                                      <p:to>
                                        <p:strVal val="visible"/>
                                      </p:to>
                                    </p:set>
                                    <p:anim calcmode="lin" valueType="num">
                                      <p:cBhvr>
                                        <p:cTn id="70" dur="500" fill="hold"/>
                                        <p:tgtEl>
                                          <p:spTgt spid="24">
                                            <p:txEl>
                                              <p:pRg st="0" end="0"/>
                                            </p:txEl>
                                          </p:spTgt>
                                        </p:tgtEl>
                                        <p:attrNameLst>
                                          <p:attrName>ppt_w</p:attrName>
                                        </p:attrNameLst>
                                      </p:cBhvr>
                                      <p:tavLst>
                                        <p:tav tm="0">
                                          <p:val>
                                            <p:strVal val="#ppt_w*0.05"/>
                                          </p:val>
                                        </p:tav>
                                        <p:tav tm="100000">
                                          <p:val>
                                            <p:strVal val="#ppt_w"/>
                                          </p:val>
                                        </p:tav>
                                      </p:tavLst>
                                    </p:anim>
                                    <p:anim calcmode="lin" valueType="num">
                                      <p:cBhvr>
                                        <p:cTn id="71" dur="500" fill="hold"/>
                                        <p:tgtEl>
                                          <p:spTgt spid="24">
                                            <p:txEl>
                                              <p:pRg st="0" end="0"/>
                                            </p:txEl>
                                          </p:spTgt>
                                        </p:tgtEl>
                                        <p:attrNameLst>
                                          <p:attrName>ppt_h</p:attrName>
                                        </p:attrNameLst>
                                      </p:cBhvr>
                                      <p:tavLst>
                                        <p:tav tm="0">
                                          <p:val>
                                            <p:strVal val="#ppt_h"/>
                                          </p:val>
                                        </p:tav>
                                        <p:tav tm="100000">
                                          <p:val>
                                            <p:strVal val="#ppt_h"/>
                                          </p:val>
                                        </p:tav>
                                      </p:tavLst>
                                    </p:anim>
                                    <p:anim calcmode="lin" valueType="num">
                                      <p:cBhvr>
                                        <p:cTn id="72" dur="500" fill="hold"/>
                                        <p:tgtEl>
                                          <p:spTgt spid="24">
                                            <p:txEl>
                                              <p:pRg st="0" end="0"/>
                                            </p:txEl>
                                          </p:spTgt>
                                        </p:tgtEl>
                                        <p:attrNameLst>
                                          <p:attrName>ppt_x</p:attrName>
                                        </p:attrNameLst>
                                      </p:cBhvr>
                                      <p:tavLst>
                                        <p:tav tm="0">
                                          <p:val>
                                            <p:strVal val="#ppt_x-.2"/>
                                          </p:val>
                                        </p:tav>
                                        <p:tav tm="100000">
                                          <p:val>
                                            <p:strVal val="#ppt_x"/>
                                          </p:val>
                                        </p:tav>
                                      </p:tavLst>
                                    </p:anim>
                                    <p:anim calcmode="lin" valueType="num">
                                      <p:cBhvr>
                                        <p:cTn id="73" dur="500" fill="hold"/>
                                        <p:tgtEl>
                                          <p:spTgt spid="24">
                                            <p:txEl>
                                              <p:pRg st="0" end="0"/>
                                            </p:txEl>
                                          </p:spTgt>
                                        </p:tgtEl>
                                        <p:attrNameLst>
                                          <p:attrName>ppt_y</p:attrName>
                                        </p:attrNameLst>
                                      </p:cBhvr>
                                      <p:tavLst>
                                        <p:tav tm="0">
                                          <p:val>
                                            <p:strVal val="#ppt_y"/>
                                          </p:val>
                                        </p:tav>
                                        <p:tav tm="100000">
                                          <p:val>
                                            <p:strVal val="#ppt_y"/>
                                          </p:val>
                                        </p:tav>
                                      </p:tavLst>
                                    </p:anim>
                                    <p:animEffect transition="in" filter="fade">
                                      <p:cBhvr>
                                        <p:cTn id="74" dur="500"/>
                                        <p:tgtEl>
                                          <p:spTgt spid="24">
                                            <p:txEl>
                                              <p:pRg st="0" end="0"/>
                                            </p:txEl>
                                          </p:spTgt>
                                        </p:tgtEl>
                                      </p:cBhvr>
                                    </p:animEffect>
                                  </p:childTnLst>
                                </p:cTn>
                              </p:par>
                              <p:par>
                                <p:cTn id="75" presetID="54" presetClass="entr" presetSubtype="0" accel="100000" fill="hold" grpId="0" nodeType="withEffect">
                                  <p:stCondLst>
                                    <p:cond delay="0"/>
                                  </p:stCondLst>
                                  <p:childTnLst>
                                    <p:set>
                                      <p:cBhvr>
                                        <p:cTn id="76" dur="1" fill="hold">
                                          <p:stCondLst>
                                            <p:cond delay="0"/>
                                          </p:stCondLst>
                                        </p:cTn>
                                        <p:tgtEl>
                                          <p:spTgt spid="24">
                                            <p:txEl>
                                              <p:pRg st="1" end="1"/>
                                            </p:txEl>
                                          </p:spTgt>
                                        </p:tgtEl>
                                        <p:attrNameLst>
                                          <p:attrName>style.visibility</p:attrName>
                                        </p:attrNameLst>
                                      </p:cBhvr>
                                      <p:to>
                                        <p:strVal val="visible"/>
                                      </p:to>
                                    </p:set>
                                    <p:anim calcmode="lin" valueType="num">
                                      <p:cBhvr>
                                        <p:cTn id="77" dur="500" fill="hold"/>
                                        <p:tgtEl>
                                          <p:spTgt spid="24">
                                            <p:txEl>
                                              <p:pRg st="1" end="1"/>
                                            </p:txEl>
                                          </p:spTgt>
                                        </p:tgtEl>
                                        <p:attrNameLst>
                                          <p:attrName>ppt_w</p:attrName>
                                        </p:attrNameLst>
                                      </p:cBhvr>
                                      <p:tavLst>
                                        <p:tav tm="0">
                                          <p:val>
                                            <p:strVal val="#ppt_w*0.05"/>
                                          </p:val>
                                        </p:tav>
                                        <p:tav tm="100000">
                                          <p:val>
                                            <p:strVal val="#ppt_w"/>
                                          </p:val>
                                        </p:tav>
                                      </p:tavLst>
                                    </p:anim>
                                    <p:anim calcmode="lin" valueType="num">
                                      <p:cBhvr>
                                        <p:cTn id="78" dur="500" fill="hold"/>
                                        <p:tgtEl>
                                          <p:spTgt spid="24">
                                            <p:txEl>
                                              <p:pRg st="1" end="1"/>
                                            </p:txEl>
                                          </p:spTgt>
                                        </p:tgtEl>
                                        <p:attrNameLst>
                                          <p:attrName>ppt_h</p:attrName>
                                        </p:attrNameLst>
                                      </p:cBhvr>
                                      <p:tavLst>
                                        <p:tav tm="0">
                                          <p:val>
                                            <p:strVal val="#ppt_h"/>
                                          </p:val>
                                        </p:tav>
                                        <p:tav tm="100000">
                                          <p:val>
                                            <p:strVal val="#ppt_h"/>
                                          </p:val>
                                        </p:tav>
                                      </p:tavLst>
                                    </p:anim>
                                    <p:anim calcmode="lin" valueType="num">
                                      <p:cBhvr>
                                        <p:cTn id="79" dur="500" fill="hold"/>
                                        <p:tgtEl>
                                          <p:spTgt spid="24">
                                            <p:txEl>
                                              <p:pRg st="1" end="1"/>
                                            </p:txEl>
                                          </p:spTgt>
                                        </p:tgtEl>
                                        <p:attrNameLst>
                                          <p:attrName>ppt_x</p:attrName>
                                        </p:attrNameLst>
                                      </p:cBhvr>
                                      <p:tavLst>
                                        <p:tav tm="0">
                                          <p:val>
                                            <p:strVal val="#ppt_x-.2"/>
                                          </p:val>
                                        </p:tav>
                                        <p:tav tm="100000">
                                          <p:val>
                                            <p:strVal val="#ppt_x"/>
                                          </p:val>
                                        </p:tav>
                                      </p:tavLst>
                                    </p:anim>
                                    <p:anim calcmode="lin" valueType="num">
                                      <p:cBhvr>
                                        <p:cTn id="80" dur="500" fill="hold"/>
                                        <p:tgtEl>
                                          <p:spTgt spid="24">
                                            <p:txEl>
                                              <p:pRg st="1" end="1"/>
                                            </p:txEl>
                                          </p:spTgt>
                                        </p:tgtEl>
                                        <p:attrNameLst>
                                          <p:attrName>ppt_y</p:attrName>
                                        </p:attrNameLst>
                                      </p:cBhvr>
                                      <p:tavLst>
                                        <p:tav tm="0">
                                          <p:val>
                                            <p:strVal val="#ppt_y"/>
                                          </p:val>
                                        </p:tav>
                                        <p:tav tm="100000">
                                          <p:val>
                                            <p:strVal val="#ppt_y"/>
                                          </p:val>
                                        </p:tav>
                                      </p:tavLst>
                                    </p:anim>
                                    <p:animEffect transition="in" filter="fade">
                                      <p:cBhvr>
                                        <p:cTn id="81" dur="500"/>
                                        <p:tgtEl>
                                          <p:spTgt spid="24">
                                            <p:txEl>
                                              <p:pRg st="1" end="1"/>
                                            </p:txEl>
                                          </p:spTgt>
                                        </p:tgtEl>
                                      </p:cBhvr>
                                    </p:animEffect>
                                  </p:childTnLst>
                                </p:cTn>
                              </p:par>
                              <p:par>
                                <p:cTn id="82" presetID="53" presetClass="entr" presetSubtype="16" fill="hold" nodeType="withEffect">
                                  <p:stCondLst>
                                    <p:cond delay="0"/>
                                  </p:stCondLst>
                                  <p:childTnLst>
                                    <p:set>
                                      <p:cBhvr>
                                        <p:cTn id="83" dur="1" fill="hold">
                                          <p:stCondLst>
                                            <p:cond delay="0"/>
                                          </p:stCondLst>
                                        </p:cTn>
                                        <p:tgtEl>
                                          <p:spTgt spid="33"/>
                                        </p:tgtEl>
                                        <p:attrNameLst>
                                          <p:attrName>style.visibility</p:attrName>
                                        </p:attrNameLst>
                                      </p:cBhvr>
                                      <p:to>
                                        <p:strVal val="visible"/>
                                      </p:to>
                                    </p:set>
                                    <p:anim calcmode="lin" valueType="num">
                                      <p:cBhvr>
                                        <p:cTn id="84" dur="500" fill="hold"/>
                                        <p:tgtEl>
                                          <p:spTgt spid="33"/>
                                        </p:tgtEl>
                                        <p:attrNameLst>
                                          <p:attrName>ppt_w</p:attrName>
                                        </p:attrNameLst>
                                      </p:cBhvr>
                                      <p:tavLst>
                                        <p:tav tm="0">
                                          <p:val>
                                            <p:fltVal val="0"/>
                                          </p:val>
                                        </p:tav>
                                        <p:tav tm="100000">
                                          <p:val>
                                            <p:strVal val="#ppt_w"/>
                                          </p:val>
                                        </p:tav>
                                      </p:tavLst>
                                    </p:anim>
                                    <p:anim calcmode="lin" valueType="num">
                                      <p:cBhvr>
                                        <p:cTn id="85" dur="500" fill="hold"/>
                                        <p:tgtEl>
                                          <p:spTgt spid="33"/>
                                        </p:tgtEl>
                                        <p:attrNameLst>
                                          <p:attrName>ppt_h</p:attrName>
                                        </p:attrNameLst>
                                      </p:cBhvr>
                                      <p:tavLst>
                                        <p:tav tm="0">
                                          <p:val>
                                            <p:fltVal val="0"/>
                                          </p:val>
                                        </p:tav>
                                        <p:tav tm="100000">
                                          <p:val>
                                            <p:strVal val="#ppt_h"/>
                                          </p:val>
                                        </p:tav>
                                      </p:tavLst>
                                    </p:anim>
                                    <p:animEffect transition="in" filter="fade">
                                      <p:cBhvr>
                                        <p:cTn id="86" dur="500"/>
                                        <p:tgtEl>
                                          <p:spTgt spid="33"/>
                                        </p:tgtEl>
                                      </p:cBhvr>
                                    </p:animEffect>
                                  </p:childTnLst>
                                </p:cTn>
                              </p:par>
                              <p:par>
                                <p:cTn id="87" presetID="54" presetClass="entr" presetSubtype="0" accel="100000" fill="hold" grpId="0" nodeType="withEffect">
                                  <p:stCondLst>
                                    <p:cond delay="0"/>
                                  </p:stCondLst>
                                  <p:childTnLst>
                                    <p:set>
                                      <p:cBhvr>
                                        <p:cTn id="88" dur="1" fill="hold">
                                          <p:stCondLst>
                                            <p:cond delay="0"/>
                                          </p:stCondLst>
                                        </p:cTn>
                                        <p:tgtEl>
                                          <p:spTgt spid="32">
                                            <p:txEl>
                                              <p:pRg st="0" end="0"/>
                                            </p:txEl>
                                          </p:spTgt>
                                        </p:tgtEl>
                                        <p:attrNameLst>
                                          <p:attrName>style.visibility</p:attrName>
                                        </p:attrNameLst>
                                      </p:cBhvr>
                                      <p:to>
                                        <p:strVal val="visible"/>
                                      </p:to>
                                    </p:set>
                                    <p:anim calcmode="lin" valueType="num">
                                      <p:cBhvr>
                                        <p:cTn id="89" dur="500" fill="hold"/>
                                        <p:tgtEl>
                                          <p:spTgt spid="32">
                                            <p:txEl>
                                              <p:pRg st="0" end="0"/>
                                            </p:txEl>
                                          </p:spTgt>
                                        </p:tgtEl>
                                        <p:attrNameLst>
                                          <p:attrName>ppt_w</p:attrName>
                                        </p:attrNameLst>
                                      </p:cBhvr>
                                      <p:tavLst>
                                        <p:tav tm="0">
                                          <p:val>
                                            <p:strVal val="#ppt_w*0.05"/>
                                          </p:val>
                                        </p:tav>
                                        <p:tav tm="100000">
                                          <p:val>
                                            <p:strVal val="#ppt_w"/>
                                          </p:val>
                                        </p:tav>
                                      </p:tavLst>
                                    </p:anim>
                                    <p:anim calcmode="lin" valueType="num">
                                      <p:cBhvr>
                                        <p:cTn id="90" dur="500" fill="hold"/>
                                        <p:tgtEl>
                                          <p:spTgt spid="32">
                                            <p:txEl>
                                              <p:pRg st="0" end="0"/>
                                            </p:txEl>
                                          </p:spTgt>
                                        </p:tgtEl>
                                        <p:attrNameLst>
                                          <p:attrName>ppt_h</p:attrName>
                                        </p:attrNameLst>
                                      </p:cBhvr>
                                      <p:tavLst>
                                        <p:tav tm="0">
                                          <p:val>
                                            <p:strVal val="#ppt_h"/>
                                          </p:val>
                                        </p:tav>
                                        <p:tav tm="100000">
                                          <p:val>
                                            <p:strVal val="#ppt_h"/>
                                          </p:val>
                                        </p:tav>
                                      </p:tavLst>
                                    </p:anim>
                                    <p:anim calcmode="lin" valueType="num">
                                      <p:cBhvr>
                                        <p:cTn id="91" dur="500" fill="hold"/>
                                        <p:tgtEl>
                                          <p:spTgt spid="32">
                                            <p:txEl>
                                              <p:pRg st="0" end="0"/>
                                            </p:txEl>
                                          </p:spTgt>
                                        </p:tgtEl>
                                        <p:attrNameLst>
                                          <p:attrName>ppt_x</p:attrName>
                                        </p:attrNameLst>
                                      </p:cBhvr>
                                      <p:tavLst>
                                        <p:tav tm="0">
                                          <p:val>
                                            <p:strVal val="#ppt_x-.2"/>
                                          </p:val>
                                        </p:tav>
                                        <p:tav tm="100000">
                                          <p:val>
                                            <p:strVal val="#ppt_x"/>
                                          </p:val>
                                        </p:tav>
                                      </p:tavLst>
                                    </p:anim>
                                    <p:anim calcmode="lin" valueType="num">
                                      <p:cBhvr>
                                        <p:cTn id="92" dur="500" fill="hold"/>
                                        <p:tgtEl>
                                          <p:spTgt spid="32">
                                            <p:txEl>
                                              <p:pRg st="0" end="0"/>
                                            </p:txEl>
                                          </p:spTgt>
                                        </p:tgtEl>
                                        <p:attrNameLst>
                                          <p:attrName>ppt_y</p:attrName>
                                        </p:attrNameLst>
                                      </p:cBhvr>
                                      <p:tavLst>
                                        <p:tav tm="0">
                                          <p:val>
                                            <p:strVal val="#ppt_y"/>
                                          </p:val>
                                        </p:tav>
                                        <p:tav tm="100000">
                                          <p:val>
                                            <p:strVal val="#ppt_y"/>
                                          </p:val>
                                        </p:tav>
                                      </p:tavLst>
                                    </p:anim>
                                    <p:animEffect transition="in" filter="fade">
                                      <p:cBhvr>
                                        <p:cTn id="93" dur="500"/>
                                        <p:tgtEl>
                                          <p:spTgt spid="32">
                                            <p:txEl>
                                              <p:pRg st="0" end="0"/>
                                            </p:txEl>
                                          </p:spTgt>
                                        </p:tgtEl>
                                      </p:cBhvr>
                                    </p:animEffect>
                                  </p:childTnLst>
                                </p:cTn>
                              </p:par>
                              <p:par>
                                <p:cTn id="94" presetID="54" presetClass="entr" presetSubtype="0" accel="100000" fill="hold" grpId="0" nodeType="withEffect">
                                  <p:stCondLst>
                                    <p:cond delay="0"/>
                                  </p:stCondLst>
                                  <p:childTnLst>
                                    <p:set>
                                      <p:cBhvr>
                                        <p:cTn id="95" dur="1" fill="hold">
                                          <p:stCondLst>
                                            <p:cond delay="0"/>
                                          </p:stCondLst>
                                        </p:cTn>
                                        <p:tgtEl>
                                          <p:spTgt spid="32">
                                            <p:txEl>
                                              <p:pRg st="1" end="1"/>
                                            </p:txEl>
                                          </p:spTgt>
                                        </p:tgtEl>
                                        <p:attrNameLst>
                                          <p:attrName>style.visibility</p:attrName>
                                        </p:attrNameLst>
                                      </p:cBhvr>
                                      <p:to>
                                        <p:strVal val="visible"/>
                                      </p:to>
                                    </p:set>
                                    <p:anim calcmode="lin" valueType="num">
                                      <p:cBhvr>
                                        <p:cTn id="96" dur="500" fill="hold"/>
                                        <p:tgtEl>
                                          <p:spTgt spid="32">
                                            <p:txEl>
                                              <p:pRg st="1" end="1"/>
                                            </p:txEl>
                                          </p:spTgt>
                                        </p:tgtEl>
                                        <p:attrNameLst>
                                          <p:attrName>ppt_w</p:attrName>
                                        </p:attrNameLst>
                                      </p:cBhvr>
                                      <p:tavLst>
                                        <p:tav tm="0">
                                          <p:val>
                                            <p:strVal val="#ppt_w*0.05"/>
                                          </p:val>
                                        </p:tav>
                                        <p:tav tm="100000">
                                          <p:val>
                                            <p:strVal val="#ppt_w"/>
                                          </p:val>
                                        </p:tav>
                                      </p:tavLst>
                                    </p:anim>
                                    <p:anim calcmode="lin" valueType="num">
                                      <p:cBhvr>
                                        <p:cTn id="97" dur="500" fill="hold"/>
                                        <p:tgtEl>
                                          <p:spTgt spid="32">
                                            <p:txEl>
                                              <p:pRg st="1" end="1"/>
                                            </p:txEl>
                                          </p:spTgt>
                                        </p:tgtEl>
                                        <p:attrNameLst>
                                          <p:attrName>ppt_h</p:attrName>
                                        </p:attrNameLst>
                                      </p:cBhvr>
                                      <p:tavLst>
                                        <p:tav tm="0">
                                          <p:val>
                                            <p:strVal val="#ppt_h"/>
                                          </p:val>
                                        </p:tav>
                                        <p:tav tm="100000">
                                          <p:val>
                                            <p:strVal val="#ppt_h"/>
                                          </p:val>
                                        </p:tav>
                                      </p:tavLst>
                                    </p:anim>
                                    <p:anim calcmode="lin" valueType="num">
                                      <p:cBhvr>
                                        <p:cTn id="98" dur="500" fill="hold"/>
                                        <p:tgtEl>
                                          <p:spTgt spid="32">
                                            <p:txEl>
                                              <p:pRg st="1" end="1"/>
                                            </p:txEl>
                                          </p:spTgt>
                                        </p:tgtEl>
                                        <p:attrNameLst>
                                          <p:attrName>ppt_x</p:attrName>
                                        </p:attrNameLst>
                                      </p:cBhvr>
                                      <p:tavLst>
                                        <p:tav tm="0">
                                          <p:val>
                                            <p:strVal val="#ppt_x-.2"/>
                                          </p:val>
                                        </p:tav>
                                        <p:tav tm="100000">
                                          <p:val>
                                            <p:strVal val="#ppt_x"/>
                                          </p:val>
                                        </p:tav>
                                      </p:tavLst>
                                    </p:anim>
                                    <p:anim calcmode="lin" valueType="num">
                                      <p:cBhvr>
                                        <p:cTn id="99" dur="500" fill="hold"/>
                                        <p:tgtEl>
                                          <p:spTgt spid="32">
                                            <p:txEl>
                                              <p:pRg st="1" end="1"/>
                                            </p:txEl>
                                          </p:spTgt>
                                        </p:tgtEl>
                                        <p:attrNameLst>
                                          <p:attrName>ppt_y</p:attrName>
                                        </p:attrNameLst>
                                      </p:cBhvr>
                                      <p:tavLst>
                                        <p:tav tm="0">
                                          <p:val>
                                            <p:strVal val="#ppt_y"/>
                                          </p:val>
                                        </p:tav>
                                        <p:tav tm="100000">
                                          <p:val>
                                            <p:strVal val="#ppt_y"/>
                                          </p:val>
                                        </p:tav>
                                      </p:tavLst>
                                    </p:anim>
                                    <p:animEffect transition="in" filter="fade">
                                      <p:cBhvr>
                                        <p:cTn id="100" dur="500"/>
                                        <p:tgtEl>
                                          <p:spTgt spid="32">
                                            <p:txEl>
                                              <p:pRg st="1" end="1"/>
                                            </p:txEl>
                                          </p:spTgt>
                                        </p:tgtEl>
                                      </p:cBhvr>
                                    </p:animEffect>
                                  </p:childTnLst>
                                </p:cTn>
                              </p:par>
                            </p:childTnLst>
                          </p:cTn>
                        </p:par>
                        <p:par>
                          <p:cTn id="101" fill="hold">
                            <p:stCondLst>
                              <p:cond delay="3500"/>
                            </p:stCondLst>
                            <p:childTnLst>
                              <p:par>
                                <p:cTn id="102" presetID="17" presetClass="entr" presetSubtype="10" fill="hold" nodeType="afterEffect">
                                  <p:stCondLst>
                                    <p:cond delay="0"/>
                                  </p:stCondLst>
                                  <p:childTnLst>
                                    <p:set>
                                      <p:cBhvr>
                                        <p:cTn id="103" dur="1" fill="hold">
                                          <p:stCondLst>
                                            <p:cond delay="0"/>
                                          </p:stCondLst>
                                        </p:cTn>
                                        <p:tgtEl>
                                          <p:spTgt spid="37"/>
                                        </p:tgtEl>
                                        <p:attrNameLst>
                                          <p:attrName>style.visibility</p:attrName>
                                        </p:attrNameLst>
                                      </p:cBhvr>
                                      <p:to>
                                        <p:strVal val="visible"/>
                                      </p:to>
                                    </p:set>
                                    <p:anim calcmode="lin" valueType="num">
                                      <p:cBhvr>
                                        <p:cTn id="104" dur="500" fill="hold"/>
                                        <p:tgtEl>
                                          <p:spTgt spid="37"/>
                                        </p:tgtEl>
                                        <p:attrNameLst>
                                          <p:attrName>ppt_w</p:attrName>
                                        </p:attrNameLst>
                                      </p:cBhvr>
                                      <p:tavLst>
                                        <p:tav tm="0">
                                          <p:val>
                                            <p:fltVal val="0"/>
                                          </p:val>
                                        </p:tav>
                                        <p:tav tm="100000">
                                          <p:val>
                                            <p:strVal val="#ppt_w"/>
                                          </p:val>
                                        </p:tav>
                                      </p:tavLst>
                                    </p:anim>
                                    <p:anim calcmode="lin" valueType="num">
                                      <p:cBhvr>
                                        <p:cTn id="105" dur="500" fill="hold"/>
                                        <p:tgtEl>
                                          <p:spTgt spid="37"/>
                                        </p:tgtEl>
                                        <p:attrNameLst>
                                          <p:attrName>ppt_h</p:attrName>
                                        </p:attrNameLst>
                                      </p:cBhvr>
                                      <p:tavLst>
                                        <p:tav tm="0">
                                          <p:val>
                                            <p:strVal val="#ppt_h"/>
                                          </p:val>
                                        </p:tav>
                                        <p:tav tm="100000">
                                          <p:val>
                                            <p:strVal val="#ppt_h"/>
                                          </p:val>
                                        </p:tav>
                                      </p:tavLst>
                                    </p:anim>
                                  </p:childTnLst>
                                </p:cTn>
                              </p:par>
                              <p:par>
                                <p:cTn id="106" presetID="1" presetClass="entr" presetSubtype="0" fill="hold" grpId="0" nodeType="withEffect">
                                  <p:stCondLst>
                                    <p:cond delay="200"/>
                                  </p:stCondLst>
                                  <p:childTnLst>
                                    <p:set>
                                      <p:cBhvr>
                                        <p:cTn id="107"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build="p"/>
      <p:bldP spid="24" grpId="0" build="p"/>
      <p:bldP spid="32" grpId="0" build="p"/>
      <p:bldP spid="36"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圖片 5" descr="底7.png"/>
          <p:cNvPicPr>
            <a:picLocks noChangeAspect="1"/>
          </p:cNvPicPr>
          <p:nvPr/>
        </p:nvPicPr>
        <p:blipFill>
          <a:blip r:embed="rId3">
            <a:extLst>
              <a:ext uri="{28A0092B-C50C-407E-A947-70E740481C1C}">
                <a14:useLocalDpi xmlns:a14="http://schemas.microsoft.com/office/drawing/2010/main" val="0"/>
              </a:ext>
            </a:extLst>
          </a:blip>
          <a:srcRect t="15111"/>
          <a:stretch>
            <a:fillRect/>
          </a:stretch>
        </p:blipFill>
        <p:spPr bwMode="auto">
          <a:xfrm>
            <a:off x="3500438" y="266"/>
            <a:ext cx="6500812" cy="692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五邊形 8"/>
          <p:cNvSpPr/>
          <p:nvPr/>
        </p:nvSpPr>
        <p:spPr>
          <a:xfrm>
            <a:off x="0" y="428604"/>
            <a:ext cx="4071934" cy="857256"/>
          </a:xfrm>
          <a:prstGeom prst="homePlate">
            <a:avLst/>
          </a:prstGeom>
          <a:gradFill flip="none" rotWithShape="1">
            <a:gsLst>
              <a:gs pos="8000">
                <a:schemeClr val="bg1"/>
              </a:gs>
              <a:gs pos="67000">
                <a:srgbClr val="CAD903"/>
              </a:gs>
            </a:gsLst>
            <a:lin ang="2700000" scaled="1"/>
            <a:tileRect/>
          </a:gradFill>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sp>
        <p:nvSpPr>
          <p:cNvPr id="23559" name="標題 1"/>
          <p:cNvSpPr txBox="1">
            <a:spLocks/>
          </p:cNvSpPr>
          <p:nvPr/>
        </p:nvSpPr>
        <p:spPr bwMode="auto">
          <a:xfrm>
            <a:off x="142875" y="285750"/>
            <a:ext cx="3714750" cy="1154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charset="0"/>
              <a:buChar char="•"/>
              <a:defRPr sz="3200">
                <a:solidFill>
                  <a:schemeClr val="tx1"/>
                </a:solidFill>
                <a:latin typeface="Calibri" pitchFamily="34" charset="0"/>
                <a:ea typeface="新細明體" charset="-120"/>
              </a:defRPr>
            </a:lvl1pPr>
            <a:lvl2pPr marL="742950" indent="-285750">
              <a:spcBef>
                <a:spcPct val="20000"/>
              </a:spcBef>
              <a:buFont typeface="Arial" charset="0"/>
              <a:buChar char="–"/>
              <a:defRPr sz="2800">
                <a:solidFill>
                  <a:schemeClr val="tx1"/>
                </a:solidFill>
                <a:latin typeface="Calibri" pitchFamily="34" charset="0"/>
                <a:ea typeface="新細明體" charset="-120"/>
              </a:defRPr>
            </a:lvl2pPr>
            <a:lvl3pPr marL="1143000" indent="-228600">
              <a:spcBef>
                <a:spcPct val="20000"/>
              </a:spcBef>
              <a:buFont typeface="Arial" charset="0"/>
              <a:buChar char="•"/>
              <a:defRPr sz="2400">
                <a:solidFill>
                  <a:schemeClr val="tx1"/>
                </a:solidFill>
                <a:latin typeface="Calibri" pitchFamily="34" charset="0"/>
                <a:ea typeface="新細明體" charset="-120"/>
              </a:defRPr>
            </a:lvl3pPr>
            <a:lvl4pPr marL="1600200" indent="-228600">
              <a:spcBef>
                <a:spcPct val="20000"/>
              </a:spcBef>
              <a:buFont typeface="Arial" charset="0"/>
              <a:buChar char="–"/>
              <a:defRPr sz="2000">
                <a:solidFill>
                  <a:schemeClr val="tx1"/>
                </a:solidFill>
                <a:latin typeface="Calibri" pitchFamily="34" charset="0"/>
                <a:ea typeface="新細明體" charset="-120"/>
              </a:defRPr>
            </a:lvl4pPr>
            <a:lvl5pPr marL="2057400" indent="-228600">
              <a:spcBef>
                <a:spcPct val="20000"/>
              </a:spcBef>
              <a:buFont typeface="Arial" charset="0"/>
              <a:buChar char="»"/>
              <a:defRPr sz="2000">
                <a:solidFill>
                  <a:schemeClr val="tx1"/>
                </a:solidFill>
                <a:latin typeface="Calibri" pitchFamily="34" charset="0"/>
                <a:ea typeface="新細明體"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9pPr>
          </a:lstStyle>
          <a:p>
            <a:pPr algn="ctr" eaLnBrk="1" hangingPunct="1">
              <a:spcBef>
                <a:spcPct val="0"/>
              </a:spcBef>
              <a:buFontTx/>
              <a:buNone/>
            </a:pPr>
            <a:r>
              <a:rPr lang="zh-TW" altLang="zh-TW" sz="2400">
                <a:latin typeface="微軟正黑體" pitchFamily="34" charset="-120"/>
                <a:ea typeface="微軟正黑體" pitchFamily="34" charset="-120"/>
              </a:rPr>
              <a:t>必修的專業科目</a:t>
            </a:r>
            <a:r>
              <a:rPr lang="en-US" altLang="zh-TW" sz="2400">
                <a:latin typeface="微軟正黑體" pitchFamily="34" charset="-120"/>
                <a:ea typeface="微軟正黑體" pitchFamily="34" charset="-120"/>
              </a:rPr>
              <a:t> </a:t>
            </a:r>
            <a:r>
              <a:rPr lang="zh-TW" altLang="en-US" sz="2400" b="1">
                <a:latin typeface="微軟正黑體" pitchFamily="34" charset="-120"/>
                <a:ea typeface="微軟正黑體" pitchFamily="34" charset="-120"/>
              </a:rPr>
              <a:t>日文組</a:t>
            </a:r>
            <a:endParaRPr lang="zh-TW" altLang="en-US" sz="2400">
              <a:latin typeface="Arial" charset="0"/>
            </a:endParaRPr>
          </a:p>
        </p:txBody>
      </p:sp>
      <p:pic>
        <p:nvPicPr>
          <p:cNvPr id="23560" name="圖片 15" descr="底6字.png"/>
          <p:cNvPicPr>
            <a:picLocks noChangeAspect="1"/>
          </p:cNvPicPr>
          <p:nvPr/>
        </p:nvPicPr>
        <p:blipFill>
          <a:blip r:embed="rId4">
            <a:extLst>
              <a:ext uri="{28A0092B-C50C-407E-A947-70E740481C1C}">
                <a14:useLocalDpi xmlns:a14="http://schemas.microsoft.com/office/drawing/2010/main" val="0"/>
              </a:ext>
            </a:extLst>
          </a:blip>
          <a:srcRect l="2" r="-2448" b="40282"/>
          <a:stretch>
            <a:fillRect/>
          </a:stretch>
        </p:blipFill>
        <p:spPr bwMode="auto">
          <a:xfrm>
            <a:off x="4000500" y="2214563"/>
            <a:ext cx="4751388"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圖片 21" descr="攤開書.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rot="-229652">
            <a:off x="5259388" y="-169863"/>
            <a:ext cx="1381125" cy="1381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圖片 20" descr="書4.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rot="-598343">
            <a:off x="5967413" y="752475"/>
            <a:ext cx="1381125" cy="138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圖片 22" descr="字典.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rot="977784">
            <a:off x="7521575" y="117475"/>
            <a:ext cx="974725" cy="97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圖片 28" descr=".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rot="413749">
            <a:off x="7685088" y="1470025"/>
            <a:ext cx="744537" cy="74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圖片 15"/>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rot="221769">
            <a:off x="20638" y="4592638"/>
            <a:ext cx="1731962" cy="1801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內容版面配置區 2"/>
          <p:cNvSpPr>
            <a:spLocks noGrp="1"/>
          </p:cNvSpPr>
          <p:nvPr>
            <p:ph idx="1"/>
          </p:nvPr>
        </p:nvSpPr>
        <p:spPr>
          <a:xfrm>
            <a:off x="1055688" y="2026825"/>
            <a:ext cx="3352800" cy="2214562"/>
          </a:xfrm>
        </p:spPr>
        <p:txBody>
          <a:bodyPr/>
          <a:lstStyle/>
          <a:p>
            <a:pPr marL="0" indent="0" eaLnBrk="1" hangingPunct="1">
              <a:lnSpc>
                <a:spcPct val="160000"/>
              </a:lnSpc>
              <a:spcBef>
                <a:spcPct val="0"/>
              </a:spcBef>
              <a:buFont typeface="Arial" charset="0"/>
              <a:buNone/>
            </a:pPr>
            <a:r>
              <a:rPr lang="zh-TW" altLang="en-US" sz="2400" b="1" smtClean="0">
                <a:solidFill>
                  <a:srgbClr val="006600"/>
                </a:solidFill>
                <a:latin typeface="微軟正黑體" pitchFamily="34" charset="-120"/>
                <a:ea typeface="微軟正黑體" pitchFamily="34" charset="-120"/>
              </a:rPr>
              <a:t>            </a:t>
            </a:r>
            <a:r>
              <a:rPr lang="zh-TW" altLang="zh-TW" sz="2400" b="1" smtClean="0">
                <a:solidFill>
                  <a:srgbClr val="006600"/>
                </a:solidFill>
                <a:latin typeface="微軟正黑體" pitchFamily="34" charset="-120"/>
                <a:ea typeface="微軟正黑體" pitchFamily="34" charset="-120"/>
              </a:rPr>
              <a:t>日語聽講練習</a:t>
            </a:r>
          </a:p>
          <a:p>
            <a:pPr marL="0" indent="0" eaLnBrk="1" hangingPunct="1">
              <a:lnSpc>
                <a:spcPct val="160000"/>
              </a:lnSpc>
              <a:spcBef>
                <a:spcPct val="0"/>
              </a:spcBef>
              <a:buFont typeface="Arial" charset="0"/>
              <a:buNone/>
            </a:pPr>
            <a:r>
              <a:rPr lang="zh-TW" altLang="zh-TW" sz="2000" smtClean="0">
                <a:latin typeface="微軟正黑體" pitchFamily="34" charset="-120"/>
                <a:ea typeface="微軟正黑體" pitchFamily="34" charset="-120"/>
              </a:rPr>
              <a:t>訓練學生聽懂日語，並做出正確的解讀</a:t>
            </a:r>
          </a:p>
        </p:txBody>
      </p:sp>
      <p:sp>
        <p:nvSpPr>
          <p:cNvPr id="23567" name="投影片編號版面配置區 3"/>
          <p:cNvSpPr>
            <a:spLocks noGrp="1"/>
          </p:cNvSpPr>
          <p:nvPr>
            <p:ph type="sldNum" sz="quarter" idx="12"/>
          </p:nvPr>
        </p:nvSpPr>
        <p:spPr bwMode="auto">
          <a:xfrm>
            <a:off x="6732588" y="6356350"/>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pitchFamily="34" charset="0"/>
                <a:ea typeface="新細明體" charset="-120"/>
              </a:defRPr>
            </a:lvl1pPr>
            <a:lvl2pPr marL="742950" indent="-285750">
              <a:spcBef>
                <a:spcPct val="20000"/>
              </a:spcBef>
              <a:buFont typeface="Arial" charset="0"/>
              <a:buChar char="–"/>
              <a:defRPr sz="2800">
                <a:solidFill>
                  <a:schemeClr val="tx1"/>
                </a:solidFill>
                <a:latin typeface="Calibri" pitchFamily="34" charset="0"/>
                <a:ea typeface="新細明體" charset="-120"/>
              </a:defRPr>
            </a:lvl2pPr>
            <a:lvl3pPr marL="1143000" indent="-228600">
              <a:spcBef>
                <a:spcPct val="20000"/>
              </a:spcBef>
              <a:buFont typeface="Arial" charset="0"/>
              <a:buChar char="•"/>
              <a:defRPr sz="2400">
                <a:solidFill>
                  <a:schemeClr val="tx1"/>
                </a:solidFill>
                <a:latin typeface="Calibri" pitchFamily="34" charset="0"/>
                <a:ea typeface="新細明體" charset="-120"/>
              </a:defRPr>
            </a:lvl3pPr>
            <a:lvl4pPr marL="1600200" indent="-228600">
              <a:spcBef>
                <a:spcPct val="20000"/>
              </a:spcBef>
              <a:buFont typeface="Arial" charset="0"/>
              <a:buChar char="–"/>
              <a:defRPr sz="2000">
                <a:solidFill>
                  <a:schemeClr val="tx1"/>
                </a:solidFill>
                <a:latin typeface="Calibri" pitchFamily="34" charset="0"/>
                <a:ea typeface="新細明體" charset="-120"/>
              </a:defRPr>
            </a:lvl4pPr>
            <a:lvl5pPr marL="2057400" indent="-228600">
              <a:spcBef>
                <a:spcPct val="20000"/>
              </a:spcBef>
              <a:buFont typeface="Arial" charset="0"/>
              <a:buChar char="»"/>
              <a:defRPr sz="2000">
                <a:solidFill>
                  <a:schemeClr val="tx1"/>
                </a:solidFill>
                <a:latin typeface="Calibri" pitchFamily="34" charset="0"/>
                <a:ea typeface="新細明體"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9pPr>
          </a:lstStyle>
          <a:p>
            <a:pPr>
              <a:spcBef>
                <a:spcPct val="0"/>
              </a:spcBef>
              <a:buFontTx/>
              <a:buNone/>
            </a:pPr>
            <a:fld id="{1285DFE6-51CF-4733-BFCC-41EFF61A4C01}" type="slidenum">
              <a:rPr lang="zh-TW" altLang="en-US" sz="1200" smtClean="0">
                <a:solidFill>
                  <a:srgbClr val="898989"/>
                </a:solidFill>
                <a:latin typeface="Arial" charset="0"/>
              </a:rPr>
              <a:pPr>
                <a:spcBef>
                  <a:spcPct val="0"/>
                </a:spcBef>
                <a:buFontTx/>
                <a:buNone/>
              </a:pPr>
              <a:t>69</a:t>
            </a:fld>
            <a:endParaRPr lang="zh-TW" altLang="en-US" sz="1200" smtClean="0">
              <a:solidFill>
                <a:srgbClr val="898989"/>
              </a:solidFill>
              <a:latin typeface="Arial" charset="0"/>
            </a:endParaRPr>
          </a:p>
        </p:txBody>
      </p:sp>
      <p:pic>
        <p:nvPicPr>
          <p:cNvPr id="20" name="圖片 19" descr="日語聽講練習.png"/>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1098550" y="1907762"/>
            <a:ext cx="85725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圖片 20" descr="日文5.pn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8429625" y="3786188"/>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圖片 21" descr="日文4.pn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8001000" y="2857500"/>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圖片 22" descr="日文3.pn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8358188" y="2143125"/>
            <a:ext cx="785812"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內容版面配置區 2"/>
          <p:cNvSpPr txBox="1">
            <a:spLocks/>
          </p:cNvSpPr>
          <p:nvPr/>
        </p:nvSpPr>
        <p:spPr bwMode="auto">
          <a:xfrm>
            <a:off x="3147725" y="3589338"/>
            <a:ext cx="3941763" cy="2043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Blip>
                <a:blip r:embed="rId14"/>
              </a:buBlip>
              <a:defRPr sz="3200" b="1" kern="1200">
                <a:solidFill>
                  <a:srgbClr val="006600"/>
                </a:solidFill>
                <a:latin typeface="微軟正黑體" pitchFamily="34" charset="-120"/>
                <a:ea typeface="微軟正黑體" pitchFamily="34" charset="-120"/>
                <a:cs typeface="+mn-cs"/>
              </a:defRPr>
            </a:lvl1pPr>
            <a:lvl2pPr marL="742950" indent="-285750" algn="l" rtl="0" fontAlgn="base">
              <a:spcBef>
                <a:spcPct val="20000"/>
              </a:spcBef>
              <a:spcAft>
                <a:spcPct val="0"/>
              </a:spcAft>
              <a:buFont typeface="Arial" pitchFamily="34" charset="0"/>
              <a:buChar char="–"/>
              <a:defRPr sz="2800" b="1" kern="1200">
                <a:solidFill>
                  <a:srgbClr val="660033"/>
                </a:solidFill>
                <a:latin typeface="微軟正黑體" pitchFamily="34" charset="-120"/>
                <a:ea typeface="微軟正黑體" pitchFamily="34" charset="-120"/>
                <a:cs typeface="+mn-cs"/>
              </a:defRPr>
            </a:lvl2pPr>
            <a:lvl3pPr marL="1143000" indent="-228600" algn="l" rtl="0" fontAlgn="base">
              <a:spcBef>
                <a:spcPct val="20000"/>
              </a:spcBef>
              <a:spcAft>
                <a:spcPct val="0"/>
              </a:spcAft>
              <a:buFont typeface="Arial" pitchFamily="34" charset="0"/>
              <a:buChar char="•"/>
              <a:defRPr sz="2400" b="1" kern="1200">
                <a:solidFill>
                  <a:srgbClr val="660033"/>
                </a:solidFill>
                <a:latin typeface="微軟正黑體" pitchFamily="34" charset="-120"/>
                <a:ea typeface="微軟正黑體" pitchFamily="34" charset="-120"/>
                <a:cs typeface="+mn-cs"/>
              </a:defRPr>
            </a:lvl3pPr>
            <a:lvl4pPr marL="1600200" indent="-228600" algn="l" rtl="0" fontAlgn="base">
              <a:spcBef>
                <a:spcPct val="20000"/>
              </a:spcBef>
              <a:spcAft>
                <a:spcPct val="0"/>
              </a:spcAft>
              <a:buFont typeface="Arial" pitchFamily="34" charset="0"/>
              <a:buChar char="–"/>
              <a:defRPr sz="2000" b="1" kern="1200">
                <a:solidFill>
                  <a:srgbClr val="660033"/>
                </a:solidFill>
                <a:latin typeface="微軟正黑體" pitchFamily="34" charset="-120"/>
                <a:ea typeface="微軟正黑體" pitchFamily="34" charset="-120"/>
                <a:cs typeface="+mn-cs"/>
              </a:defRPr>
            </a:lvl4pPr>
            <a:lvl5pPr marL="2057400" indent="-228600" algn="l" rtl="0" fontAlgn="base">
              <a:spcBef>
                <a:spcPct val="20000"/>
              </a:spcBef>
              <a:spcAft>
                <a:spcPct val="0"/>
              </a:spcAft>
              <a:buFont typeface="Arial" pitchFamily="34" charset="0"/>
              <a:buChar char="»"/>
              <a:defRPr sz="2000" b="1" kern="1200">
                <a:solidFill>
                  <a:srgbClr val="660033"/>
                </a:solidFill>
                <a:latin typeface="微軟正黑體" pitchFamily="34" charset="-120"/>
                <a:ea typeface="微軟正黑體" pitchFamily="34" charset="-12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spcBef>
                <a:spcPct val="0"/>
              </a:spcBef>
              <a:buFont typeface="Arial" charset="0"/>
              <a:buNone/>
            </a:pPr>
            <a:r>
              <a:rPr lang="zh-TW" altLang="en-US" sz="2400" smtClean="0"/>
              <a:t>         </a:t>
            </a:r>
            <a:r>
              <a:rPr lang="zh-TW" altLang="zh-TW" sz="2400" smtClean="0"/>
              <a:t>日文閱讀與翻譯</a:t>
            </a:r>
          </a:p>
          <a:p>
            <a:pPr marL="0" indent="0">
              <a:lnSpc>
                <a:spcPct val="150000"/>
              </a:lnSpc>
              <a:spcBef>
                <a:spcPct val="0"/>
              </a:spcBef>
              <a:buFont typeface="Arial" charset="0"/>
              <a:buNone/>
            </a:pPr>
            <a:r>
              <a:rPr lang="zh-TW" altLang="zh-TW" sz="2000" smtClean="0"/>
              <a:t>透過閱讀日文文章，學習日文的詞彙與句型</a:t>
            </a:r>
          </a:p>
        </p:txBody>
      </p:sp>
      <p:pic>
        <p:nvPicPr>
          <p:cNvPr id="30" name="圖片 29" descr="日文閱讀與寫作.pn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3141375" y="3432175"/>
            <a:ext cx="738188"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矩形 30"/>
          <p:cNvSpPr>
            <a:spLocks noChangeArrowheads="1"/>
          </p:cNvSpPr>
          <p:nvPr/>
        </p:nvSpPr>
        <p:spPr bwMode="auto">
          <a:xfrm>
            <a:off x="1774378" y="5384831"/>
            <a:ext cx="56435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ea typeface="新細明體" charset="-120"/>
              </a:defRPr>
            </a:lvl1pPr>
            <a:lvl2pPr marL="742950" indent="-285750">
              <a:spcBef>
                <a:spcPct val="20000"/>
              </a:spcBef>
              <a:buFont typeface="Arial" charset="0"/>
              <a:buChar char="–"/>
              <a:defRPr sz="2800">
                <a:solidFill>
                  <a:schemeClr val="tx1"/>
                </a:solidFill>
                <a:latin typeface="Calibri" pitchFamily="34" charset="0"/>
                <a:ea typeface="新細明體" charset="-120"/>
              </a:defRPr>
            </a:lvl2pPr>
            <a:lvl3pPr marL="1143000" indent="-228600">
              <a:spcBef>
                <a:spcPct val="20000"/>
              </a:spcBef>
              <a:buFont typeface="Arial" charset="0"/>
              <a:buChar char="•"/>
              <a:defRPr sz="2400">
                <a:solidFill>
                  <a:schemeClr val="tx1"/>
                </a:solidFill>
                <a:latin typeface="Calibri" pitchFamily="34" charset="0"/>
                <a:ea typeface="新細明體" charset="-120"/>
              </a:defRPr>
            </a:lvl3pPr>
            <a:lvl4pPr marL="1600200" indent="-228600">
              <a:spcBef>
                <a:spcPct val="20000"/>
              </a:spcBef>
              <a:buFont typeface="Arial" charset="0"/>
              <a:buChar char="–"/>
              <a:defRPr sz="2000">
                <a:solidFill>
                  <a:schemeClr val="tx1"/>
                </a:solidFill>
                <a:latin typeface="Calibri" pitchFamily="34" charset="0"/>
                <a:ea typeface="新細明體" charset="-120"/>
              </a:defRPr>
            </a:lvl4pPr>
            <a:lvl5pPr marL="2057400" indent="-228600">
              <a:spcBef>
                <a:spcPct val="20000"/>
              </a:spcBef>
              <a:buFont typeface="Arial" charset="0"/>
              <a:buChar char="»"/>
              <a:defRPr sz="2000">
                <a:solidFill>
                  <a:schemeClr val="tx1"/>
                </a:solidFill>
                <a:latin typeface="Calibri" pitchFamily="34" charset="0"/>
                <a:ea typeface="新細明體" charset="-12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新細明體" charset="-120"/>
              </a:defRPr>
            </a:lvl9pPr>
          </a:lstStyle>
          <a:p>
            <a:pPr>
              <a:spcBef>
                <a:spcPct val="0"/>
              </a:spcBef>
              <a:buNone/>
            </a:pPr>
            <a:r>
              <a:rPr lang="zh-TW" altLang="zh-TW" sz="1600" b="1" dirty="0">
                <a:latin typeface="微軟正黑體" pitchFamily="34" charset="-120"/>
                <a:ea typeface="微軟正黑體" pitchFamily="34" charset="-120"/>
              </a:rPr>
              <a:t>實務訓練包含</a:t>
            </a:r>
            <a:r>
              <a:rPr lang="zh-TW" altLang="zh-TW" sz="1600" b="1" dirty="0" smtClean="0">
                <a:latin typeface="微軟正黑體" pitchFamily="34" charset="-120"/>
                <a:ea typeface="微軟正黑體" pitchFamily="34" charset="-120"/>
              </a:rPr>
              <a:t>：</a:t>
            </a:r>
            <a:r>
              <a:rPr lang="zh-TW" altLang="en-US" sz="1600" dirty="0">
                <a:latin typeface="微軟正黑體" pitchFamily="34" charset="-120"/>
                <a:ea typeface="微軟正黑體" pitchFamily="34" charset="-120"/>
              </a:rPr>
              <a:t>透過大量閱讀與反覆讀誦，或者角色扮演、對話練習等生活化的學習模式，增進學生的日文能力</a:t>
            </a:r>
          </a:p>
        </p:txBody>
      </p:sp>
      <p:sp>
        <p:nvSpPr>
          <p:cNvPr id="32" name="圓角化對角線角落矩形 31"/>
          <p:cNvSpPr/>
          <p:nvPr/>
        </p:nvSpPr>
        <p:spPr>
          <a:xfrm>
            <a:off x="1808876" y="5384831"/>
            <a:ext cx="5516091" cy="907064"/>
          </a:xfrm>
          <a:prstGeom prst="round2DiagRect">
            <a:avLst/>
          </a:prstGeom>
          <a:noFill/>
          <a:ln w="38100">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spTree>
    <p:extLst>
      <p:ext uri="{BB962C8B-B14F-4D97-AF65-F5344CB8AC3E}">
        <p14:creationId xmlns:p14="http://schemas.microsoft.com/office/powerpoint/2010/main" val="52658425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4" presetClass="entr" presetSubtype="0" accel="10000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strVal val="#ppt_w*0.05"/>
                                          </p:val>
                                        </p:tav>
                                        <p:tav tm="100000">
                                          <p:val>
                                            <p:strVal val="#ppt_w"/>
                                          </p:val>
                                        </p:tav>
                                      </p:tavLst>
                                    </p:anim>
                                    <p:anim calcmode="lin" valueType="num">
                                      <p:cBhvr>
                                        <p:cTn id="8" dur="500" fill="hold"/>
                                        <p:tgtEl>
                                          <p:spTgt spid="20"/>
                                        </p:tgtEl>
                                        <p:attrNameLst>
                                          <p:attrName>ppt_h</p:attrName>
                                        </p:attrNameLst>
                                      </p:cBhvr>
                                      <p:tavLst>
                                        <p:tav tm="0">
                                          <p:val>
                                            <p:strVal val="#ppt_h"/>
                                          </p:val>
                                        </p:tav>
                                        <p:tav tm="100000">
                                          <p:val>
                                            <p:strVal val="#ppt_h"/>
                                          </p:val>
                                        </p:tav>
                                      </p:tavLst>
                                    </p:anim>
                                    <p:anim calcmode="lin" valueType="num">
                                      <p:cBhvr>
                                        <p:cTn id="9" dur="500" fill="hold"/>
                                        <p:tgtEl>
                                          <p:spTgt spid="20"/>
                                        </p:tgtEl>
                                        <p:attrNameLst>
                                          <p:attrName>ppt_x</p:attrName>
                                        </p:attrNameLst>
                                      </p:cBhvr>
                                      <p:tavLst>
                                        <p:tav tm="0">
                                          <p:val>
                                            <p:strVal val="#ppt_x-.2"/>
                                          </p:val>
                                        </p:tav>
                                        <p:tav tm="100000">
                                          <p:val>
                                            <p:strVal val="#ppt_x"/>
                                          </p:val>
                                        </p:tav>
                                      </p:tavLst>
                                    </p:anim>
                                    <p:anim calcmode="lin" valueType="num">
                                      <p:cBhvr>
                                        <p:cTn id="10" dur="500" fill="hold"/>
                                        <p:tgtEl>
                                          <p:spTgt spid="20"/>
                                        </p:tgtEl>
                                        <p:attrNameLst>
                                          <p:attrName>ppt_y</p:attrName>
                                        </p:attrNameLst>
                                      </p:cBhvr>
                                      <p:tavLst>
                                        <p:tav tm="0">
                                          <p:val>
                                            <p:strVal val="#ppt_y"/>
                                          </p:val>
                                        </p:tav>
                                        <p:tav tm="100000">
                                          <p:val>
                                            <p:strVal val="#ppt_y"/>
                                          </p:val>
                                        </p:tav>
                                      </p:tavLst>
                                    </p:anim>
                                    <p:animEffect transition="in" filter="fade">
                                      <p:cBhvr>
                                        <p:cTn id="11" dur="500"/>
                                        <p:tgtEl>
                                          <p:spTgt spid="20"/>
                                        </p:tgtEl>
                                      </p:cBhvr>
                                    </p:animEffect>
                                  </p:childTnLst>
                                </p:cTn>
                              </p:par>
                              <p:par>
                                <p:cTn id="12" presetID="58" presetClass="entr" presetSubtype="0" accel="100000" fill="hold" grpId="0" nodeType="withEffect">
                                  <p:stCondLst>
                                    <p:cond delay="0"/>
                                  </p:stCondLst>
                                  <p:childTnLst>
                                    <p:set>
                                      <p:cBhvr>
                                        <p:cTn id="13" dur="1" fill="hold">
                                          <p:stCondLst>
                                            <p:cond delay="0"/>
                                          </p:stCondLst>
                                        </p:cTn>
                                        <p:tgtEl>
                                          <p:spTgt spid="22531">
                                            <p:txEl>
                                              <p:pRg st="0" end="0"/>
                                            </p:txEl>
                                          </p:spTgt>
                                        </p:tgtEl>
                                        <p:attrNameLst>
                                          <p:attrName>style.visibility</p:attrName>
                                        </p:attrNameLst>
                                      </p:cBhvr>
                                      <p:to>
                                        <p:strVal val="visible"/>
                                      </p:to>
                                    </p:set>
                                    <p:anim calcmode="lin" valueType="num">
                                      <p:cBhvr>
                                        <p:cTn id="14" dur="1000" fill="hold"/>
                                        <p:tgtEl>
                                          <p:spTgt spid="22531">
                                            <p:txEl>
                                              <p:pRg st="0" end="0"/>
                                            </p:txEl>
                                          </p:spTgt>
                                        </p:tgtEl>
                                        <p:attrNameLst>
                                          <p:attrName>ppt_w</p:attrName>
                                        </p:attrNameLst>
                                      </p:cBhvr>
                                      <p:tavLst>
                                        <p:tav tm="0">
                                          <p:val>
                                            <p:strVal val="#ppt_w*2.5"/>
                                          </p:val>
                                        </p:tav>
                                        <p:tav tm="100000">
                                          <p:val>
                                            <p:strVal val="#ppt_w"/>
                                          </p:val>
                                        </p:tav>
                                      </p:tavLst>
                                    </p:anim>
                                    <p:anim calcmode="lin" valueType="num">
                                      <p:cBhvr>
                                        <p:cTn id="15" dur="1000" fill="hold"/>
                                        <p:tgtEl>
                                          <p:spTgt spid="22531">
                                            <p:txEl>
                                              <p:pRg st="0" end="0"/>
                                            </p:txEl>
                                          </p:spTgt>
                                        </p:tgtEl>
                                        <p:attrNameLst>
                                          <p:attrName>ppt_h</p:attrName>
                                        </p:attrNameLst>
                                      </p:cBhvr>
                                      <p:tavLst>
                                        <p:tav tm="0">
                                          <p:val>
                                            <p:strVal val="#ppt_h*0.01"/>
                                          </p:val>
                                        </p:tav>
                                        <p:tav tm="100000">
                                          <p:val>
                                            <p:strVal val="#ppt_h"/>
                                          </p:val>
                                        </p:tav>
                                      </p:tavLst>
                                    </p:anim>
                                    <p:anim calcmode="lin" valueType="num">
                                      <p:cBhvr>
                                        <p:cTn id="16" dur="1000" fill="hold"/>
                                        <p:tgtEl>
                                          <p:spTgt spid="22531">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22531">
                                            <p:txEl>
                                              <p:pRg st="0" end="0"/>
                                            </p:txEl>
                                          </p:spTgt>
                                        </p:tgtEl>
                                        <p:attrNameLst>
                                          <p:attrName>ppt_y</p:attrName>
                                        </p:attrNameLst>
                                      </p:cBhvr>
                                      <p:tavLst>
                                        <p:tav tm="0">
                                          <p:val>
                                            <p:strVal val="#ppt_h+1"/>
                                          </p:val>
                                        </p:tav>
                                        <p:tav tm="100000">
                                          <p:val>
                                            <p:strVal val="#ppt_y"/>
                                          </p:val>
                                        </p:tav>
                                      </p:tavLst>
                                    </p:anim>
                                    <p:animEffect transition="in" filter="fade">
                                      <p:cBhvr>
                                        <p:cTn id="18" dur="1000"/>
                                        <p:tgtEl>
                                          <p:spTgt spid="22531">
                                            <p:txEl>
                                              <p:pRg st="0" end="0"/>
                                            </p:txEl>
                                          </p:spTgt>
                                        </p:tgtEl>
                                      </p:cBhvr>
                                    </p:animEffect>
                                  </p:childTnLst>
                                </p:cTn>
                              </p:par>
                              <p:par>
                                <p:cTn id="19" presetID="58" presetClass="entr" presetSubtype="0" accel="100000" fill="hold" grpId="0" nodeType="withEffect">
                                  <p:stCondLst>
                                    <p:cond delay="0"/>
                                  </p:stCondLst>
                                  <p:childTnLst>
                                    <p:set>
                                      <p:cBhvr>
                                        <p:cTn id="20" dur="1" fill="hold">
                                          <p:stCondLst>
                                            <p:cond delay="0"/>
                                          </p:stCondLst>
                                        </p:cTn>
                                        <p:tgtEl>
                                          <p:spTgt spid="22531">
                                            <p:txEl>
                                              <p:pRg st="1" end="1"/>
                                            </p:txEl>
                                          </p:spTgt>
                                        </p:tgtEl>
                                        <p:attrNameLst>
                                          <p:attrName>style.visibility</p:attrName>
                                        </p:attrNameLst>
                                      </p:cBhvr>
                                      <p:to>
                                        <p:strVal val="visible"/>
                                      </p:to>
                                    </p:set>
                                    <p:anim calcmode="lin" valueType="num">
                                      <p:cBhvr>
                                        <p:cTn id="21" dur="1000" fill="hold"/>
                                        <p:tgtEl>
                                          <p:spTgt spid="22531">
                                            <p:txEl>
                                              <p:pRg st="1" end="1"/>
                                            </p:txEl>
                                          </p:spTgt>
                                        </p:tgtEl>
                                        <p:attrNameLst>
                                          <p:attrName>ppt_w</p:attrName>
                                        </p:attrNameLst>
                                      </p:cBhvr>
                                      <p:tavLst>
                                        <p:tav tm="0">
                                          <p:val>
                                            <p:strVal val="#ppt_w*2.5"/>
                                          </p:val>
                                        </p:tav>
                                        <p:tav tm="100000">
                                          <p:val>
                                            <p:strVal val="#ppt_w"/>
                                          </p:val>
                                        </p:tav>
                                      </p:tavLst>
                                    </p:anim>
                                    <p:anim calcmode="lin" valueType="num">
                                      <p:cBhvr>
                                        <p:cTn id="22" dur="1000" fill="hold"/>
                                        <p:tgtEl>
                                          <p:spTgt spid="22531">
                                            <p:txEl>
                                              <p:pRg st="1" end="1"/>
                                            </p:txEl>
                                          </p:spTgt>
                                        </p:tgtEl>
                                        <p:attrNameLst>
                                          <p:attrName>ppt_h</p:attrName>
                                        </p:attrNameLst>
                                      </p:cBhvr>
                                      <p:tavLst>
                                        <p:tav tm="0">
                                          <p:val>
                                            <p:strVal val="#ppt_h*0.01"/>
                                          </p:val>
                                        </p:tav>
                                        <p:tav tm="100000">
                                          <p:val>
                                            <p:strVal val="#ppt_h"/>
                                          </p:val>
                                        </p:tav>
                                      </p:tavLst>
                                    </p:anim>
                                    <p:anim calcmode="lin" valueType="num">
                                      <p:cBhvr>
                                        <p:cTn id="23" dur="1000" fill="hold"/>
                                        <p:tgtEl>
                                          <p:spTgt spid="22531">
                                            <p:txEl>
                                              <p:pRg st="1" end="1"/>
                                            </p:txEl>
                                          </p:spTgt>
                                        </p:tgtEl>
                                        <p:attrNameLst>
                                          <p:attrName>ppt_x</p:attrName>
                                        </p:attrNameLst>
                                      </p:cBhvr>
                                      <p:tavLst>
                                        <p:tav tm="0">
                                          <p:val>
                                            <p:strVal val="#ppt_x"/>
                                          </p:val>
                                        </p:tav>
                                        <p:tav tm="100000">
                                          <p:val>
                                            <p:strVal val="#ppt_x"/>
                                          </p:val>
                                        </p:tav>
                                      </p:tavLst>
                                    </p:anim>
                                    <p:anim calcmode="lin" valueType="num">
                                      <p:cBhvr>
                                        <p:cTn id="24" dur="1000" fill="hold"/>
                                        <p:tgtEl>
                                          <p:spTgt spid="22531">
                                            <p:txEl>
                                              <p:pRg st="1" end="1"/>
                                            </p:txEl>
                                          </p:spTgt>
                                        </p:tgtEl>
                                        <p:attrNameLst>
                                          <p:attrName>ppt_y</p:attrName>
                                        </p:attrNameLst>
                                      </p:cBhvr>
                                      <p:tavLst>
                                        <p:tav tm="0">
                                          <p:val>
                                            <p:strVal val="#ppt_h+1"/>
                                          </p:val>
                                        </p:tav>
                                        <p:tav tm="100000">
                                          <p:val>
                                            <p:strVal val="#ppt_y"/>
                                          </p:val>
                                        </p:tav>
                                      </p:tavLst>
                                    </p:anim>
                                    <p:animEffect transition="in" filter="fade">
                                      <p:cBhvr>
                                        <p:cTn id="25" dur="1000"/>
                                        <p:tgtEl>
                                          <p:spTgt spid="22531">
                                            <p:txEl>
                                              <p:pRg st="1" end="1"/>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1000"/>
                                        <p:tgtEl>
                                          <p:spTgt spid="13"/>
                                        </p:tgtEl>
                                      </p:cBhvr>
                                    </p:animEffect>
                                  </p:childTnLst>
                                </p:cTn>
                              </p:par>
                              <p:par>
                                <p:cTn id="35" presetID="10" presetClass="entr" presetSubtype="0"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childTnLst>
                                </p:cTn>
                              </p:par>
                              <p:par>
                                <p:cTn id="38" presetID="10" presetClass="entr" presetSubtype="0" fill="hold"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2000"/>
                                        <p:tgtEl>
                                          <p:spTgt spid="23"/>
                                        </p:tgtEl>
                                      </p:cBhvr>
                                    </p:animEffect>
                                  </p:childTnLst>
                                </p:cTn>
                              </p:par>
                              <p:par>
                                <p:cTn id="41" presetID="10" presetClass="entr" presetSubtype="0" fill="hold" nodeType="with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2000"/>
                                        <p:tgtEl>
                                          <p:spTgt spid="22"/>
                                        </p:tgtEl>
                                      </p:cBhvr>
                                    </p:animEffect>
                                  </p:childTnLst>
                                </p:cTn>
                              </p:par>
                              <p:par>
                                <p:cTn id="44" presetID="10" presetClass="entr" presetSubtype="0" fill="hold"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2000"/>
                                        <p:tgtEl>
                                          <p:spTgt spid="21"/>
                                        </p:tgtEl>
                                      </p:cBhvr>
                                    </p:animEffect>
                                  </p:childTnLst>
                                </p:cTn>
                              </p:par>
                              <p:par>
                                <p:cTn id="47" presetID="10" presetClass="entr" presetSubtype="0" fill="hold"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1000"/>
                                        <p:tgtEl>
                                          <p:spTgt spid="16"/>
                                        </p:tgtEl>
                                      </p:cBhvr>
                                    </p:animEffect>
                                  </p:childTnLst>
                                </p:cTn>
                              </p:par>
                              <p:par>
                                <p:cTn id="50" presetID="26" presetClass="emph" presetSubtype="0" repeatCount="indefinite" fill="hold" nodeType="withEffect">
                                  <p:stCondLst>
                                    <p:cond delay="0"/>
                                  </p:stCondLst>
                                  <p:endCondLst>
                                    <p:cond evt="onNext" delay="0">
                                      <p:tgtEl>
                                        <p:sldTgt/>
                                      </p:tgtEl>
                                    </p:cond>
                                  </p:endCondLst>
                                  <p:childTnLst>
                                    <p:animEffect transition="out" filter="fade">
                                      <p:cBhvr>
                                        <p:cTn id="51" dur="1000" tmFilter="0, 0; .2, .5; .8, .5; 1, 0"/>
                                        <p:tgtEl>
                                          <p:spTgt spid="13"/>
                                        </p:tgtEl>
                                      </p:cBhvr>
                                    </p:animEffect>
                                    <p:animScale>
                                      <p:cBhvr>
                                        <p:cTn id="52" dur="500" autoRev="1" fill="hold"/>
                                        <p:tgtEl>
                                          <p:spTgt spid="13"/>
                                        </p:tgtEl>
                                      </p:cBhvr>
                                      <p:by x="105000" y="105000"/>
                                    </p:animScale>
                                  </p:childTnLst>
                                </p:cTn>
                              </p:par>
                              <p:par>
                                <p:cTn id="53" presetID="26" presetClass="emph" presetSubtype="0" repeatCount="indefinite" fill="hold" nodeType="withEffect">
                                  <p:stCondLst>
                                    <p:cond delay="0"/>
                                  </p:stCondLst>
                                  <p:endCondLst>
                                    <p:cond evt="onNext" delay="0">
                                      <p:tgtEl>
                                        <p:sldTgt/>
                                      </p:tgtEl>
                                    </p:cond>
                                  </p:endCondLst>
                                  <p:childTnLst>
                                    <p:animEffect transition="out" filter="fade">
                                      <p:cBhvr>
                                        <p:cTn id="54" dur="1000" tmFilter="0, 0; .2, .5; .8, .5; 1, 0"/>
                                        <p:tgtEl>
                                          <p:spTgt spid="12"/>
                                        </p:tgtEl>
                                      </p:cBhvr>
                                    </p:animEffect>
                                    <p:animScale>
                                      <p:cBhvr>
                                        <p:cTn id="55" dur="500" autoRev="1" fill="hold"/>
                                        <p:tgtEl>
                                          <p:spTgt spid="12"/>
                                        </p:tgtEl>
                                      </p:cBhvr>
                                      <p:by x="105000" y="105000"/>
                                    </p:animScale>
                                  </p:childTnLst>
                                </p:cTn>
                              </p:par>
                              <p:par>
                                <p:cTn id="56" presetID="53" presetClass="entr" presetSubtype="16" fill="hold" nodeType="withEffect">
                                  <p:stCondLst>
                                    <p:cond delay="0"/>
                                  </p:stCondLst>
                                  <p:childTnLst>
                                    <p:set>
                                      <p:cBhvr>
                                        <p:cTn id="57" dur="1" fill="hold">
                                          <p:stCondLst>
                                            <p:cond delay="0"/>
                                          </p:stCondLst>
                                        </p:cTn>
                                        <p:tgtEl>
                                          <p:spTgt spid="30"/>
                                        </p:tgtEl>
                                        <p:attrNameLst>
                                          <p:attrName>style.visibility</p:attrName>
                                        </p:attrNameLst>
                                      </p:cBhvr>
                                      <p:to>
                                        <p:strVal val="visible"/>
                                      </p:to>
                                    </p:set>
                                    <p:anim calcmode="lin" valueType="num">
                                      <p:cBhvr>
                                        <p:cTn id="58" dur="500" fill="hold"/>
                                        <p:tgtEl>
                                          <p:spTgt spid="30"/>
                                        </p:tgtEl>
                                        <p:attrNameLst>
                                          <p:attrName>ppt_w</p:attrName>
                                        </p:attrNameLst>
                                      </p:cBhvr>
                                      <p:tavLst>
                                        <p:tav tm="0">
                                          <p:val>
                                            <p:fltVal val="0"/>
                                          </p:val>
                                        </p:tav>
                                        <p:tav tm="100000">
                                          <p:val>
                                            <p:strVal val="#ppt_w"/>
                                          </p:val>
                                        </p:tav>
                                      </p:tavLst>
                                    </p:anim>
                                    <p:anim calcmode="lin" valueType="num">
                                      <p:cBhvr>
                                        <p:cTn id="59" dur="500" fill="hold"/>
                                        <p:tgtEl>
                                          <p:spTgt spid="30"/>
                                        </p:tgtEl>
                                        <p:attrNameLst>
                                          <p:attrName>ppt_h</p:attrName>
                                        </p:attrNameLst>
                                      </p:cBhvr>
                                      <p:tavLst>
                                        <p:tav tm="0">
                                          <p:val>
                                            <p:fltVal val="0"/>
                                          </p:val>
                                        </p:tav>
                                        <p:tav tm="100000">
                                          <p:val>
                                            <p:strVal val="#ppt_h"/>
                                          </p:val>
                                        </p:tav>
                                      </p:tavLst>
                                    </p:anim>
                                    <p:animEffect transition="in" filter="fade">
                                      <p:cBhvr>
                                        <p:cTn id="60" dur="500"/>
                                        <p:tgtEl>
                                          <p:spTgt spid="30"/>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28">
                                            <p:txEl>
                                              <p:pRg st="0" end="0"/>
                                            </p:txEl>
                                          </p:spTgt>
                                        </p:tgtEl>
                                        <p:attrNameLst>
                                          <p:attrName>style.visibility</p:attrName>
                                        </p:attrNameLst>
                                      </p:cBhvr>
                                      <p:to>
                                        <p:strVal val="visible"/>
                                      </p:to>
                                    </p:set>
                                    <p:anim calcmode="lin" valueType="num">
                                      <p:cBhvr>
                                        <p:cTn id="63" dur="500" fill="hold"/>
                                        <p:tgtEl>
                                          <p:spTgt spid="28">
                                            <p:txEl>
                                              <p:pRg st="0" end="0"/>
                                            </p:txEl>
                                          </p:spTgt>
                                        </p:tgtEl>
                                        <p:attrNameLst>
                                          <p:attrName>ppt_w</p:attrName>
                                        </p:attrNameLst>
                                      </p:cBhvr>
                                      <p:tavLst>
                                        <p:tav tm="0">
                                          <p:val>
                                            <p:fltVal val="0"/>
                                          </p:val>
                                        </p:tav>
                                        <p:tav tm="100000">
                                          <p:val>
                                            <p:strVal val="#ppt_w"/>
                                          </p:val>
                                        </p:tav>
                                      </p:tavLst>
                                    </p:anim>
                                    <p:anim calcmode="lin" valueType="num">
                                      <p:cBhvr>
                                        <p:cTn id="64" dur="500" fill="hold"/>
                                        <p:tgtEl>
                                          <p:spTgt spid="28">
                                            <p:txEl>
                                              <p:pRg st="0" end="0"/>
                                            </p:txEl>
                                          </p:spTgt>
                                        </p:tgtEl>
                                        <p:attrNameLst>
                                          <p:attrName>ppt_h</p:attrName>
                                        </p:attrNameLst>
                                      </p:cBhvr>
                                      <p:tavLst>
                                        <p:tav tm="0">
                                          <p:val>
                                            <p:fltVal val="0"/>
                                          </p:val>
                                        </p:tav>
                                        <p:tav tm="100000">
                                          <p:val>
                                            <p:strVal val="#ppt_h"/>
                                          </p:val>
                                        </p:tav>
                                      </p:tavLst>
                                    </p:anim>
                                    <p:animEffect transition="in" filter="fade">
                                      <p:cBhvr>
                                        <p:cTn id="65" dur="500"/>
                                        <p:tgtEl>
                                          <p:spTgt spid="28">
                                            <p:txEl>
                                              <p:pRg st="0" end="0"/>
                                            </p:txEl>
                                          </p:spTgt>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28">
                                            <p:txEl>
                                              <p:pRg st="1" end="1"/>
                                            </p:txEl>
                                          </p:spTgt>
                                        </p:tgtEl>
                                        <p:attrNameLst>
                                          <p:attrName>style.visibility</p:attrName>
                                        </p:attrNameLst>
                                      </p:cBhvr>
                                      <p:to>
                                        <p:strVal val="visible"/>
                                      </p:to>
                                    </p:set>
                                    <p:anim calcmode="lin" valueType="num">
                                      <p:cBhvr>
                                        <p:cTn id="68" dur="500" fill="hold"/>
                                        <p:tgtEl>
                                          <p:spTgt spid="28">
                                            <p:txEl>
                                              <p:pRg st="1" end="1"/>
                                            </p:txEl>
                                          </p:spTgt>
                                        </p:tgtEl>
                                        <p:attrNameLst>
                                          <p:attrName>ppt_w</p:attrName>
                                        </p:attrNameLst>
                                      </p:cBhvr>
                                      <p:tavLst>
                                        <p:tav tm="0">
                                          <p:val>
                                            <p:fltVal val="0"/>
                                          </p:val>
                                        </p:tav>
                                        <p:tav tm="100000">
                                          <p:val>
                                            <p:strVal val="#ppt_w"/>
                                          </p:val>
                                        </p:tav>
                                      </p:tavLst>
                                    </p:anim>
                                    <p:anim calcmode="lin" valueType="num">
                                      <p:cBhvr>
                                        <p:cTn id="69" dur="500" fill="hold"/>
                                        <p:tgtEl>
                                          <p:spTgt spid="28">
                                            <p:txEl>
                                              <p:pRg st="1" end="1"/>
                                            </p:txEl>
                                          </p:spTgt>
                                        </p:tgtEl>
                                        <p:attrNameLst>
                                          <p:attrName>ppt_h</p:attrName>
                                        </p:attrNameLst>
                                      </p:cBhvr>
                                      <p:tavLst>
                                        <p:tav tm="0">
                                          <p:val>
                                            <p:fltVal val="0"/>
                                          </p:val>
                                        </p:tav>
                                        <p:tav tm="100000">
                                          <p:val>
                                            <p:strVal val="#ppt_h"/>
                                          </p:val>
                                        </p:tav>
                                      </p:tavLst>
                                    </p:anim>
                                    <p:animEffect transition="in" filter="fade">
                                      <p:cBhvr>
                                        <p:cTn id="70" dur="500"/>
                                        <p:tgtEl>
                                          <p:spTgt spid="28">
                                            <p:txEl>
                                              <p:pRg st="1" end="1"/>
                                            </p:txEl>
                                          </p:spTgt>
                                        </p:tgtEl>
                                      </p:cBhvr>
                                    </p:animEffect>
                                  </p:childTnLst>
                                </p:cTn>
                              </p:par>
                            </p:childTnLst>
                          </p:cTn>
                        </p:par>
                        <p:par>
                          <p:cTn id="71" fill="hold">
                            <p:stCondLst>
                              <p:cond delay="2000"/>
                            </p:stCondLst>
                            <p:childTnLst>
                              <p:par>
                                <p:cTn id="72" presetID="17" presetClass="entr" presetSubtype="10" fill="hold" nodeType="afterEffect">
                                  <p:stCondLst>
                                    <p:cond delay="0"/>
                                  </p:stCondLst>
                                  <p:childTnLst>
                                    <p:set>
                                      <p:cBhvr>
                                        <p:cTn id="73" dur="1" fill="hold">
                                          <p:stCondLst>
                                            <p:cond delay="0"/>
                                          </p:stCondLst>
                                        </p:cTn>
                                        <p:tgtEl>
                                          <p:spTgt spid="32"/>
                                        </p:tgtEl>
                                        <p:attrNameLst>
                                          <p:attrName>style.visibility</p:attrName>
                                        </p:attrNameLst>
                                      </p:cBhvr>
                                      <p:to>
                                        <p:strVal val="visible"/>
                                      </p:to>
                                    </p:set>
                                    <p:anim calcmode="lin" valueType="num">
                                      <p:cBhvr>
                                        <p:cTn id="74" dur="500" fill="hold"/>
                                        <p:tgtEl>
                                          <p:spTgt spid="32"/>
                                        </p:tgtEl>
                                        <p:attrNameLst>
                                          <p:attrName>ppt_w</p:attrName>
                                        </p:attrNameLst>
                                      </p:cBhvr>
                                      <p:tavLst>
                                        <p:tav tm="0">
                                          <p:val>
                                            <p:fltVal val="0"/>
                                          </p:val>
                                        </p:tav>
                                        <p:tav tm="100000">
                                          <p:val>
                                            <p:strVal val="#ppt_w"/>
                                          </p:val>
                                        </p:tav>
                                      </p:tavLst>
                                    </p:anim>
                                    <p:anim calcmode="lin" valueType="num">
                                      <p:cBhvr>
                                        <p:cTn id="75" dur="500" fill="hold"/>
                                        <p:tgtEl>
                                          <p:spTgt spid="32"/>
                                        </p:tgtEl>
                                        <p:attrNameLst>
                                          <p:attrName>ppt_h</p:attrName>
                                        </p:attrNameLst>
                                      </p:cBhvr>
                                      <p:tavLst>
                                        <p:tav tm="0">
                                          <p:val>
                                            <p:strVal val="#ppt_h"/>
                                          </p:val>
                                        </p:tav>
                                        <p:tav tm="100000">
                                          <p:val>
                                            <p:strVal val="#ppt_h"/>
                                          </p:val>
                                        </p:tav>
                                      </p:tavLst>
                                    </p:anim>
                                  </p:childTnLst>
                                </p:cTn>
                              </p:par>
                              <p:par>
                                <p:cTn id="76" presetID="1" presetClass="entr" presetSubtype="0" fill="hold" grpId="0" nodeType="withEffect">
                                  <p:stCondLst>
                                    <p:cond delay="200"/>
                                  </p:stCondLst>
                                  <p:childTnLst>
                                    <p:set>
                                      <p:cBhvr>
                                        <p:cTn id="77"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build="p"/>
      <p:bldP spid="28" grpId="0" build="p"/>
      <p:bldP spid="3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1"/>
          <p:cNvSpPr>
            <a:spLocks noGrp="1"/>
          </p:cNvSpPr>
          <p:nvPr>
            <p:ph type="title"/>
          </p:nvPr>
        </p:nvSpPr>
        <p:spPr>
          <a:xfrm>
            <a:off x="457200" y="274638"/>
            <a:ext cx="8229600" cy="706090"/>
          </a:xfrm>
        </p:spPr>
        <p:txBody>
          <a:bodyPr>
            <a:normAutofit fontScale="90000"/>
          </a:bodyPr>
          <a:lstStyle/>
          <a:p>
            <a:r>
              <a:rPr lang="zh-TW" altLang="en-US" dirty="0" smtClean="0">
                <a:solidFill>
                  <a:srgbClr val="0000FF"/>
                </a:solidFill>
                <a:latin typeface="標楷體" pitchFamily="65" charset="-120"/>
                <a:ea typeface="標楷體" pitchFamily="65" charset="-120"/>
              </a:rPr>
              <a:t>高中高職選擇與進路</a:t>
            </a:r>
            <a:endParaRPr lang="zh-TW" altLang="en-US" dirty="0">
              <a:latin typeface="標楷體" pitchFamily="65" charset="-120"/>
              <a:ea typeface="標楷體" pitchFamily="65" charset="-120"/>
            </a:endParaRPr>
          </a:p>
        </p:txBody>
      </p:sp>
      <p:pic>
        <p:nvPicPr>
          <p:cNvPr id="5" name="圖片 4"/>
          <p:cNvPicPr>
            <a:picLocks noChangeAspect="1"/>
          </p:cNvPicPr>
          <p:nvPr/>
        </p:nvPicPr>
        <p:blipFill>
          <a:blip r:embed="rId2">
            <a:extLst>
              <a:ext uri="{BEBA8EAE-BF5A-486C-A8C5-ECC9F3942E4B}">
                <a14:imgProps xmlns:a14="http://schemas.microsoft.com/office/drawing/2010/main">
                  <a14:imgLayer r:embed="rId3">
                    <a14:imgEffect>
                      <a14:artisticChalkSketch/>
                    </a14:imgEffect>
                  </a14:imgLayer>
                </a14:imgProps>
              </a:ext>
            </a:extLst>
          </a:blip>
          <a:stretch>
            <a:fillRect/>
          </a:stretch>
        </p:blipFill>
        <p:spPr>
          <a:xfrm flipH="1">
            <a:off x="3540060" y="4013088"/>
            <a:ext cx="3721100" cy="2652713"/>
          </a:xfrm>
          <a:prstGeom prst="rect">
            <a:avLst/>
          </a:prstGeom>
          <a:effectLst>
            <a:outerShdw blurRad="50800" dist="38100" dir="5400000" algn="t" rotWithShape="0">
              <a:prstClr val="black">
                <a:alpha val="40000"/>
              </a:prstClr>
            </a:outerShdw>
          </a:effectLst>
        </p:spPr>
      </p:pic>
      <p:pic>
        <p:nvPicPr>
          <p:cNvPr id="6" name="圖片 5" descr="插圖1.png"/>
          <p:cNvPicPr>
            <a:picLocks noChangeAspect="1"/>
          </p:cNvPicPr>
          <p:nvPr/>
        </p:nvPicPr>
        <p:blipFill>
          <a:blip r:embed="rId4"/>
          <a:stretch>
            <a:fillRect/>
          </a:stretch>
        </p:blipFill>
        <p:spPr>
          <a:xfrm flipH="1">
            <a:off x="5004048" y="2058083"/>
            <a:ext cx="3286125" cy="2647950"/>
          </a:xfrm>
          <a:prstGeom prst="rect">
            <a:avLst/>
          </a:prstGeom>
          <a:effectLst>
            <a:outerShdw blurRad="76200" dir="13500000" sy="23000" kx="1200000" algn="br" rotWithShape="0">
              <a:prstClr val="black">
                <a:alpha val="20000"/>
              </a:prstClr>
            </a:outerShdw>
          </a:effectLst>
        </p:spPr>
      </p:pic>
      <p:grpSp>
        <p:nvGrpSpPr>
          <p:cNvPr id="7" name="群組 6"/>
          <p:cNvGrpSpPr>
            <a:grpSpLocks/>
          </p:cNvGrpSpPr>
          <p:nvPr/>
        </p:nvGrpSpPr>
        <p:grpSpPr bwMode="auto">
          <a:xfrm>
            <a:off x="7236296" y="4125801"/>
            <a:ext cx="1801813" cy="2506663"/>
            <a:chOff x="923925" y="3994150"/>
            <a:chExt cx="1801828" cy="2506663"/>
          </a:xfrm>
        </p:grpSpPr>
        <p:pic>
          <p:nvPicPr>
            <p:cNvPr id="8" name="圖片 3" descr="指標.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23925" y="3994150"/>
              <a:ext cx="1747838" cy="2506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字方塊 8"/>
            <p:cNvSpPr txBox="1"/>
            <p:nvPr/>
          </p:nvSpPr>
          <p:spPr>
            <a:xfrm rot="21318519">
              <a:off x="1474793" y="4462463"/>
              <a:ext cx="646117" cy="369887"/>
            </a:xfrm>
            <a:prstGeom prst="rect">
              <a:avLst/>
            </a:prstGeom>
            <a:noFill/>
          </p:spPr>
          <p:txBody>
            <a:bodyPr wrap="none">
              <a:spAutoFit/>
            </a:bodyPr>
            <a:lstStyle/>
            <a:p>
              <a:pPr eaLnBrk="1" fontAlgn="auto" hangingPunct="1">
                <a:spcBef>
                  <a:spcPts val="0"/>
                </a:spcBef>
                <a:spcAft>
                  <a:spcPts val="0"/>
                </a:spcAft>
                <a:defRPr/>
              </a:pPr>
              <a:r>
                <a:rPr kumimoji="0" lang="zh-TW" altLang="en-US" b="1" dirty="0">
                  <a:solidFill>
                    <a:schemeClr val="tx1">
                      <a:lumMod val="65000"/>
                      <a:lumOff val="35000"/>
                    </a:schemeClr>
                  </a:solidFill>
                  <a:latin typeface="標楷體" panose="03000509000000000000" pitchFamily="65" charset="-120"/>
                  <a:ea typeface="標楷體" panose="03000509000000000000" pitchFamily="65" charset="-120"/>
                </a:rPr>
                <a:t>高中</a:t>
              </a:r>
            </a:p>
          </p:txBody>
        </p:sp>
        <p:sp>
          <p:nvSpPr>
            <p:cNvPr id="10" name="文字方塊 9"/>
            <p:cNvSpPr txBox="1"/>
            <p:nvPr/>
          </p:nvSpPr>
          <p:spPr>
            <a:xfrm rot="372001">
              <a:off x="1254128" y="5022850"/>
              <a:ext cx="646118" cy="369888"/>
            </a:xfrm>
            <a:prstGeom prst="rect">
              <a:avLst/>
            </a:prstGeom>
            <a:noFill/>
          </p:spPr>
          <p:txBody>
            <a:bodyPr wrap="none">
              <a:spAutoFit/>
            </a:bodyPr>
            <a:lstStyle/>
            <a:p>
              <a:pPr eaLnBrk="1" fontAlgn="auto" hangingPunct="1">
                <a:spcBef>
                  <a:spcPts val="0"/>
                </a:spcBef>
                <a:spcAft>
                  <a:spcPts val="0"/>
                </a:spcAft>
                <a:defRPr/>
              </a:pPr>
              <a:r>
                <a:rPr kumimoji="0" lang="zh-TW" altLang="en-US" b="1" dirty="0">
                  <a:solidFill>
                    <a:schemeClr val="tx1">
                      <a:lumMod val="65000"/>
                      <a:lumOff val="35000"/>
                    </a:schemeClr>
                  </a:solidFill>
                  <a:latin typeface="標楷體" panose="03000509000000000000" pitchFamily="65" charset="-120"/>
                  <a:ea typeface="標楷體" panose="03000509000000000000" pitchFamily="65" charset="-120"/>
                </a:rPr>
                <a:t>高職</a:t>
              </a:r>
            </a:p>
          </p:txBody>
        </p:sp>
        <p:pic>
          <p:nvPicPr>
            <p:cNvPr id="11" name="圖片 16" descr="指標.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rot="-842083">
              <a:off x="1013822" y="5594822"/>
              <a:ext cx="1711931" cy="352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文字方塊 11"/>
            <p:cNvSpPr txBox="1"/>
            <p:nvPr/>
          </p:nvSpPr>
          <p:spPr>
            <a:xfrm rot="21011487">
              <a:off x="1358904" y="5641975"/>
              <a:ext cx="646118" cy="368300"/>
            </a:xfrm>
            <a:prstGeom prst="rect">
              <a:avLst/>
            </a:prstGeom>
            <a:noFill/>
          </p:spPr>
          <p:txBody>
            <a:bodyPr wrap="none">
              <a:spAutoFit/>
            </a:bodyPr>
            <a:lstStyle/>
            <a:p>
              <a:pPr eaLnBrk="1" fontAlgn="auto" hangingPunct="1">
                <a:spcBef>
                  <a:spcPts val="0"/>
                </a:spcBef>
                <a:spcAft>
                  <a:spcPts val="0"/>
                </a:spcAft>
                <a:defRPr/>
              </a:pPr>
              <a:r>
                <a:rPr kumimoji="0" lang="zh-TW" altLang="en-US" b="1" dirty="0">
                  <a:solidFill>
                    <a:schemeClr val="tx1">
                      <a:lumMod val="65000"/>
                      <a:lumOff val="35000"/>
                    </a:schemeClr>
                  </a:solidFill>
                  <a:latin typeface="標楷體" panose="03000509000000000000" pitchFamily="65" charset="-120"/>
                  <a:ea typeface="標楷體" panose="03000509000000000000" pitchFamily="65" charset="-120"/>
                </a:rPr>
                <a:t>五專</a:t>
              </a:r>
            </a:p>
          </p:txBody>
        </p:sp>
      </p:grpSp>
      <p:pic>
        <p:nvPicPr>
          <p:cNvPr id="14" name="圖片 13"/>
          <p:cNvPicPr>
            <a:picLocks noChangeAspect="1"/>
          </p:cNvPicPr>
          <p:nvPr/>
        </p:nvPicPr>
        <p:blipFill>
          <a:blip r:embed="rId7" cstate="print">
            <a:duotone>
              <a:prstClr val="black"/>
              <a:schemeClr val="accent2">
                <a:tint val="45000"/>
                <a:satMod val="400000"/>
              </a:schemeClr>
            </a:duotone>
            <a:extLst>
              <a:ext uri="{28A0092B-C50C-407E-A947-70E740481C1C}">
                <a14:useLocalDpi xmlns:a14="http://schemas.microsoft.com/office/drawing/2010/main"/>
              </a:ext>
            </a:extLst>
          </a:blip>
          <a:srcRect/>
          <a:stretch>
            <a:fillRect/>
          </a:stretch>
        </p:blipFill>
        <p:spPr bwMode="auto">
          <a:xfrm rot="21321226">
            <a:off x="2621382" y="5677617"/>
            <a:ext cx="688741" cy="1067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圖片 18"/>
          <p:cNvPicPr>
            <a:picLocks noChangeAspect="1"/>
          </p:cNvPicPr>
          <p:nvPr/>
        </p:nvPicPr>
        <p:blipFill>
          <a:blip r:embed="rId8" cstate="print">
            <a:duotone>
              <a:prstClr val="black"/>
              <a:schemeClr val="accent1">
                <a:tint val="45000"/>
                <a:satMod val="400000"/>
              </a:schemeClr>
            </a:duotone>
            <a:extLst>
              <a:ext uri="{28A0092B-C50C-407E-A947-70E740481C1C}">
                <a14:useLocalDpi xmlns:a14="http://schemas.microsoft.com/office/drawing/2010/main"/>
              </a:ext>
            </a:extLst>
          </a:blip>
          <a:srcRect/>
          <a:stretch>
            <a:fillRect/>
          </a:stretch>
        </p:blipFill>
        <p:spPr bwMode="auto">
          <a:xfrm rot="20990092">
            <a:off x="3061484" y="5296784"/>
            <a:ext cx="688741" cy="1067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內容版面配置區 2"/>
          <p:cNvSpPr>
            <a:spLocks noGrp="1"/>
          </p:cNvSpPr>
          <p:nvPr>
            <p:ph idx="1"/>
          </p:nvPr>
        </p:nvSpPr>
        <p:spPr>
          <a:xfrm>
            <a:off x="611188" y="1412776"/>
            <a:ext cx="7993062" cy="4752528"/>
          </a:xfrm>
        </p:spPr>
        <p:txBody>
          <a:bodyPr>
            <a:noAutofit/>
          </a:bodyPr>
          <a:lstStyle/>
          <a:p>
            <a:pPr marL="1616075" indent="-1616075">
              <a:lnSpc>
                <a:spcPct val="110000"/>
              </a:lnSpc>
              <a:spcBef>
                <a:spcPts val="0"/>
              </a:spcBef>
              <a:buFont typeface="Wingdings" pitchFamily="2" charset="2"/>
              <a:buNone/>
              <a:defRPr/>
            </a:pPr>
            <a:r>
              <a:rPr lang="zh-TW" altLang="en-US" b="1" dirty="0" smtClean="0">
                <a:solidFill>
                  <a:srgbClr val="0000FF"/>
                </a:solidFill>
                <a:latin typeface="標楷體" pitchFamily="65" charset="-120"/>
                <a:ea typeface="標楷體" pitchFamily="65" charset="-120"/>
                <a:sym typeface="Wingdings"/>
              </a:rPr>
              <a:t>◆</a:t>
            </a:r>
            <a:r>
              <a:rPr lang="zh-TW" altLang="en-US" b="1" dirty="0" smtClean="0">
                <a:solidFill>
                  <a:srgbClr val="0000FF"/>
                </a:solidFill>
                <a:latin typeface="標楷體" pitchFamily="65" charset="-120"/>
                <a:ea typeface="標楷體" pitchFamily="65" charset="-120"/>
              </a:rPr>
              <a:t>目前：</a:t>
            </a:r>
            <a:r>
              <a:rPr lang="zh-TW" altLang="en-US" dirty="0" smtClean="0">
                <a:solidFill>
                  <a:srgbClr val="0000FF"/>
                </a:solidFill>
                <a:latin typeface="標楷體" pitchFamily="65" charset="-120"/>
                <a:ea typeface="標楷體" pitchFamily="65" charset="-120"/>
              </a:rPr>
              <a:t>興趣、學習成就、延續學習、未來出路、家庭需求或其他。</a:t>
            </a:r>
            <a:endParaRPr lang="en-US" altLang="zh-TW" sz="2800" dirty="0" smtClean="0">
              <a:solidFill>
                <a:srgbClr val="0000FF"/>
              </a:solidFill>
              <a:latin typeface="標楷體" pitchFamily="65" charset="-120"/>
              <a:ea typeface="標楷體" pitchFamily="65" charset="-120"/>
            </a:endParaRPr>
          </a:p>
          <a:p>
            <a:pPr>
              <a:lnSpc>
                <a:spcPct val="110000"/>
              </a:lnSpc>
              <a:spcBef>
                <a:spcPts val="1200"/>
              </a:spcBef>
              <a:buFont typeface="Wingdings" pitchFamily="2" charset="2"/>
              <a:buNone/>
              <a:defRPr/>
            </a:pPr>
            <a:r>
              <a:rPr lang="zh-TW" altLang="en-US" b="1" dirty="0" smtClean="0">
                <a:solidFill>
                  <a:srgbClr val="0000FF"/>
                </a:solidFill>
                <a:latin typeface="標楷體" pitchFamily="65" charset="-120"/>
                <a:ea typeface="標楷體" pitchFamily="65" charset="-120"/>
                <a:sym typeface="Wingdings"/>
              </a:rPr>
              <a:t>◆</a:t>
            </a:r>
            <a:r>
              <a:rPr lang="zh-TW" altLang="en-US" b="1" dirty="0" smtClean="0">
                <a:solidFill>
                  <a:srgbClr val="0000FF"/>
                </a:solidFill>
                <a:latin typeface="標楷體" pitchFamily="65" charset="-120"/>
                <a:ea typeface="標楷體" pitchFamily="65" charset="-120"/>
              </a:rPr>
              <a:t>未來：</a:t>
            </a:r>
            <a:r>
              <a:rPr lang="zh-TW" altLang="en-US" dirty="0" smtClean="0">
                <a:solidFill>
                  <a:srgbClr val="0000FF"/>
                </a:solidFill>
                <a:latin typeface="標楷體" pitchFamily="65" charset="-120"/>
                <a:ea typeface="標楷體" pitchFamily="65" charset="-120"/>
              </a:rPr>
              <a:t>升學、就業或獨立自主。</a:t>
            </a:r>
            <a:endParaRPr lang="en-US" altLang="zh-TW" sz="2800" dirty="0" smtClean="0">
              <a:solidFill>
                <a:srgbClr val="0000FF"/>
              </a:solidFill>
              <a:latin typeface="標楷體" pitchFamily="65" charset="-120"/>
              <a:ea typeface="標楷體" pitchFamily="65" charset="-120"/>
            </a:endParaRPr>
          </a:p>
          <a:p>
            <a:pPr indent="15875">
              <a:lnSpc>
                <a:spcPct val="110000"/>
              </a:lnSpc>
              <a:spcBef>
                <a:spcPts val="1200"/>
              </a:spcBef>
              <a:buFont typeface="Wingdings" pitchFamily="2" charset="2"/>
              <a:buNone/>
              <a:defRPr/>
            </a:pPr>
            <a:r>
              <a:rPr lang="zh-TW" altLang="en-US" sz="2800" b="1" dirty="0" smtClean="0">
                <a:solidFill>
                  <a:srgbClr val="0000FF"/>
                </a:solidFill>
                <a:latin typeface="標楷體" pitchFamily="65" charset="-120"/>
                <a:ea typeface="標楷體" pitchFamily="65" charset="-120"/>
                <a:sym typeface="Wingdings"/>
              </a:rPr>
              <a:t></a:t>
            </a:r>
            <a:r>
              <a:rPr lang="zh-TW" altLang="en-US" sz="2800" b="1" dirty="0" smtClean="0">
                <a:solidFill>
                  <a:srgbClr val="0000FF"/>
                </a:solidFill>
                <a:latin typeface="標楷體" pitchFamily="65" charset="-120"/>
                <a:ea typeface="標楷體" pitchFamily="65" charset="-120"/>
              </a:rPr>
              <a:t>是師長的選擇、同儕影響還是自己想要的？</a:t>
            </a:r>
            <a:endParaRPr lang="en-US" altLang="zh-TW" sz="2800" b="1" dirty="0" smtClean="0">
              <a:solidFill>
                <a:srgbClr val="0000FF"/>
              </a:solidFill>
              <a:latin typeface="標楷體" pitchFamily="65" charset="-120"/>
              <a:ea typeface="標楷體" pitchFamily="65" charset="-120"/>
            </a:endParaRPr>
          </a:p>
          <a:p>
            <a:pPr indent="15875">
              <a:lnSpc>
                <a:spcPct val="110000"/>
              </a:lnSpc>
              <a:spcBef>
                <a:spcPts val="1200"/>
              </a:spcBef>
              <a:buFont typeface="Wingdings" pitchFamily="2" charset="2"/>
              <a:buNone/>
              <a:defRPr/>
            </a:pPr>
            <a:r>
              <a:rPr lang="zh-TW" altLang="en-US" sz="2800" b="1" dirty="0" smtClean="0">
                <a:solidFill>
                  <a:srgbClr val="0000FF"/>
                </a:solidFill>
                <a:latin typeface="標楷體" pitchFamily="65" charset="-120"/>
                <a:ea typeface="標楷體" pitchFamily="65" charset="-120"/>
                <a:sym typeface="Wingdings"/>
              </a:rPr>
              <a:t></a:t>
            </a:r>
            <a:r>
              <a:rPr lang="zh-TW" altLang="en-US" sz="2800" b="1" dirty="0" smtClean="0">
                <a:solidFill>
                  <a:srgbClr val="FF0000"/>
                </a:solidFill>
                <a:latin typeface="標楷體" pitchFamily="65" charset="-120"/>
                <a:ea typeface="標楷體" pitchFamily="65" charset="-120"/>
              </a:rPr>
              <a:t>真的選對了嗎？</a:t>
            </a:r>
            <a:r>
              <a:rPr lang="en-US" altLang="zh-TW" sz="2800" b="1" dirty="0" smtClean="0">
                <a:solidFill>
                  <a:srgbClr val="006600"/>
                </a:solidFill>
                <a:latin typeface="標楷體" pitchFamily="65" charset="-120"/>
                <a:ea typeface="標楷體" pitchFamily="65" charset="-120"/>
                <a:sym typeface="Wingdings" pitchFamily="2" charset="2"/>
              </a:rPr>
              <a:t></a:t>
            </a:r>
            <a:r>
              <a:rPr lang="zh-TW" altLang="en-US" sz="2800" b="1" dirty="0" smtClean="0">
                <a:solidFill>
                  <a:srgbClr val="006600"/>
                </a:solidFill>
                <a:latin typeface="標楷體" pitchFamily="65" charset="-120"/>
                <a:ea typeface="標楷體" pitchFamily="65" charset="-120"/>
                <a:sym typeface="Wingdings" pitchFamily="2" charset="2"/>
              </a:rPr>
              <a:t>重點在於</a:t>
            </a:r>
            <a:r>
              <a:rPr lang="zh-TW" altLang="en-US" sz="2800" b="1" u="sng" dirty="0" smtClean="0">
                <a:solidFill>
                  <a:srgbClr val="006600"/>
                </a:solidFill>
                <a:latin typeface="標楷體" pitchFamily="65" charset="-120"/>
                <a:ea typeface="標楷體" pitchFamily="65" charset="-120"/>
              </a:rPr>
              <a:t>平時觀念的建立</a:t>
            </a:r>
            <a:endParaRPr lang="en-US" altLang="zh-TW" sz="2800" b="1" u="sng" dirty="0" smtClean="0">
              <a:solidFill>
                <a:srgbClr val="006600"/>
              </a:solidFill>
              <a:latin typeface="標楷體" pitchFamily="65" charset="-120"/>
              <a:ea typeface="標楷體" pitchFamily="65" charset="-120"/>
            </a:endParaRPr>
          </a:p>
          <a:p>
            <a:pPr indent="374650">
              <a:lnSpc>
                <a:spcPct val="110000"/>
              </a:lnSpc>
              <a:spcBef>
                <a:spcPts val="0"/>
              </a:spcBef>
              <a:buFont typeface="Wingdings" pitchFamily="2" charset="2"/>
              <a:buNone/>
              <a:defRPr/>
            </a:pPr>
            <a:r>
              <a:rPr lang="zh-TW" altLang="en-US" sz="2800" b="1" dirty="0" smtClean="0">
                <a:solidFill>
                  <a:srgbClr val="0000FF"/>
                </a:solidFill>
                <a:latin typeface="標楷體" pitchFamily="65" charset="-120"/>
                <a:ea typeface="標楷體" pitchFamily="65" charset="-120"/>
              </a:rPr>
              <a:t>對的選擇</a:t>
            </a:r>
            <a:r>
              <a:rPr lang="en-US" altLang="zh-TW" sz="2800" b="1" dirty="0" smtClean="0">
                <a:solidFill>
                  <a:srgbClr val="0000FF"/>
                </a:solidFill>
                <a:latin typeface="標楷體" pitchFamily="65" charset="-120"/>
                <a:ea typeface="標楷體" pitchFamily="65" charset="-120"/>
                <a:sym typeface="Wingdings" pitchFamily="2" charset="2"/>
              </a:rPr>
              <a:t></a:t>
            </a:r>
            <a:r>
              <a:rPr lang="zh-TW" altLang="en-US" sz="2800" b="1" dirty="0" smtClean="0">
                <a:solidFill>
                  <a:srgbClr val="0000FF"/>
                </a:solidFill>
                <a:latin typeface="標楷體" pitchFamily="65" charset="-120"/>
                <a:ea typeface="標楷體" pitchFamily="65" charset="-120"/>
                <a:sym typeface="Wingdings" pitchFamily="2" charset="2"/>
              </a:rPr>
              <a:t>易導致</a:t>
            </a:r>
            <a:r>
              <a:rPr lang="zh-TW" altLang="en-US" sz="2800" b="1" dirty="0" smtClean="0">
                <a:solidFill>
                  <a:srgbClr val="0000FF"/>
                </a:solidFill>
                <a:latin typeface="標楷體" pitchFamily="65" charset="-120"/>
                <a:ea typeface="標楷體" pitchFamily="65" charset="-120"/>
              </a:rPr>
              <a:t>只有對、錯的選項</a:t>
            </a:r>
            <a:endParaRPr lang="en-US" altLang="zh-TW" sz="2800" b="1" dirty="0" smtClean="0">
              <a:solidFill>
                <a:srgbClr val="0000FF"/>
              </a:solidFill>
              <a:latin typeface="標楷體" pitchFamily="65" charset="-120"/>
              <a:ea typeface="標楷體" pitchFamily="65" charset="-120"/>
            </a:endParaRPr>
          </a:p>
          <a:p>
            <a:pPr indent="374650">
              <a:lnSpc>
                <a:spcPct val="110000"/>
              </a:lnSpc>
              <a:spcBef>
                <a:spcPts val="0"/>
              </a:spcBef>
              <a:buFont typeface="Wingdings" pitchFamily="2" charset="2"/>
              <a:buNone/>
              <a:defRPr/>
            </a:pPr>
            <a:r>
              <a:rPr lang="zh-TW" altLang="en-US" sz="2800" b="1" dirty="0" smtClean="0">
                <a:solidFill>
                  <a:srgbClr val="0000FF"/>
                </a:solidFill>
                <a:latin typeface="標楷體" pitchFamily="65" charset="-120"/>
                <a:ea typeface="標楷體" pitchFamily="65" charset="-120"/>
              </a:rPr>
              <a:t>合適的選擇</a:t>
            </a:r>
            <a:r>
              <a:rPr lang="en-US" altLang="zh-TW" sz="2800" b="1" dirty="0" smtClean="0">
                <a:solidFill>
                  <a:srgbClr val="0000FF"/>
                </a:solidFill>
                <a:latin typeface="標楷體" pitchFamily="65" charset="-120"/>
                <a:ea typeface="標楷體" pitchFamily="65" charset="-120"/>
                <a:sym typeface="Wingdings" pitchFamily="2" charset="2"/>
              </a:rPr>
              <a:t></a:t>
            </a:r>
            <a:r>
              <a:rPr lang="zh-TW" altLang="en-US" sz="2800" b="1" dirty="0" smtClean="0">
                <a:solidFill>
                  <a:srgbClr val="0000FF"/>
                </a:solidFill>
                <a:latin typeface="標楷體" pitchFamily="65" charset="-120"/>
                <a:ea typeface="標楷體" pitchFamily="65" charset="-120"/>
                <a:sym typeface="Wingdings" pitchFamily="2" charset="2"/>
              </a:rPr>
              <a:t>可融入</a:t>
            </a:r>
            <a:r>
              <a:rPr lang="zh-TW" altLang="en-US" sz="2800" b="1" dirty="0" smtClean="0">
                <a:solidFill>
                  <a:srgbClr val="0000FF"/>
                </a:solidFill>
                <a:latin typeface="標楷體" pitchFamily="65" charset="-120"/>
                <a:ea typeface="標楷體" pitchFamily="65" charset="-120"/>
              </a:rPr>
              <a:t>比較合適的選擇</a:t>
            </a:r>
            <a:endParaRPr lang="en-US" altLang="zh-TW" sz="2800" b="1" dirty="0" smtClean="0">
              <a:solidFill>
                <a:srgbClr val="0000FF"/>
              </a:solidFill>
              <a:latin typeface="標楷體" pitchFamily="65" charset="-120"/>
              <a:ea typeface="標楷體" pitchFamily="65" charset="-120"/>
            </a:endParaRPr>
          </a:p>
          <a:p>
            <a:pPr indent="-76200">
              <a:spcBef>
                <a:spcPts val="1200"/>
              </a:spcBef>
              <a:buFont typeface="Wingdings" pitchFamily="2" charset="2"/>
              <a:buNone/>
              <a:defRPr/>
            </a:pPr>
            <a:r>
              <a:rPr lang="zh-TW" altLang="en-US" sz="2800" b="1" dirty="0" smtClean="0">
                <a:solidFill>
                  <a:srgbClr val="0000FF"/>
                </a:solidFill>
                <a:latin typeface="標楷體" pitchFamily="65" charset="-120"/>
                <a:ea typeface="標楷體" pitchFamily="65" charset="-120"/>
                <a:sym typeface="Wingdings"/>
              </a:rPr>
              <a:t></a:t>
            </a:r>
            <a:r>
              <a:rPr lang="zh-TW" altLang="en-US" b="1" dirty="0" smtClean="0">
                <a:solidFill>
                  <a:srgbClr val="FF0000"/>
                </a:solidFill>
                <a:latin typeface="標楷體" pitchFamily="65" charset="-120"/>
                <a:ea typeface="標楷體" pitchFamily="65" charset="-120"/>
                <a:sym typeface="Wingdings"/>
              </a:rPr>
              <a:t>只</a:t>
            </a:r>
            <a:r>
              <a:rPr lang="zh-TW" altLang="en-US" b="1" dirty="0" smtClean="0">
                <a:solidFill>
                  <a:srgbClr val="FF0000"/>
                </a:solidFill>
                <a:latin typeface="標楷體" pitchFamily="65" charset="-120"/>
                <a:ea typeface="標楷體" pitchFamily="65" charset="-120"/>
              </a:rPr>
              <a:t>選擇有興趣的，是否受到侷限？</a:t>
            </a:r>
            <a:endParaRPr lang="en-US" altLang="zh-TW" b="1" dirty="0" smtClean="0">
              <a:solidFill>
                <a:srgbClr val="FF0000"/>
              </a:solidFill>
              <a:latin typeface="標楷體" pitchFamily="65" charset="-120"/>
              <a:ea typeface="標楷體" pitchFamily="65" charset="-120"/>
            </a:endParaRPr>
          </a:p>
        </p:txBody>
      </p:sp>
    </p:spTree>
    <p:extLst>
      <p:ext uri="{BB962C8B-B14F-4D97-AF65-F5344CB8AC3E}">
        <p14:creationId xmlns:p14="http://schemas.microsoft.com/office/powerpoint/2010/main" val="3250023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750" fill="hold"/>
                                        <p:tgtEl>
                                          <p:spTgt spid="6"/>
                                        </p:tgtEl>
                                        <p:attrNameLst>
                                          <p:attrName>ppt_w</p:attrName>
                                        </p:attrNameLst>
                                      </p:cBhvr>
                                      <p:tavLst>
                                        <p:tav tm="0">
                                          <p:val>
                                            <p:fltVal val="0"/>
                                          </p:val>
                                        </p:tav>
                                        <p:tav tm="100000">
                                          <p:val>
                                            <p:strVal val="#ppt_w"/>
                                          </p:val>
                                        </p:tav>
                                      </p:tavLst>
                                    </p:anim>
                                    <p:anim calcmode="lin" valueType="num">
                                      <p:cBhvr>
                                        <p:cTn id="8" dur="1750" fill="hold"/>
                                        <p:tgtEl>
                                          <p:spTgt spid="6"/>
                                        </p:tgtEl>
                                        <p:attrNameLst>
                                          <p:attrName>ppt_h</p:attrName>
                                        </p:attrNameLst>
                                      </p:cBhvr>
                                      <p:tavLst>
                                        <p:tav tm="0">
                                          <p:val>
                                            <p:fltVal val="0"/>
                                          </p:val>
                                        </p:tav>
                                        <p:tav tm="100000">
                                          <p:val>
                                            <p:strVal val="#ppt_h"/>
                                          </p:val>
                                        </p:tav>
                                      </p:tavLst>
                                    </p:anim>
                                    <p:animEffect transition="in" filter="fade">
                                      <p:cBhvr>
                                        <p:cTn id="9" dur="1750"/>
                                        <p:tgtEl>
                                          <p:spTgt spid="6"/>
                                        </p:tgtEl>
                                      </p:cBhvr>
                                    </p:animEffect>
                                  </p:childTnLst>
                                </p:cTn>
                              </p:par>
                              <p:par>
                                <p:cTn id="10" presetID="22" presetClass="entr" presetSubtype="1" fill="hold" nodeType="withEffect">
                                  <p:stCondLst>
                                    <p:cond delay="150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2300"/>
                                        <p:tgtEl>
                                          <p:spTgt spid="5"/>
                                        </p:tgtEl>
                                      </p:cBhvr>
                                    </p:animEffect>
                                  </p:childTnLst>
                                </p:cTn>
                              </p:par>
                              <p:par>
                                <p:cTn id="13" presetID="42" presetClass="entr" presetSubtype="0" fill="hold" nodeType="withEffect">
                                  <p:stCondLst>
                                    <p:cond delay="820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par>
                                <p:cTn id="18" presetID="53" presetClass="entr" presetSubtype="16" fill="hold" nodeType="withEffect">
                                  <p:stCondLst>
                                    <p:cond delay="8100"/>
                                  </p:stCondLst>
                                  <p:childTnLst>
                                    <p:set>
                                      <p:cBhvr>
                                        <p:cTn id="19" dur="1" fill="hold">
                                          <p:stCondLst>
                                            <p:cond delay="0"/>
                                          </p:stCondLst>
                                        </p:cTn>
                                        <p:tgtEl>
                                          <p:spTgt spid="14"/>
                                        </p:tgtEl>
                                        <p:attrNameLst>
                                          <p:attrName>style.visibility</p:attrName>
                                        </p:attrNameLst>
                                      </p:cBhvr>
                                      <p:to>
                                        <p:strVal val="visible"/>
                                      </p:to>
                                    </p:set>
                                    <p:anim calcmode="lin" valueType="num">
                                      <p:cBhvr>
                                        <p:cTn id="20" dur="500" fill="hold"/>
                                        <p:tgtEl>
                                          <p:spTgt spid="14"/>
                                        </p:tgtEl>
                                        <p:attrNameLst>
                                          <p:attrName>ppt_w</p:attrName>
                                        </p:attrNameLst>
                                      </p:cBhvr>
                                      <p:tavLst>
                                        <p:tav tm="0">
                                          <p:val>
                                            <p:fltVal val="0"/>
                                          </p:val>
                                        </p:tav>
                                        <p:tav tm="100000">
                                          <p:val>
                                            <p:strVal val="#ppt_w"/>
                                          </p:val>
                                        </p:tav>
                                      </p:tavLst>
                                    </p:anim>
                                    <p:anim calcmode="lin" valueType="num">
                                      <p:cBhvr>
                                        <p:cTn id="21" dur="500" fill="hold"/>
                                        <p:tgtEl>
                                          <p:spTgt spid="14"/>
                                        </p:tgtEl>
                                        <p:attrNameLst>
                                          <p:attrName>ppt_h</p:attrName>
                                        </p:attrNameLst>
                                      </p:cBhvr>
                                      <p:tavLst>
                                        <p:tav tm="0">
                                          <p:val>
                                            <p:fltVal val="0"/>
                                          </p:val>
                                        </p:tav>
                                        <p:tav tm="100000">
                                          <p:val>
                                            <p:strVal val="#ppt_h"/>
                                          </p:val>
                                        </p:tav>
                                      </p:tavLst>
                                    </p:anim>
                                    <p:animEffect transition="in" filter="fade">
                                      <p:cBhvr>
                                        <p:cTn id="22" dur="500"/>
                                        <p:tgtEl>
                                          <p:spTgt spid="14"/>
                                        </p:tgtEl>
                                      </p:cBhvr>
                                    </p:animEffect>
                                  </p:childTnLst>
                                </p:cTn>
                              </p:par>
                              <p:par>
                                <p:cTn id="23" presetID="53" presetClass="entr" presetSubtype="16" fill="hold" nodeType="withEffect">
                                  <p:stCondLst>
                                    <p:cond delay="820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descr="畫面剪輯"/>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563342"/>
            <a:ext cx="5281118" cy="5745978"/>
          </a:xfrm>
          <a:prstGeom prst="rect">
            <a:avLst/>
          </a:prstGeom>
        </p:spPr>
      </p:pic>
      <p:pic>
        <p:nvPicPr>
          <p:cNvPr id="4" name="圖片 3" descr="畫面剪輯"/>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08104" y="598529"/>
            <a:ext cx="3406435" cy="5715496"/>
          </a:xfrm>
          <a:prstGeom prst="rect">
            <a:avLst/>
          </a:prstGeom>
        </p:spPr>
      </p:pic>
      <p:sp>
        <p:nvSpPr>
          <p:cNvPr id="2" name="文字方塊 1"/>
          <p:cNvSpPr txBox="1"/>
          <p:nvPr/>
        </p:nvSpPr>
        <p:spPr>
          <a:xfrm>
            <a:off x="3923928" y="4191471"/>
            <a:ext cx="1440160" cy="461665"/>
          </a:xfrm>
          <a:prstGeom prst="rect">
            <a:avLst/>
          </a:prstGeom>
          <a:solidFill>
            <a:schemeClr val="bg1"/>
          </a:solidFill>
        </p:spPr>
        <p:txBody>
          <a:bodyPr wrap="square" rtlCol="0">
            <a:spAutoFit/>
          </a:bodyPr>
          <a:lstStyle/>
          <a:p>
            <a:r>
              <a:rPr lang="en-US" altLang="zh-TW" sz="1200" dirty="0"/>
              <a:t>https://www.tech-012.ntust.edu.tw/</a:t>
            </a:r>
            <a:endParaRPr lang="zh-TW" altLang="en-US" sz="1200" dirty="0"/>
          </a:p>
        </p:txBody>
      </p:sp>
      <p:sp>
        <p:nvSpPr>
          <p:cNvPr id="5" name="文字方塊 4"/>
          <p:cNvSpPr txBox="1"/>
          <p:nvPr/>
        </p:nvSpPr>
        <p:spPr>
          <a:xfrm>
            <a:off x="2171999" y="4221088"/>
            <a:ext cx="1440160" cy="461665"/>
          </a:xfrm>
          <a:prstGeom prst="rect">
            <a:avLst/>
          </a:prstGeom>
          <a:solidFill>
            <a:schemeClr val="bg1"/>
          </a:solidFill>
        </p:spPr>
        <p:txBody>
          <a:bodyPr wrap="square" rtlCol="0">
            <a:spAutoFit/>
          </a:bodyPr>
          <a:lstStyle/>
          <a:p>
            <a:r>
              <a:rPr lang="en-US" altLang="zh-TW" sz="1200" dirty="0"/>
              <a:t>https://www.tech-012.ntust.edu.tw/</a:t>
            </a:r>
            <a:endParaRPr lang="zh-TW" altLang="en-US" sz="1200" dirty="0"/>
          </a:p>
        </p:txBody>
      </p:sp>
      <p:pic>
        <p:nvPicPr>
          <p:cNvPr id="7" name="Picture 4" descr="http://s01.calm9.com/qrcode/2017-11/FB2Z1WXLMZ.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70671" y="4994496"/>
            <a:ext cx="1242815" cy="12428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292940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250825" y="765175"/>
            <a:ext cx="8540750" cy="1143000"/>
          </a:xfrm>
        </p:spPr>
        <p:txBody>
          <a:bodyPr/>
          <a:lstStyle/>
          <a:p>
            <a:pPr eaLnBrk="1" hangingPunct="1"/>
            <a:r>
              <a:rPr lang="zh-TW" altLang="en-US" sz="3600" smtClean="0">
                <a:latin typeface="標楷體" pitchFamily="65" charset="-120"/>
                <a:ea typeface="標楷體" pitchFamily="65" charset="-120"/>
              </a:rPr>
              <a:t>如果你看不清未來是什麼樣子， </a:t>
            </a:r>
            <a:br>
              <a:rPr lang="zh-TW" altLang="en-US" sz="3600" smtClean="0">
                <a:latin typeface="標楷體" pitchFamily="65" charset="-120"/>
                <a:ea typeface="標楷體" pitchFamily="65" charset="-120"/>
              </a:rPr>
            </a:br>
            <a:r>
              <a:rPr lang="zh-TW" altLang="en-US" sz="3600" smtClean="0">
                <a:latin typeface="標楷體" pitchFamily="65" charset="-120"/>
                <a:ea typeface="標楷體" pitchFamily="65" charset="-120"/>
              </a:rPr>
              <a:t>那麼努力做好當下，就是最好的安排</a:t>
            </a:r>
            <a:r>
              <a:rPr lang="zh-TW" altLang="en-US" sz="4000" smtClean="0"/>
              <a:t> </a:t>
            </a:r>
          </a:p>
        </p:txBody>
      </p:sp>
      <p:grpSp>
        <p:nvGrpSpPr>
          <p:cNvPr id="69635" name="群組 4"/>
          <p:cNvGrpSpPr>
            <a:grpSpLocks/>
          </p:cNvGrpSpPr>
          <p:nvPr/>
        </p:nvGrpSpPr>
        <p:grpSpPr bwMode="auto">
          <a:xfrm>
            <a:off x="1476375" y="114300"/>
            <a:ext cx="6316663" cy="603250"/>
            <a:chOff x="1616073" y="979561"/>
            <a:chExt cx="6317141" cy="603872"/>
          </a:xfrm>
        </p:grpSpPr>
        <p:pic>
          <p:nvPicPr>
            <p:cNvPr id="6" name="圖片 5" descr="未命名-1.png"/>
            <p:cNvPicPr>
              <a:picLocks noChangeAspect="1"/>
            </p:cNvPicPr>
            <p:nvPr/>
          </p:nvPicPr>
          <p:blipFill>
            <a:blip r:embed="rId2" cstate="print">
              <a:duotone>
                <a:prstClr val="black"/>
                <a:schemeClr val="accent1">
                  <a:tint val="45000"/>
                  <a:satMod val="400000"/>
                </a:schemeClr>
              </a:duotone>
              <a:extLst/>
            </a:blip>
            <a:srcRect/>
            <a:stretch>
              <a:fillRect/>
            </a:stretch>
          </p:blipFill>
          <p:spPr bwMode="auto">
            <a:xfrm>
              <a:off x="1692273" y="981075"/>
              <a:ext cx="6080125" cy="604837"/>
            </a:xfrm>
            <a:prstGeom prst="rect">
              <a:avLst/>
            </a:prstGeom>
            <a:noFill/>
            <a:ln>
              <a:noFill/>
            </a:ln>
            <a:extLst/>
          </p:spPr>
        </p:pic>
        <p:sp>
          <p:nvSpPr>
            <p:cNvPr id="8" name="矩形 7"/>
            <p:cNvSpPr>
              <a:spLocks noChangeArrowheads="1"/>
            </p:cNvSpPr>
            <p:nvPr/>
          </p:nvSpPr>
          <p:spPr bwMode="auto">
            <a:xfrm>
              <a:off x="1616073" y="981151"/>
              <a:ext cx="6317141" cy="580034"/>
            </a:xfrm>
            <a:prstGeom prst="rect">
              <a:avLst/>
            </a:prstGeom>
            <a:noFill/>
            <a:ln>
              <a:noFill/>
            </a:ln>
            <a:extLst/>
          </p:spPr>
          <p:txBody>
            <a:bodyPr>
              <a:spAutoFit/>
            </a:bodyPr>
            <a:lstStyle/>
            <a:p>
              <a:pPr algn="ctr" fontAlgn="auto">
                <a:spcBef>
                  <a:spcPts val="0"/>
                </a:spcBef>
                <a:spcAft>
                  <a:spcPts val="0"/>
                </a:spcAft>
                <a:defRPr/>
              </a:pPr>
              <a:r>
                <a:rPr kumimoji="0" lang="zh-TW" altLang="en-US" sz="3200" b="1" dirty="0">
                  <a:solidFill>
                    <a:schemeClr val="accent2">
                      <a:lumMod val="75000"/>
                    </a:schemeClr>
                  </a:solidFill>
                  <a:latin typeface="標楷體" panose="03000509000000000000" pitchFamily="65" charset="-120"/>
                  <a:ea typeface="標楷體" panose="03000509000000000000" pitchFamily="65" charset="-120"/>
                </a:rPr>
                <a:t>結語</a:t>
              </a:r>
            </a:p>
          </p:txBody>
        </p:sp>
      </p:grpSp>
      <p:pic>
        <p:nvPicPr>
          <p:cNvPr id="69636" name="Picture 6" descr="相片：雖然我們永遠不會知道下一秒會有什麼變化，但還好這一刻可以過得很精采。"/>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1050" y="2133600"/>
            <a:ext cx="5267325"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7" name="Rectangle 7"/>
          <p:cNvSpPr>
            <a:spLocks noChangeArrowheads="1"/>
          </p:cNvSpPr>
          <p:nvPr/>
        </p:nvSpPr>
        <p:spPr bwMode="auto">
          <a:xfrm>
            <a:off x="1192213" y="5589588"/>
            <a:ext cx="6754812" cy="738187"/>
          </a:xfrm>
          <a:prstGeom prst="rect">
            <a:avLst/>
          </a:prstGeom>
          <a:solidFill>
            <a:srgbClr val="D8DF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849" tIns="6348" bIns="0" anchor="ctr">
            <a:spAutoFit/>
          </a:bodyPr>
          <a:lstStyle>
            <a:lvl1pPr eaLnBrk="0" hangingPunct="0">
              <a:spcBef>
                <a:spcPct val="20000"/>
              </a:spcBef>
              <a:buChar char="•"/>
              <a:defRPr kumimoji="1" sz="3200">
                <a:solidFill>
                  <a:schemeClr val="tx1"/>
                </a:solidFill>
                <a:latin typeface="Arial" pitchFamily="34" charset="0"/>
                <a:ea typeface="新細明體" pitchFamily="18" charset="-120"/>
              </a:defRPr>
            </a:lvl1pPr>
            <a:lvl2pPr marL="742950" indent="-285750" eaLnBrk="0" hangingPunct="0">
              <a:spcBef>
                <a:spcPct val="20000"/>
              </a:spcBef>
              <a:buChar char="–"/>
              <a:defRPr kumimoji="1" sz="2800">
                <a:solidFill>
                  <a:schemeClr val="tx1"/>
                </a:solidFill>
                <a:latin typeface="Arial" pitchFamily="34" charset="0"/>
                <a:ea typeface="新細明體" pitchFamily="18" charset="-120"/>
              </a:defRPr>
            </a:lvl2pPr>
            <a:lvl3pPr marL="1143000" indent="-228600" eaLnBrk="0" hangingPunct="0">
              <a:spcBef>
                <a:spcPct val="20000"/>
              </a:spcBef>
              <a:buChar char="•"/>
              <a:defRPr kumimoji="1" sz="2400">
                <a:solidFill>
                  <a:schemeClr val="tx1"/>
                </a:solidFill>
                <a:latin typeface="Arial" pitchFamily="34" charset="0"/>
                <a:ea typeface="新細明體" pitchFamily="18" charset="-120"/>
              </a:defRPr>
            </a:lvl3pPr>
            <a:lvl4pPr marL="1600200" indent="-228600" eaLnBrk="0" hangingPunct="0">
              <a:spcBef>
                <a:spcPct val="20000"/>
              </a:spcBef>
              <a:buChar char="–"/>
              <a:defRPr kumimoji="1" sz="2000">
                <a:solidFill>
                  <a:schemeClr val="tx1"/>
                </a:solidFill>
                <a:latin typeface="Arial" pitchFamily="34" charset="0"/>
                <a:ea typeface="新細明體" pitchFamily="18" charset="-120"/>
              </a:defRPr>
            </a:lvl4pPr>
            <a:lvl5pPr marL="2057400" indent="-228600" eaLnBrk="0" hangingPunct="0">
              <a:spcBef>
                <a:spcPct val="20000"/>
              </a:spcBef>
              <a:buChar char="»"/>
              <a:defRPr kumimoji="1" sz="2000">
                <a:solidFill>
                  <a:schemeClr val="tx1"/>
                </a:solidFill>
                <a:latin typeface="Arial" pitchFamily="34" charset="0"/>
                <a:ea typeface="新細明體" pitchFamily="18" charset="-120"/>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新細明體" pitchFamily="18" charset="-120"/>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新細明體" pitchFamily="18" charset="-120"/>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新細明體" pitchFamily="18" charset="-120"/>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新細明體" pitchFamily="18" charset="-120"/>
              </a:defRPr>
            </a:lvl9pPr>
          </a:lstStyle>
          <a:p>
            <a:pPr algn="ctr" fontAlgn="ctr">
              <a:spcBef>
                <a:spcPct val="0"/>
              </a:spcBef>
              <a:buFontTx/>
              <a:buNone/>
            </a:pPr>
            <a:r>
              <a:rPr lang="zh-TW" altLang="en-US" sz="3600" b="1">
                <a:latin typeface="標楷體" pitchFamily="65" charset="-120"/>
                <a:ea typeface="標楷體" pitchFamily="65" charset="-120"/>
              </a:rPr>
              <a:t>未來每一步的基礎，都在現在。</a:t>
            </a:r>
            <a:r>
              <a:rPr lang="zh-TW" altLang="en-US" sz="4800" b="1">
                <a:latin typeface="標楷體" pitchFamily="65" charset="-120"/>
                <a:ea typeface="標楷體" pitchFamily="65" charset="-120"/>
              </a:rPr>
              <a:t> </a:t>
            </a:r>
          </a:p>
        </p:txBody>
      </p:sp>
    </p:spTree>
    <p:extLst>
      <p:ext uri="{BB962C8B-B14F-4D97-AF65-F5344CB8AC3E}">
        <p14:creationId xmlns:p14="http://schemas.microsoft.com/office/powerpoint/2010/main" val="1309947096"/>
      </p:ext>
    </p:extLst>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6498" name="圖片 1"/>
          <p:cNvPicPr>
            <a:picLocks noChangeAspect="1"/>
          </p:cNvPicPr>
          <p:nvPr/>
        </p:nvPicPr>
        <p:blipFill>
          <a:blip r:embed="rId2" cstate="print"/>
          <a:srcRect/>
          <a:stretch>
            <a:fillRect/>
          </a:stretch>
        </p:blipFill>
        <p:spPr bwMode="auto">
          <a:xfrm>
            <a:off x="266700" y="95250"/>
            <a:ext cx="8610600" cy="6667500"/>
          </a:xfrm>
          <a:prstGeom prst="rect">
            <a:avLst/>
          </a:prstGeom>
          <a:noFill/>
          <a:ln w="9525">
            <a:noFill/>
            <a:miter lim="800000"/>
            <a:headEnd/>
            <a:tailEnd/>
          </a:ln>
        </p:spPr>
      </p:pic>
      <p:sp>
        <p:nvSpPr>
          <p:cNvPr id="4" name="標題 1"/>
          <p:cNvSpPr txBox="1">
            <a:spLocks/>
          </p:cNvSpPr>
          <p:nvPr/>
        </p:nvSpPr>
        <p:spPr bwMode="auto">
          <a:xfrm>
            <a:off x="1259632" y="4077072"/>
            <a:ext cx="6702425" cy="936625"/>
          </a:xfrm>
          <a:prstGeom prst="rect">
            <a:avLst/>
          </a:prstGeom>
          <a:noFill/>
          <a:ln w="9525">
            <a:noFill/>
            <a:miter lim="800000"/>
            <a:headEnd/>
            <a:tailEnd/>
          </a:ln>
        </p:spPr>
        <p:txBody>
          <a:bodyPr/>
          <a:lstStyle/>
          <a:p>
            <a:pPr algn="ctr"/>
            <a:r>
              <a:rPr kumimoji="0" lang="zh-TW" altLang="en-US" sz="5400" b="1" dirty="0">
                <a:solidFill>
                  <a:srgbClr val="FF0000"/>
                </a:solidFill>
                <a:latin typeface="微軟正黑體" pitchFamily="34" charset="-120"/>
                <a:ea typeface="微軟正黑體" pitchFamily="34" charset="-120"/>
              </a:rPr>
              <a:t>感謝聆聽</a:t>
            </a:r>
            <a:r>
              <a:rPr kumimoji="0" lang="en-US" altLang="zh-TW" sz="5400" b="1" dirty="0">
                <a:solidFill>
                  <a:srgbClr val="FF0000"/>
                </a:solidFill>
                <a:latin typeface="微軟正黑體" pitchFamily="34" charset="-120"/>
                <a:ea typeface="微軟正黑體" pitchFamily="34" charset="-120"/>
              </a:rPr>
              <a:t>—</a:t>
            </a:r>
            <a:r>
              <a:rPr kumimoji="0" lang="zh-TW" altLang="en-US" sz="5400" b="1" dirty="0">
                <a:solidFill>
                  <a:srgbClr val="FF0000"/>
                </a:solidFill>
                <a:latin typeface="微軟正黑體" pitchFamily="34" charset="-120"/>
                <a:ea typeface="微軟正黑體" pitchFamily="34" charset="-120"/>
              </a:rPr>
              <a:t>敬請指教</a:t>
            </a:r>
          </a:p>
        </p:txBody>
      </p:sp>
    </p:spTree>
    <p:extLst>
      <p:ext uri="{BB962C8B-B14F-4D97-AF65-F5344CB8AC3E}">
        <p14:creationId xmlns:p14="http://schemas.microsoft.com/office/powerpoint/2010/main" val="20364598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標題 43"/>
          <p:cNvSpPr>
            <a:spLocks noGrp="1"/>
          </p:cNvSpPr>
          <p:nvPr>
            <p:ph type="title" idx="4294967295"/>
          </p:nvPr>
        </p:nvSpPr>
        <p:spPr>
          <a:xfrm>
            <a:off x="587375" y="80963"/>
            <a:ext cx="7886700" cy="1325562"/>
          </a:xfrm>
        </p:spPr>
        <p:txBody>
          <a:bodyPr/>
          <a:lstStyle/>
          <a:p>
            <a:pPr eaLnBrk="1" hangingPunct="1"/>
            <a:r>
              <a:rPr lang="zh-TW" altLang="en-US" b="1" smtClean="0">
                <a:solidFill>
                  <a:srgbClr val="971FE1"/>
                </a:solidFill>
                <a:latin typeface="標楷體" pitchFamily="65" charset="-120"/>
                <a:ea typeface="華康儷雅宋"/>
                <a:cs typeface="華康儷雅宋"/>
              </a:rPr>
              <a:t>我的升學路</a:t>
            </a:r>
          </a:p>
        </p:txBody>
      </p:sp>
      <p:pic>
        <p:nvPicPr>
          <p:cNvPr id="8195" name="圖片 7" descr="120x80---升學進路圖直式.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79500" y="1089025"/>
            <a:ext cx="7154863" cy="541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投影片編號版面配置區 1"/>
          <p:cNvSpPr txBox="1">
            <a:spLocks noGrp="1"/>
          </p:cNvSpPr>
          <p:nvPr/>
        </p:nvSpPr>
        <p:spPr>
          <a:xfrm>
            <a:off x="6902450" y="6356350"/>
            <a:ext cx="2057400" cy="365125"/>
          </a:xfrm>
          <a:prstGeom prst="rect">
            <a:avLst/>
          </a:prstGeom>
          <a:noFill/>
        </p:spPr>
        <p:txBody>
          <a:bodyPr anchor="ctr"/>
          <a:lstStyle/>
          <a:p>
            <a:pPr algn="r" fontAlgn="auto">
              <a:spcBef>
                <a:spcPts val="0"/>
              </a:spcBef>
              <a:spcAft>
                <a:spcPts val="0"/>
              </a:spcAft>
              <a:defRPr/>
            </a:pPr>
            <a:fld id="{12B58ABB-20F2-4176-8A76-2C8BBDB762AF}" type="slidenum">
              <a:rPr kumimoji="0" lang="zh-TW" altLang="en-US" sz="1200">
                <a:solidFill>
                  <a:schemeClr val="tx1">
                    <a:tint val="75000"/>
                  </a:schemeClr>
                </a:solidFill>
                <a:latin typeface="+mn-lt"/>
                <a:ea typeface="+mn-ea"/>
              </a:rPr>
              <a:pPr algn="r" fontAlgn="auto">
                <a:spcBef>
                  <a:spcPts val="0"/>
                </a:spcBef>
                <a:spcAft>
                  <a:spcPts val="0"/>
                </a:spcAft>
                <a:defRPr/>
              </a:pPr>
              <a:t>8</a:t>
            </a:fld>
            <a:endParaRPr kumimoji="0" lang="zh-TW" altLang="en-US" sz="1200">
              <a:solidFill>
                <a:schemeClr val="tx1">
                  <a:tint val="75000"/>
                </a:schemeClr>
              </a:solidFill>
              <a:latin typeface="+mn-lt"/>
              <a:ea typeface="+mn-ea"/>
            </a:endParaRPr>
          </a:p>
        </p:txBody>
      </p:sp>
    </p:spTree>
    <p:extLst>
      <p:ext uri="{BB962C8B-B14F-4D97-AF65-F5344CB8AC3E}">
        <p14:creationId xmlns:p14="http://schemas.microsoft.com/office/powerpoint/2010/main" val="2501396695"/>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pPr>
              <a:defRPr/>
            </a:pPr>
            <a:fld id="{03653134-E909-4DB2-99C7-2EA22E0F73D4}" type="slidenum">
              <a:rPr lang="zh-CN" altLang="en-US" smtClean="0"/>
              <a:pPr>
                <a:defRPr/>
              </a:pPr>
              <a:t>9</a:t>
            </a:fld>
            <a:endParaRPr lang="zh-CN" altLang="en-US"/>
          </a:p>
        </p:txBody>
      </p:sp>
      <p:pic>
        <p:nvPicPr>
          <p:cNvPr id="3" name="圖片 2" descr="LN-0126.png"/>
          <p:cNvPicPr>
            <a:picLocks noChangeAspect="1"/>
          </p:cNvPicPr>
          <p:nvPr/>
        </p:nvPicPr>
        <p:blipFill rotWithShape="1">
          <a:blip r:embed="rId2" cstate="print">
            <a:duotone>
              <a:srgbClr val="808080">
                <a:shade val="45000"/>
                <a:satMod val="135000"/>
              </a:srgbClr>
              <a:prstClr val="white"/>
            </a:duotone>
            <a:extLst>
              <a:ext uri="{28A0092B-C50C-407E-A947-70E740481C1C}">
                <a14:useLocalDpi xmlns:a14="http://schemas.microsoft.com/office/drawing/2010/main"/>
              </a:ext>
            </a:extLst>
          </a:blip>
          <a:srcRect/>
          <a:stretch/>
        </p:blipFill>
        <p:spPr>
          <a:xfrm>
            <a:off x="367323" y="4924003"/>
            <a:ext cx="8525158" cy="1673349"/>
          </a:xfrm>
          <a:prstGeom prst="rect">
            <a:avLst/>
          </a:prstGeom>
        </p:spPr>
      </p:pic>
      <p:sp>
        <p:nvSpPr>
          <p:cNvPr id="4" name="文字方塊 3"/>
          <p:cNvSpPr txBox="1"/>
          <p:nvPr/>
        </p:nvSpPr>
        <p:spPr>
          <a:xfrm>
            <a:off x="388427" y="281515"/>
            <a:ext cx="5904334" cy="707886"/>
          </a:xfrm>
          <a:prstGeom prst="homePlate">
            <a:avLst/>
          </a:prstGeom>
          <a:solidFill>
            <a:srgbClr val="DAEDEF">
              <a:lumMod val="60000"/>
              <a:lumOff val="40000"/>
            </a:srgbClr>
          </a:solidFill>
        </p:spPr>
        <p:txBody>
          <a:bodyPr wrap="square" anchor="ctr">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TW" altLang="en-US" sz="4000" b="1" i="0" u="none" strike="noStrike" kern="0" cap="none" spc="0" normalizeH="0" baseline="0" noProof="0" dirty="0">
                <a:ln>
                  <a:noFill/>
                </a:ln>
                <a:solidFill>
                  <a:srgbClr val="0000FF"/>
                </a:solidFill>
                <a:effectLst/>
                <a:uLnTx/>
                <a:uFillTx/>
                <a:latin typeface="微軟正黑體" pitchFamily="34" charset="-120"/>
                <a:ea typeface="微軟正黑體" pitchFamily="34" charset="-120"/>
              </a:rPr>
              <a:t>技職與高中進路分析</a:t>
            </a:r>
          </a:p>
        </p:txBody>
      </p:sp>
      <p:sp>
        <p:nvSpPr>
          <p:cNvPr id="5" name="矩形 4"/>
          <p:cNvSpPr/>
          <p:nvPr/>
        </p:nvSpPr>
        <p:spPr>
          <a:xfrm>
            <a:off x="1269023" y="1743368"/>
            <a:ext cx="1398243" cy="1508105"/>
          </a:xfrm>
          <a:prstGeom prst="rect">
            <a:avLst/>
          </a:prstGeom>
          <a:solidFill>
            <a:srgbClr val="000000">
              <a:lumMod val="20000"/>
              <a:lumOff val="80000"/>
            </a:srgbClr>
          </a:solidFill>
          <a:ln>
            <a:solidFill>
              <a:srgbClr val="FFFFFF"/>
            </a:solidFill>
          </a:ln>
          <a:effectLst/>
        </p:spPr>
        <p:txBody>
          <a:bodyPr wrap="square"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TW" sz="3600" b="1" i="0" u="none" strike="noStrike" kern="0" cap="none" spc="0" normalizeH="0" baseline="0" noProof="0" dirty="0">
              <a:ln>
                <a:noFill/>
              </a:ln>
              <a:solidFill>
                <a:srgbClr val="000000"/>
              </a:solidFill>
              <a:effectLst/>
              <a:uLnTx/>
              <a:uFillTx/>
              <a:latin typeface="微軟正黑體"/>
              <a:ea typeface="微軟正黑體"/>
              <a:cs typeface="微軟正黑體"/>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2000" b="1" i="0" u="none" strike="noStrike" kern="0" cap="none" spc="0" normalizeH="0" baseline="0" noProof="0" dirty="0">
                <a:ln>
                  <a:noFill/>
                </a:ln>
                <a:solidFill>
                  <a:srgbClr val="000000"/>
                </a:solidFill>
                <a:effectLst/>
                <a:uLnTx/>
                <a:uFillTx/>
                <a:latin typeface="微軟正黑體"/>
                <a:ea typeface="微軟正黑體"/>
                <a:cs typeface="微軟正黑體"/>
              </a:rPr>
              <a:t>課程特色</a:t>
            </a:r>
            <a:endParaRPr kumimoji="0" lang="en-US" altLang="zh-TW" sz="2000" b="1" i="0" u="none" strike="noStrike" kern="0" cap="none" spc="0" normalizeH="0" baseline="0" noProof="0" dirty="0">
              <a:ln>
                <a:noFill/>
              </a:ln>
              <a:solidFill>
                <a:srgbClr val="000000"/>
              </a:solidFill>
              <a:effectLst/>
              <a:uLnTx/>
              <a:uFillTx/>
              <a:latin typeface="微軟正黑體"/>
              <a:ea typeface="微軟正黑體"/>
              <a:cs typeface="微軟正黑體"/>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TW" sz="3600" b="1" i="0" u="none" strike="noStrike" kern="0" cap="none" spc="0" normalizeH="0" baseline="0" noProof="0" dirty="0">
              <a:ln>
                <a:noFill/>
              </a:ln>
              <a:solidFill>
                <a:srgbClr val="000000"/>
              </a:solidFill>
              <a:effectLst/>
              <a:uLnTx/>
              <a:uFillTx/>
              <a:latin typeface="微軟正黑體"/>
              <a:ea typeface="微軟正黑體"/>
              <a:cs typeface="微軟正黑體"/>
            </a:endParaRPr>
          </a:p>
        </p:txBody>
      </p:sp>
      <p:sp>
        <p:nvSpPr>
          <p:cNvPr id="6" name="矩形 5"/>
          <p:cNvSpPr/>
          <p:nvPr/>
        </p:nvSpPr>
        <p:spPr>
          <a:xfrm>
            <a:off x="1239204" y="3415641"/>
            <a:ext cx="1398243" cy="646331"/>
          </a:xfrm>
          <a:prstGeom prst="rect">
            <a:avLst/>
          </a:prstGeom>
          <a:solidFill>
            <a:srgbClr val="000000">
              <a:lumMod val="20000"/>
              <a:lumOff val="80000"/>
            </a:srgbClr>
          </a:solidFill>
          <a:ln>
            <a:solidFill>
              <a:srgbClr val="FFFFFF"/>
            </a:solidFill>
          </a:ln>
          <a:effectLst/>
        </p:spPr>
        <p:txBody>
          <a:bodyPr wrap="square"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TW" sz="900" b="1" i="0" u="none" strike="noStrike" kern="0" cap="none" spc="0" normalizeH="0" baseline="0" noProof="0" dirty="0">
              <a:ln>
                <a:noFill/>
              </a:ln>
              <a:solidFill>
                <a:srgbClr val="000000"/>
              </a:solidFill>
              <a:effectLst/>
              <a:uLnTx/>
              <a:uFillTx/>
              <a:latin typeface="微軟正黑體"/>
              <a:ea typeface="微軟正黑體"/>
              <a:cs typeface="微軟正黑體"/>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2000" b="1" i="0" u="none" strike="noStrike" kern="0" cap="none" spc="0" normalizeH="0" baseline="0" noProof="0" dirty="0">
                <a:ln>
                  <a:noFill/>
                </a:ln>
                <a:solidFill>
                  <a:srgbClr val="000000"/>
                </a:solidFill>
                <a:effectLst/>
                <a:uLnTx/>
                <a:uFillTx/>
                <a:latin typeface="微軟正黑體"/>
                <a:ea typeface="微軟正黑體"/>
                <a:cs typeface="微軟正黑體"/>
              </a:rPr>
              <a:t>性     向</a:t>
            </a:r>
            <a:endParaRPr kumimoji="0" lang="en-US" altLang="zh-TW" sz="2000" b="1" i="0" u="none" strike="noStrike" kern="0" cap="none" spc="0" normalizeH="0" baseline="0" noProof="0" dirty="0">
              <a:ln>
                <a:noFill/>
              </a:ln>
              <a:solidFill>
                <a:srgbClr val="000000"/>
              </a:solidFill>
              <a:effectLst/>
              <a:uLnTx/>
              <a:uFillTx/>
              <a:latin typeface="微軟正黑體"/>
              <a:ea typeface="微軟正黑體"/>
              <a:cs typeface="微軟正黑體"/>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zh-TW" altLang="en-US" sz="700" b="1" i="0" u="none" strike="noStrike" kern="0" cap="none" spc="0" normalizeH="0" baseline="0" noProof="0" dirty="0">
              <a:ln>
                <a:noFill/>
              </a:ln>
              <a:solidFill>
                <a:srgbClr val="000000"/>
              </a:solidFill>
              <a:effectLst/>
              <a:uLnTx/>
              <a:uFillTx/>
              <a:latin typeface="微軟正黑體"/>
              <a:ea typeface="微軟正黑體"/>
              <a:cs typeface="微軟正黑體"/>
            </a:endParaRPr>
          </a:p>
        </p:txBody>
      </p:sp>
      <p:sp>
        <p:nvSpPr>
          <p:cNvPr id="7" name="矩形 6"/>
          <p:cNvSpPr/>
          <p:nvPr/>
        </p:nvSpPr>
        <p:spPr>
          <a:xfrm>
            <a:off x="1225779" y="4141882"/>
            <a:ext cx="1398243" cy="923330"/>
          </a:xfrm>
          <a:prstGeom prst="rect">
            <a:avLst/>
          </a:prstGeom>
          <a:solidFill>
            <a:srgbClr val="000000">
              <a:lumMod val="20000"/>
              <a:lumOff val="80000"/>
            </a:srgbClr>
          </a:solidFill>
          <a:ln>
            <a:solidFill>
              <a:srgbClr val="FFFFFF"/>
            </a:solidFill>
          </a:ln>
          <a:effectLst/>
        </p:spPr>
        <p:txBody>
          <a:bodyPr wrap="square"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TW" sz="1800" b="1" i="0" u="none" strike="noStrike" kern="0" cap="none" spc="0" normalizeH="0" baseline="0" noProof="0" dirty="0">
              <a:ln>
                <a:noFill/>
              </a:ln>
              <a:solidFill>
                <a:srgbClr val="000000"/>
              </a:solidFill>
              <a:effectLst/>
              <a:uLnTx/>
              <a:uFillTx/>
              <a:latin typeface="微軟正黑體"/>
              <a:ea typeface="微軟正黑體"/>
              <a:cs typeface="微軟正黑體"/>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800" b="1" i="0" u="none" strike="noStrike" kern="0" cap="none" spc="0" normalizeH="0" baseline="0" noProof="0" dirty="0">
                <a:ln>
                  <a:noFill/>
                </a:ln>
                <a:solidFill>
                  <a:srgbClr val="000000"/>
                </a:solidFill>
                <a:effectLst/>
                <a:uLnTx/>
                <a:uFillTx/>
                <a:latin typeface="微軟正黑體"/>
                <a:ea typeface="微軟正黑體"/>
                <a:cs typeface="微軟正黑體"/>
              </a:rPr>
              <a:t>未來發展</a:t>
            </a:r>
            <a:endParaRPr kumimoji="0" lang="en-US" altLang="zh-TW" sz="1800" b="1" i="0" u="none" strike="noStrike" kern="0" cap="none" spc="0" normalizeH="0" baseline="0" noProof="0" dirty="0">
              <a:ln>
                <a:noFill/>
              </a:ln>
              <a:solidFill>
                <a:srgbClr val="000000"/>
              </a:solidFill>
              <a:effectLst/>
              <a:uLnTx/>
              <a:uFillTx/>
              <a:latin typeface="微軟正黑體"/>
              <a:ea typeface="微軟正黑體"/>
              <a:cs typeface="微軟正黑體"/>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zh-TW" altLang="en-US" sz="1800" b="1" i="0" u="none" strike="noStrike" kern="0" cap="none" spc="0" normalizeH="0" baseline="0" noProof="0" dirty="0">
              <a:ln>
                <a:noFill/>
              </a:ln>
              <a:solidFill>
                <a:srgbClr val="000000"/>
              </a:solidFill>
              <a:effectLst/>
              <a:uLnTx/>
              <a:uFillTx/>
              <a:latin typeface="微軟正黑體"/>
              <a:ea typeface="微軟正黑體"/>
              <a:cs typeface="微軟正黑體"/>
            </a:endParaRPr>
          </a:p>
        </p:txBody>
      </p:sp>
      <p:sp>
        <p:nvSpPr>
          <p:cNvPr id="8" name="矩形 7"/>
          <p:cNvSpPr/>
          <p:nvPr/>
        </p:nvSpPr>
        <p:spPr>
          <a:xfrm>
            <a:off x="2637447" y="1730668"/>
            <a:ext cx="3093547" cy="1508105"/>
          </a:xfrm>
          <a:prstGeom prst="rect">
            <a:avLst/>
          </a:prstGeom>
          <a:solidFill>
            <a:srgbClr val="000000">
              <a:lumMod val="20000"/>
              <a:lumOff val="80000"/>
            </a:srgbClr>
          </a:solidFill>
          <a:ln>
            <a:solidFill>
              <a:srgbClr val="FFFFFF"/>
            </a:solidFill>
          </a:ln>
          <a:effectLst/>
        </p:spPr>
        <p:txBody>
          <a:bodyPr wrap="square" anchor="ctr">
            <a:spAutoFit/>
          </a:bodyPr>
          <a:lstStyle/>
          <a:p>
            <a:pPr marL="171450" marR="0" lvl="0" indent="-171450" defTabSz="914400" eaLnBrk="1" fontAlgn="auto" latinLnBrk="0" hangingPunct="1">
              <a:lnSpc>
                <a:spcPct val="100000"/>
              </a:lnSpc>
              <a:spcBef>
                <a:spcPts val="0"/>
              </a:spcBef>
              <a:spcAft>
                <a:spcPts val="0"/>
              </a:spcAft>
              <a:buClrTx/>
              <a:buSzTx/>
              <a:buFont typeface="Arial" pitchFamily="34" charset="0"/>
              <a:buChar char="•"/>
              <a:tabLst/>
              <a:defRPr/>
            </a:pPr>
            <a:endParaRPr kumimoji="0" lang="en-US" altLang="zh-CN" sz="1100" b="0" i="0" u="none" strike="noStrike" kern="0" cap="none" spc="0" normalizeH="0" baseline="0" noProof="0" dirty="0">
              <a:ln>
                <a:noFill/>
              </a:ln>
              <a:solidFill>
                <a:srgbClr val="000000"/>
              </a:solidFill>
              <a:effectLst/>
              <a:uLnTx/>
              <a:uFillTx/>
              <a:latin typeface="微軟正黑體"/>
              <a:ea typeface="微軟正黑體"/>
              <a:cs typeface="微軟正黑體"/>
            </a:endParaRPr>
          </a:p>
          <a:p>
            <a:pPr marL="171450" marR="0" lvl="0" indent="-171450" defTabSz="914400" eaLnBrk="1" fontAlgn="auto" latinLnBrk="0" hangingPunct="1">
              <a:lnSpc>
                <a:spcPct val="100000"/>
              </a:lnSpc>
              <a:spcBef>
                <a:spcPts val="0"/>
              </a:spcBef>
              <a:spcAft>
                <a:spcPts val="0"/>
              </a:spcAft>
              <a:buClrTx/>
              <a:buSzTx/>
              <a:buFont typeface="Arial" pitchFamily="34" charset="0"/>
              <a:buChar char="•"/>
              <a:tabLst/>
              <a:defRPr/>
            </a:pPr>
            <a:r>
              <a:rPr kumimoji="0" lang="zh-CN" altLang="en-US" sz="1800" b="0" i="0" u="none" strike="noStrike" kern="0" cap="none" spc="0" normalizeH="0" baseline="0" noProof="0" dirty="0">
                <a:ln>
                  <a:noFill/>
                </a:ln>
                <a:solidFill>
                  <a:srgbClr val="000000"/>
                </a:solidFill>
                <a:effectLst/>
                <a:uLnTx/>
                <a:uFillTx/>
                <a:latin typeface="微軟正黑體"/>
                <a:ea typeface="微軟正黑體"/>
                <a:cs typeface="微軟正黑體"/>
              </a:rPr>
              <a:t>以</a:t>
            </a:r>
            <a:r>
              <a:rPr kumimoji="0" lang="zh-CN" altLang="en-US" sz="1800" b="1" i="0" u="none" strike="noStrike" kern="0" cap="none" spc="0" normalizeH="0" baseline="0" noProof="0" dirty="0">
                <a:ln>
                  <a:noFill/>
                </a:ln>
                <a:solidFill>
                  <a:srgbClr val="FF0000"/>
                </a:solidFill>
                <a:effectLst/>
                <a:uLnTx/>
                <a:uFillTx/>
                <a:latin typeface="微軟正黑體"/>
                <a:ea typeface="微軟正黑體"/>
                <a:cs typeface="微軟正黑體"/>
              </a:rPr>
              <a:t>專門技術</a:t>
            </a:r>
            <a:r>
              <a:rPr kumimoji="0" lang="zh-CN" altLang="en-US" sz="1800" b="0" i="0" u="none" strike="noStrike" kern="0" cap="none" spc="0" normalizeH="0" baseline="0" noProof="0" dirty="0">
                <a:ln>
                  <a:noFill/>
                </a:ln>
                <a:solidFill>
                  <a:srgbClr val="000000"/>
                </a:solidFill>
                <a:effectLst/>
                <a:uLnTx/>
                <a:uFillTx/>
                <a:latin typeface="微軟正黑體"/>
                <a:ea typeface="微軟正黑體"/>
                <a:cs typeface="微軟正黑體"/>
              </a:rPr>
              <a:t>為導向</a:t>
            </a:r>
            <a:endParaRPr kumimoji="0" lang="en-US" altLang="zh-CN" sz="1800" b="0" i="0" u="none" strike="noStrike" kern="0" cap="none" spc="0" normalizeH="0" baseline="0" noProof="0" dirty="0">
              <a:ln>
                <a:noFill/>
              </a:ln>
              <a:solidFill>
                <a:srgbClr val="000000"/>
              </a:solidFill>
              <a:effectLst/>
              <a:uLnTx/>
              <a:uFillTx/>
              <a:latin typeface="微軟正黑體"/>
              <a:ea typeface="微軟正黑體"/>
              <a:cs typeface="微軟正黑體"/>
            </a:endParaRPr>
          </a:p>
          <a:p>
            <a:pPr marL="171450" marR="0" lvl="0" indent="-171450" defTabSz="914400" eaLnBrk="1" fontAlgn="auto" latinLnBrk="0" hangingPunct="1">
              <a:lnSpc>
                <a:spcPct val="100000"/>
              </a:lnSpc>
              <a:spcBef>
                <a:spcPts val="0"/>
              </a:spcBef>
              <a:spcAft>
                <a:spcPts val="0"/>
              </a:spcAft>
              <a:buClrTx/>
              <a:buSzTx/>
              <a:buFont typeface="Arial" pitchFamily="34" charset="0"/>
              <a:buChar char="•"/>
              <a:tabLst/>
              <a:defRPr/>
            </a:pPr>
            <a:r>
              <a:rPr kumimoji="0" lang="zh-CN" altLang="en-US" sz="1800" b="0" i="0" u="none" strike="noStrike" kern="0" cap="none" spc="0" normalizeH="0" baseline="0" noProof="0" dirty="0">
                <a:ln>
                  <a:noFill/>
                </a:ln>
                <a:solidFill>
                  <a:srgbClr val="000000"/>
                </a:solidFill>
                <a:effectLst/>
                <a:uLnTx/>
                <a:uFillTx/>
                <a:latin typeface="微軟正黑體"/>
                <a:ea typeface="微軟正黑體"/>
                <a:cs typeface="微軟正黑體"/>
              </a:rPr>
              <a:t>著重務實技術方面的專業實作實習課程</a:t>
            </a:r>
            <a:r>
              <a:rPr kumimoji="0" lang="en-US" altLang="zh-TW" sz="1800" b="0" i="0" u="none" strike="noStrike" kern="0" cap="none" spc="0" normalizeH="0" baseline="0" noProof="0" dirty="0">
                <a:ln>
                  <a:noFill/>
                </a:ln>
                <a:solidFill>
                  <a:srgbClr val="000000"/>
                </a:solidFill>
                <a:effectLst/>
                <a:uLnTx/>
                <a:uFillTx/>
                <a:latin typeface="微軟正黑體"/>
                <a:ea typeface="微軟正黑體"/>
                <a:cs typeface="微軟正黑體"/>
              </a:rPr>
              <a:t>〈</a:t>
            </a:r>
            <a:r>
              <a:rPr kumimoji="0" lang="zh-CN" altLang="en-US" sz="1800" b="0" i="0" u="none" strike="noStrike" kern="0" cap="none" spc="0" normalizeH="0" baseline="0" noProof="0" dirty="0">
                <a:ln>
                  <a:noFill/>
                </a:ln>
                <a:solidFill>
                  <a:srgbClr val="000000"/>
                </a:solidFill>
                <a:effectLst/>
                <a:uLnTx/>
                <a:uFillTx/>
                <a:latin typeface="微軟正黑體"/>
                <a:ea typeface="微軟正黑體"/>
                <a:cs typeface="微軟正黑體"/>
              </a:rPr>
              <a:t>如</a:t>
            </a:r>
            <a:r>
              <a:rPr kumimoji="0" lang="zh-TW" altLang="en-US" sz="1800" b="0" i="0" u="none" strike="noStrike" kern="0" cap="none" spc="0" normalizeH="0" baseline="0" noProof="0" dirty="0">
                <a:ln>
                  <a:noFill/>
                </a:ln>
                <a:solidFill>
                  <a:srgbClr val="000000"/>
                </a:solidFill>
                <a:effectLst/>
                <a:uLnTx/>
                <a:uFillTx/>
                <a:latin typeface="微軟正黑體"/>
                <a:ea typeface="微軟正黑體"/>
                <a:cs typeface="微軟正黑體"/>
              </a:rPr>
              <a:t>：</a:t>
            </a:r>
            <a:r>
              <a:rPr kumimoji="0" lang="zh-CN" altLang="en-US" sz="1800" b="0" i="0" u="none" strike="noStrike" kern="0" cap="none" spc="0" normalizeH="0" baseline="0" noProof="0" dirty="0">
                <a:ln>
                  <a:noFill/>
                </a:ln>
                <a:solidFill>
                  <a:srgbClr val="000000"/>
                </a:solidFill>
                <a:effectLst/>
                <a:uLnTx/>
                <a:uFillTx/>
                <a:latin typeface="微軟正黑體"/>
                <a:ea typeface="微軟正黑體"/>
                <a:cs typeface="微軟正黑體"/>
              </a:rPr>
              <a:t>實務專題、實習課程</a:t>
            </a:r>
            <a:r>
              <a:rPr kumimoji="0" lang="en-US" altLang="zh-TW" sz="1800" b="0" i="0" u="none" strike="noStrike" kern="0" cap="none" spc="0" normalizeH="0" baseline="0" noProof="0" dirty="0">
                <a:ln>
                  <a:noFill/>
                </a:ln>
                <a:solidFill>
                  <a:srgbClr val="000000"/>
                </a:solidFill>
                <a:effectLst/>
                <a:uLnTx/>
                <a:uFillTx/>
                <a:latin typeface="微軟正黑體"/>
                <a:ea typeface="微軟正黑體"/>
                <a:cs typeface="微軟正黑體"/>
              </a:rPr>
              <a:t>〉</a:t>
            </a:r>
            <a:endParaRPr kumimoji="0" lang="en-US" altLang="zh-TW" sz="1400" b="0" i="0" u="none" strike="noStrike" kern="0" cap="none" spc="0" normalizeH="0" baseline="0" noProof="0" dirty="0">
              <a:ln>
                <a:noFill/>
              </a:ln>
              <a:solidFill>
                <a:srgbClr val="000000"/>
              </a:solidFill>
              <a:effectLst/>
              <a:uLnTx/>
              <a:uFillTx/>
              <a:latin typeface="微軟正黑體"/>
              <a:ea typeface="微軟正黑體"/>
              <a:cs typeface="微軟正黑體"/>
            </a:endParaRPr>
          </a:p>
          <a:p>
            <a:pPr marL="171450" marR="0" lvl="0" indent="-171450" defTabSz="914400" eaLnBrk="1" fontAlgn="auto" latinLnBrk="0" hangingPunct="1">
              <a:lnSpc>
                <a:spcPct val="100000"/>
              </a:lnSpc>
              <a:spcBef>
                <a:spcPts val="0"/>
              </a:spcBef>
              <a:spcAft>
                <a:spcPts val="0"/>
              </a:spcAft>
              <a:buClrTx/>
              <a:buSzTx/>
              <a:buFont typeface="Arial" pitchFamily="34" charset="0"/>
              <a:buChar char="•"/>
              <a:tabLst/>
              <a:defRPr/>
            </a:pPr>
            <a:endParaRPr kumimoji="0" lang="en-US" altLang="zh-CN" sz="900" b="0" i="0" u="none" strike="noStrike" kern="0" cap="none" spc="0" normalizeH="0" baseline="0" noProof="0" dirty="0">
              <a:ln>
                <a:noFill/>
              </a:ln>
              <a:solidFill>
                <a:srgbClr val="000000"/>
              </a:solidFill>
              <a:effectLst/>
              <a:uLnTx/>
              <a:uFillTx/>
              <a:latin typeface="微軟正黑體"/>
              <a:ea typeface="微軟正黑體"/>
              <a:cs typeface="微軟正黑體"/>
            </a:endParaRPr>
          </a:p>
        </p:txBody>
      </p:sp>
      <p:sp>
        <p:nvSpPr>
          <p:cNvPr id="9" name="矩形 8"/>
          <p:cNvSpPr/>
          <p:nvPr/>
        </p:nvSpPr>
        <p:spPr>
          <a:xfrm>
            <a:off x="5594960" y="1735862"/>
            <a:ext cx="3091839" cy="1477328"/>
          </a:xfrm>
          <a:prstGeom prst="rect">
            <a:avLst/>
          </a:prstGeom>
          <a:solidFill>
            <a:srgbClr val="000000">
              <a:lumMod val="20000"/>
              <a:lumOff val="80000"/>
            </a:srgbClr>
          </a:solidFill>
          <a:ln>
            <a:solidFill>
              <a:srgbClr val="FFFFFF"/>
            </a:solidFill>
          </a:ln>
          <a:effectLst/>
        </p:spPr>
        <p:txBody>
          <a:bodyPr wrap="square" anchor="ctr">
            <a:spAutoFit/>
          </a:bodyPr>
          <a:lstStyle/>
          <a:p>
            <a:pPr marL="171450" marR="0" lvl="0" indent="-171450" defTabSz="914400" eaLnBrk="1" fontAlgn="auto" latinLnBrk="0" hangingPunct="1">
              <a:lnSpc>
                <a:spcPct val="100000"/>
              </a:lnSpc>
              <a:spcBef>
                <a:spcPts val="0"/>
              </a:spcBef>
              <a:spcAft>
                <a:spcPts val="0"/>
              </a:spcAft>
              <a:buClrTx/>
              <a:buSzTx/>
              <a:buFont typeface="Arial" pitchFamily="34" charset="0"/>
              <a:buChar char="•"/>
              <a:tabLst/>
              <a:defRPr/>
            </a:pPr>
            <a:endParaRPr kumimoji="0" lang="en-US" altLang="zh-CN" sz="1100" b="0" i="0" u="none" strike="noStrike" kern="0" cap="none" spc="0" normalizeH="0" baseline="0" noProof="0" dirty="0">
              <a:ln>
                <a:noFill/>
              </a:ln>
              <a:solidFill>
                <a:srgbClr val="000000"/>
              </a:solidFill>
              <a:effectLst/>
              <a:uLnTx/>
              <a:uFillTx/>
              <a:latin typeface="微軟正黑體"/>
              <a:ea typeface="微軟正黑體"/>
              <a:cs typeface="微軟正黑體"/>
            </a:endParaRPr>
          </a:p>
          <a:p>
            <a:pPr marL="171450" marR="0" lvl="0" indent="-171450" defTabSz="914400" eaLnBrk="1" fontAlgn="auto" latinLnBrk="0" hangingPunct="1">
              <a:lnSpc>
                <a:spcPct val="100000"/>
              </a:lnSpc>
              <a:spcBef>
                <a:spcPts val="0"/>
              </a:spcBef>
              <a:spcAft>
                <a:spcPts val="0"/>
              </a:spcAft>
              <a:buClrTx/>
              <a:buSzTx/>
              <a:buFont typeface="Arial" pitchFamily="34" charset="0"/>
              <a:buChar char="•"/>
              <a:tabLst/>
              <a:defRPr/>
            </a:pPr>
            <a:r>
              <a:rPr kumimoji="0" lang="zh-CN" altLang="en-US" sz="1600" b="0" i="0" u="none" strike="noStrike" kern="0" cap="none" spc="0" normalizeH="0" baseline="0" noProof="0" dirty="0">
                <a:ln>
                  <a:noFill/>
                </a:ln>
                <a:solidFill>
                  <a:srgbClr val="000000"/>
                </a:solidFill>
                <a:effectLst/>
                <a:uLnTx/>
                <a:uFillTx/>
                <a:latin typeface="微軟正黑體"/>
                <a:ea typeface="微軟正黑體"/>
                <a:cs typeface="微軟正黑體"/>
              </a:rPr>
              <a:t>以學術</a:t>
            </a:r>
            <a:r>
              <a:rPr kumimoji="0" lang="zh-TW" altLang="en-US" sz="1600" b="0" i="0" u="none" strike="noStrike" kern="0" cap="none" spc="0" normalizeH="0" baseline="0" noProof="0" dirty="0">
                <a:ln>
                  <a:noFill/>
                </a:ln>
                <a:solidFill>
                  <a:srgbClr val="000000"/>
                </a:solidFill>
                <a:effectLst/>
                <a:uLnTx/>
                <a:uFillTx/>
                <a:latin typeface="微軟正黑體"/>
                <a:ea typeface="微軟正黑體"/>
                <a:cs typeface="微軟正黑體"/>
              </a:rPr>
              <a:t>知能</a:t>
            </a:r>
            <a:r>
              <a:rPr kumimoji="0" lang="zh-CN" altLang="en-US" sz="1600" b="0" i="0" u="none" strike="noStrike" kern="0" cap="none" spc="0" normalizeH="0" baseline="0" noProof="0" dirty="0">
                <a:ln>
                  <a:noFill/>
                </a:ln>
                <a:solidFill>
                  <a:srgbClr val="000000"/>
                </a:solidFill>
                <a:effectLst/>
                <a:uLnTx/>
                <a:uFillTx/>
                <a:latin typeface="微軟正黑體"/>
                <a:ea typeface="微軟正黑體"/>
                <a:cs typeface="微軟正黑體"/>
              </a:rPr>
              <a:t>為導向</a:t>
            </a:r>
            <a:endParaRPr kumimoji="0" lang="en-US" altLang="zh-CN" sz="1600" b="0" i="0" u="none" strike="noStrike" kern="0" cap="none" spc="0" normalizeH="0" baseline="0" noProof="0" dirty="0">
              <a:ln>
                <a:noFill/>
              </a:ln>
              <a:solidFill>
                <a:srgbClr val="000000"/>
              </a:solidFill>
              <a:effectLst/>
              <a:uLnTx/>
              <a:uFillTx/>
              <a:latin typeface="微軟正黑體"/>
              <a:ea typeface="微軟正黑體"/>
              <a:cs typeface="微軟正黑體"/>
            </a:endParaRPr>
          </a:p>
          <a:p>
            <a:pPr marL="171450" marR="0" lvl="0" indent="-171450" defTabSz="914400" eaLnBrk="1" fontAlgn="auto" latinLnBrk="0" hangingPunct="1">
              <a:lnSpc>
                <a:spcPct val="100000"/>
              </a:lnSpc>
              <a:spcBef>
                <a:spcPts val="0"/>
              </a:spcBef>
              <a:spcAft>
                <a:spcPts val="0"/>
              </a:spcAft>
              <a:buClrTx/>
              <a:buSzTx/>
              <a:buFont typeface="Arial" pitchFamily="34" charset="0"/>
              <a:buChar char="•"/>
              <a:tabLst/>
              <a:defRPr/>
            </a:pPr>
            <a:r>
              <a:rPr kumimoji="0" lang="zh-CN" altLang="en-US" sz="1600" b="0" i="0" u="none" strike="noStrike" kern="0" cap="none" spc="0" normalizeH="0" baseline="0" noProof="0" dirty="0">
                <a:ln>
                  <a:noFill/>
                </a:ln>
                <a:solidFill>
                  <a:srgbClr val="000000"/>
                </a:solidFill>
                <a:effectLst/>
                <a:uLnTx/>
                <a:uFillTx/>
                <a:latin typeface="微軟正黑體"/>
                <a:ea typeface="微軟正黑體"/>
                <a:cs typeface="微軟正黑體"/>
              </a:rPr>
              <a:t>著重基礎知識學科課程</a:t>
            </a:r>
            <a:r>
              <a:rPr kumimoji="0" lang="en-US" altLang="zh-TW" sz="1600" b="0" i="0" u="none" strike="noStrike" kern="0" cap="none" spc="0" normalizeH="0" baseline="0" noProof="0" dirty="0">
                <a:ln>
                  <a:noFill/>
                </a:ln>
                <a:solidFill>
                  <a:srgbClr val="000000"/>
                </a:solidFill>
                <a:effectLst/>
                <a:uLnTx/>
                <a:uFillTx/>
                <a:latin typeface="微軟正黑體"/>
                <a:ea typeface="微軟正黑體"/>
                <a:cs typeface="微軟正黑體"/>
              </a:rPr>
              <a:t>〈</a:t>
            </a:r>
            <a:r>
              <a:rPr kumimoji="0" lang="zh-CN" altLang="en-US" sz="1600" b="0" i="0" u="none" strike="noStrike" kern="0" cap="none" spc="0" normalizeH="0" baseline="0" noProof="0" dirty="0">
                <a:ln>
                  <a:noFill/>
                </a:ln>
                <a:solidFill>
                  <a:srgbClr val="000000"/>
                </a:solidFill>
                <a:effectLst/>
                <a:uLnTx/>
                <a:uFillTx/>
                <a:latin typeface="微軟正黑體"/>
                <a:ea typeface="微軟正黑體"/>
                <a:cs typeface="微軟正黑體"/>
              </a:rPr>
              <a:t>如</a:t>
            </a:r>
            <a:r>
              <a:rPr kumimoji="0" lang="zh-TW" altLang="en-US" sz="1600" b="0" i="0" u="none" strike="noStrike" kern="0" cap="none" spc="0" normalizeH="0" baseline="0" noProof="0" dirty="0">
                <a:ln>
                  <a:noFill/>
                </a:ln>
                <a:solidFill>
                  <a:srgbClr val="000000"/>
                </a:solidFill>
                <a:effectLst/>
                <a:uLnTx/>
                <a:uFillTx/>
                <a:latin typeface="微軟正黑體"/>
                <a:ea typeface="微軟正黑體"/>
                <a:cs typeface="微軟正黑體"/>
              </a:rPr>
              <a:t>：</a:t>
            </a:r>
            <a:r>
              <a:rPr kumimoji="0" lang="zh-CN" altLang="en-US" sz="1600" b="0" i="0" u="none" strike="noStrike" kern="0" cap="none" spc="0" normalizeH="0" baseline="0" noProof="0" dirty="0">
                <a:ln>
                  <a:noFill/>
                </a:ln>
                <a:solidFill>
                  <a:srgbClr val="000000"/>
                </a:solidFill>
                <a:effectLst/>
                <a:uLnTx/>
                <a:uFillTx/>
                <a:latin typeface="微軟正黑體"/>
                <a:ea typeface="微軟正黑體"/>
                <a:cs typeface="微軟正黑體"/>
              </a:rPr>
              <a:t>國文、英語、數學物理、地理、歷史、生物等</a:t>
            </a:r>
            <a:r>
              <a:rPr kumimoji="0" lang="en-US" altLang="zh-TW" sz="1600" b="0" i="0" u="none" strike="noStrike" kern="0" cap="none" spc="0" normalizeH="0" baseline="0" noProof="0" dirty="0">
                <a:ln>
                  <a:noFill/>
                </a:ln>
                <a:solidFill>
                  <a:srgbClr val="000000"/>
                </a:solidFill>
                <a:effectLst/>
                <a:uLnTx/>
                <a:uFillTx/>
                <a:latin typeface="微軟正黑體"/>
                <a:ea typeface="微軟正黑體"/>
                <a:cs typeface="微軟正黑體"/>
              </a:rPr>
              <a:t>〉</a:t>
            </a:r>
            <a:endParaRPr kumimoji="0" lang="en-US" altLang="zh-TW" sz="1000" b="0" i="0" u="none" strike="noStrike" kern="0" cap="none" spc="0" normalizeH="0" baseline="0" noProof="0" dirty="0">
              <a:ln>
                <a:noFill/>
              </a:ln>
              <a:solidFill>
                <a:srgbClr val="000000"/>
              </a:solidFill>
              <a:effectLst/>
              <a:uLnTx/>
              <a:uFillTx/>
              <a:latin typeface="微軟正黑體"/>
              <a:ea typeface="微軟正黑體"/>
              <a:cs typeface="微軟正黑體"/>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TW" sz="1000" b="0" i="0" u="none" strike="noStrike" kern="0" cap="none" spc="0" normalizeH="0" baseline="0" noProof="0" dirty="0">
              <a:ln>
                <a:noFill/>
              </a:ln>
              <a:solidFill>
                <a:srgbClr val="000000"/>
              </a:solidFill>
              <a:effectLst/>
              <a:uLnTx/>
              <a:uFillTx/>
              <a:latin typeface="微軟正黑體"/>
              <a:ea typeface="微軟正黑體"/>
              <a:cs typeface="微軟正黑體"/>
            </a:endParaRPr>
          </a:p>
          <a:p>
            <a:pPr marL="171450" marR="0" lvl="0" indent="-171450" defTabSz="914400" eaLnBrk="1" fontAlgn="auto" latinLnBrk="0" hangingPunct="1">
              <a:lnSpc>
                <a:spcPct val="100000"/>
              </a:lnSpc>
              <a:spcBef>
                <a:spcPts val="0"/>
              </a:spcBef>
              <a:spcAft>
                <a:spcPts val="0"/>
              </a:spcAft>
              <a:buClrTx/>
              <a:buSzTx/>
              <a:buFont typeface="Arial" pitchFamily="34" charset="0"/>
              <a:buChar char="•"/>
              <a:tabLst/>
              <a:defRPr/>
            </a:pPr>
            <a:endParaRPr kumimoji="0" lang="en-US" altLang="zh-CN" sz="500" b="0" i="0" u="none" strike="noStrike" kern="0" cap="none" spc="0" normalizeH="0" baseline="0" noProof="0" dirty="0">
              <a:ln>
                <a:noFill/>
              </a:ln>
              <a:solidFill>
                <a:srgbClr val="000000"/>
              </a:solidFill>
              <a:effectLst/>
              <a:uLnTx/>
              <a:uFillTx/>
              <a:latin typeface="微軟正黑體"/>
              <a:ea typeface="微軟正黑體"/>
              <a:cs typeface="微軟正黑體"/>
            </a:endParaRPr>
          </a:p>
        </p:txBody>
      </p:sp>
      <p:sp>
        <p:nvSpPr>
          <p:cNvPr id="10" name="矩形 9"/>
          <p:cNvSpPr/>
          <p:nvPr/>
        </p:nvSpPr>
        <p:spPr>
          <a:xfrm>
            <a:off x="2637446" y="3354086"/>
            <a:ext cx="3093547" cy="707886"/>
          </a:xfrm>
          <a:prstGeom prst="rect">
            <a:avLst/>
          </a:prstGeom>
          <a:solidFill>
            <a:srgbClr val="000000">
              <a:lumMod val="20000"/>
              <a:lumOff val="80000"/>
            </a:srgbClr>
          </a:solidFill>
          <a:ln>
            <a:solidFill>
              <a:srgbClr val="FFFFFF"/>
            </a:solidFill>
          </a:ln>
          <a:effectLst/>
        </p:spPr>
        <p:txBody>
          <a:bodyPr wrap="square" anchor="ctr">
            <a:spAutoFit/>
          </a:bodyPr>
          <a:lstStyle/>
          <a:p>
            <a:pPr marL="171450" marR="0" lvl="0" indent="-171450" defTabSz="914400" eaLnBrk="1" fontAlgn="auto" latinLnBrk="0" hangingPunct="1">
              <a:lnSpc>
                <a:spcPct val="100000"/>
              </a:lnSpc>
              <a:spcBef>
                <a:spcPts val="0"/>
              </a:spcBef>
              <a:spcAft>
                <a:spcPts val="0"/>
              </a:spcAft>
              <a:buClrTx/>
              <a:buSzTx/>
              <a:buFont typeface="Arial" pitchFamily="34" charset="0"/>
              <a:buChar char="•"/>
              <a:tabLst/>
              <a:defRPr/>
            </a:pPr>
            <a:r>
              <a:rPr kumimoji="0" lang="zh-CN" altLang="en-US" sz="2000" b="1" i="0" u="none" strike="noStrike" kern="0" cap="none" spc="0" normalizeH="0" baseline="0" noProof="0" dirty="0">
                <a:ln>
                  <a:noFill/>
                </a:ln>
                <a:solidFill>
                  <a:srgbClr val="FF0000"/>
                </a:solidFill>
                <a:effectLst/>
                <a:uLnTx/>
                <a:uFillTx/>
                <a:latin typeface="微軟正黑體"/>
                <a:ea typeface="微軟正黑體"/>
                <a:cs typeface="微軟正黑體"/>
              </a:rPr>
              <a:t>操作性向強</a:t>
            </a:r>
            <a:endParaRPr kumimoji="0" lang="en-US" altLang="zh-CN" sz="2000" b="1" i="0" u="none" strike="noStrike" kern="0" cap="none" spc="0" normalizeH="0" baseline="0" noProof="0" dirty="0">
              <a:ln>
                <a:noFill/>
              </a:ln>
              <a:solidFill>
                <a:srgbClr val="FF0000"/>
              </a:solidFill>
              <a:effectLst/>
              <a:uLnTx/>
              <a:uFillTx/>
              <a:latin typeface="微軟正黑體"/>
              <a:ea typeface="微軟正黑體"/>
              <a:cs typeface="微軟正黑體"/>
            </a:endParaRPr>
          </a:p>
          <a:p>
            <a:pPr marL="171450" marR="0" lvl="0" indent="-171450" defTabSz="914400" eaLnBrk="1" fontAlgn="auto" latinLnBrk="0" hangingPunct="1">
              <a:lnSpc>
                <a:spcPct val="100000"/>
              </a:lnSpc>
              <a:spcBef>
                <a:spcPts val="0"/>
              </a:spcBef>
              <a:spcAft>
                <a:spcPts val="0"/>
              </a:spcAft>
              <a:buClrTx/>
              <a:buSzTx/>
              <a:buFont typeface="Arial" pitchFamily="34" charset="0"/>
              <a:buChar char="•"/>
              <a:tabLst/>
              <a:defRPr/>
            </a:pPr>
            <a:r>
              <a:rPr kumimoji="0" lang="zh-CN" altLang="en-US" sz="2000" b="0" i="0" u="none" strike="noStrike" kern="0" cap="none" spc="0" normalizeH="0" baseline="0" noProof="0" dirty="0">
                <a:ln>
                  <a:noFill/>
                </a:ln>
                <a:solidFill>
                  <a:srgbClr val="000000"/>
                </a:solidFill>
                <a:effectLst/>
                <a:uLnTx/>
                <a:uFillTx/>
                <a:latin typeface="微軟正黑體"/>
                <a:ea typeface="微軟正黑體"/>
                <a:cs typeface="微軟正黑體"/>
              </a:rPr>
              <a:t>喜歡動手實際操作</a:t>
            </a:r>
            <a:endParaRPr kumimoji="0" lang="zh-TW" altLang="en-US" sz="2000" b="0" i="0" u="none" strike="noStrike" kern="0" cap="none" spc="0" normalizeH="0" baseline="0" noProof="0" dirty="0">
              <a:ln>
                <a:noFill/>
              </a:ln>
              <a:solidFill>
                <a:srgbClr val="000000"/>
              </a:solidFill>
              <a:effectLst/>
              <a:uLnTx/>
              <a:uFillTx/>
              <a:latin typeface="微軟正黑體"/>
              <a:ea typeface="微軟正黑體"/>
              <a:cs typeface="微軟正黑體"/>
            </a:endParaRPr>
          </a:p>
        </p:txBody>
      </p:sp>
      <p:sp>
        <p:nvSpPr>
          <p:cNvPr id="11" name="矩形 10"/>
          <p:cNvSpPr/>
          <p:nvPr/>
        </p:nvSpPr>
        <p:spPr>
          <a:xfrm>
            <a:off x="5730992" y="3346391"/>
            <a:ext cx="3091839" cy="723275"/>
          </a:xfrm>
          <a:prstGeom prst="rect">
            <a:avLst/>
          </a:prstGeom>
          <a:solidFill>
            <a:srgbClr val="000000">
              <a:lumMod val="20000"/>
              <a:lumOff val="80000"/>
            </a:srgbClr>
          </a:solidFill>
          <a:ln>
            <a:solidFill>
              <a:srgbClr val="FFFFFF"/>
            </a:solidFill>
          </a:ln>
          <a:effectLst/>
        </p:spPr>
        <p:txBody>
          <a:bodyPr wrap="square" anchor="ctr">
            <a:spAutoFit/>
          </a:bodyPr>
          <a:lstStyle/>
          <a:p>
            <a:pPr marL="171450" marR="0" lvl="0" indent="-171450" defTabSz="914400" eaLnBrk="1" fontAlgn="auto" latinLnBrk="0" hangingPunct="1">
              <a:lnSpc>
                <a:spcPct val="100000"/>
              </a:lnSpc>
              <a:spcBef>
                <a:spcPts val="0"/>
              </a:spcBef>
              <a:spcAft>
                <a:spcPts val="0"/>
              </a:spcAft>
              <a:buClrTx/>
              <a:buSzTx/>
              <a:buFont typeface="Arial" pitchFamily="34" charset="0"/>
              <a:buChar char="•"/>
              <a:tabLst/>
              <a:defRPr/>
            </a:pPr>
            <a:endParaRPr kumimoji="0" lang="en-US" altLang="zh-CN" sz="400" b="0" i="0" u="none" strike="noStrike" kern="0" cap="none" spc="0" normalizeH="0" baseline="0" noProof="0" dirty="0">
              <a:ln>
                <a:noFill/>
              </a:ln>
              <a:solidFill>
                <a:srgbClr val="000000"/>
              </a:solidFill>
              <a:effectLst/>
              <a:uLnTx/>
              <a:uFillTx/>
              <a:latin typeface="微軟正黑體"/>
              <a:ea typeface="微軟正黑體"/>
              <a:cs typeface="微軟正黑體"/>
            </a:endParaRPr>
          </a:p>
          <a:p>
            <a:pPr marL="171450" marR="0" lvl="0" indent="-171450" defTabSz="914400" eaLnBrk="1" fontAlgn="auto" latinLnBrk="0" hangingPunct="1">
              <a:lnSpc>
                <a:spcPct val="100000"/>
              </a:lnSpc>
              <a:spcBef>
                <a:spcPts val="0"/>
              </a:spcBef>
              <a:spcAft>
                <a:spcPts val="0"/>
              </a:spcAft>
              <a:buClrTx/>
              <a:buSzTx/>
              <a:buFont typeface="Arial" pitchFamily="34" charset="0"/>
              <a:buChar char="•"/>
              <a:tabLst/>
              <a:defRPr/>
            </a:pPr>
            <a:r>
              <a:rPr kumimoji="0" lang="zh-CN" altLang="en-US" b="0" i="0" u="none" strike="noStrike" kern="0" cap="none" spc="0" normalizeH="0" baseline="0" noProof="0" dirty="0">
                <a:ln>
                  <a:noFill/>
                </a:ln>
                <a:solidFill>
                  <a:srgbClr val="000000"/>
                </a:solidFill>
                <a:effectLst/>
                <a:uLnTx/>
                <a:uFillTx/>
                <a:latin typeface="微軟正黑體"/>
                <a:ea typeface="微軟正黑體"/>
                <a:cs typeface="微軟正黑體"/>
              </a:rPr>
              <a:t>學術性向強</a:t>
            </a:r>
            <a:endParaRPr kumimoji="0" lang="en-US" altLang="zh-CN" b="0" i="0" u="none" strike="noStrike" kern="0" cap="none" spc="0" normalizeH="0" baseline="0" noProof="0" dirty="0">
              <a:ln>
                <a:noFill/>
              </a:ln>
              <a:solidFill>
                <a:srgbClr val="000000"/>
              </a:solidFill>
              <a:effectLst/>
              <a:uLnTx/>
              <a:uFillTx/>
              <a:latin typeface="微軟正黑體"/>
              <a:ea typeface="微軟正黑體"/>
              <a:cs typeface="微軟正黑體"/>
            </a:endParaRPr>
          </a:p>
          <a:p>
            <a:pPr marL="171450" marR="0" lvl="0" indent="-171450" defTabSz="914400" eaLnBrk="1" fontAlgn="auto" latinLnBrk="0" hangingPunct="1">
              <a:lnSpc>
                <a:spcPct val="100000"/>
              </a:lnSpc>
              <a:spcBef>
                <a:spcPts val="0"/>
              </a:spcBef>
              <a:spcAft>
                <a:spcPts val="0"/>
              </a:spcAft>
              <a:buClrTx/>
              <a:buSzTx/>
              <a:buFont typeface="Arial" pitchFamily="34" charset="0"/>
              <a:buChar char="•"/>
              <a:tabLst/>
              <a:defRPr/>
            </a:pPr>
            <a:r>
              <a:rPr kumimoji="0" lang="zh-CN" altLang="en-US" b="0" i="0" u="none" strike="noStrike" kern="0" cap="none" spc="0" normalizeH="0" baseline="0" noProof="0" dirty="0">
                <a:ln>
                  <a:noFill/>
                </a:ln>
                <a:solidFill>
                  <a:srgbClr val="000000"/>
                </a:solidFill>
                <a:effectLst/>
                <a:uLnTx/>
                <a:uFillTx/>
                <a:latin typeface="微軟正黑體"/>
                <a:ea typeface="微軟正黑體"/>
                <a:cs typeface="微軟正黑體"/>
              </a:rPr>
              <a:t>對學術研究興趣較濃</a:t>
            </a:r>
            <a:endParaRPr kumimoji="0" lang="en-US" altLang="zh-CN" b="0" i="0" u="none" strike="noStrike" kern="0" cap="none" spc="0" normalizeH="0" baseline="0" noProof="0" dirty="0">
              <a:ln>
                <a:noFill/>
              </a:ln>
              <a:solidFill>
                <a:srgbClr val="000000"/>
              </a:solidFill>
              <a:effectLst/>
              <a:uLnTx/>
              <a:uFillTx/>
              <a:latin typeface="微軟正黑體"/>
              <a:ea typeface="微軟正黑體"/>
              <a:cs typeface="微軟正黑體"/>
            </a:endParaRPr>
          </a:p>
          <a:p>
            <a:pPr marL="171450" marR="0" lvl="0" indent="-171450" defTabSz="914400" eaLnBrk="1" fontAlgn="auto" latinLnBrk="0" hangingPunct="1">
              <a:lnSpc>
                <a:spcPct val="100000"/>
              </a:lnSpc>
              <a:spcBef>
                <a:spcPts val="0"/>
              </a:spcBef>
              <a:spcAft>
                <a:spcPts val="0"/>
              </a:spcAft>
              <a:buClrTx/>
              <a:buSzTx/>
              <a:buFont typeface="Arial" pitchFamily="34" charset="0"/>
              <a:buChar char="•"/>
              <a:tabLst/>
              <a:defRPr/>
            </a:pPr>
            <a:endParaRPr kumimoji="0" lang="en-US" altLang="zh-CN" sz="100" b="0" i="0" u="none" strike="noStrike" kern="0" cap="none" spc="0" normalizeH="0" baseline="0" noProof="0" dirty="0">
              <a:ln>
                <a:noFill/>
              </a:ln>
              <a:solidFill>
                <a:srgbClr val="000000"/>
              </a:solidFill>
              <a:effectLst/>
              <a:uLnTx/>
              <a:uFillTx/>
              <a:latin typeface="微軟正黑體"/>
              <a:ea typeface="微軟正黑體"/>
              <a:cs typeface="微軟正黑體"/>
            </a:endParaRPr>
          </a:p>
        </p:txBody>
      </p:sp>
      <p:sp>
        <p:nvSpPr>
          <p:cNvPr id="12" name="矩形 11"/>
          <p:cNvSpPr/>
          <p:nvPr/>
        </p:nvSpPr>
        <p:spPr>
          <a:xfrm>
            <a:off x="2558059" y="4130204"/>
            <a:ext cx="3252322" cy="1015663"/>
          </a:xfrm>
          <a:prstGeom prst="rect">
            <a:avLst/>
          </a:prstGeom>
          <a:solidFill>
            <a:srgbClr val="000000">
              <a:lumMod val="20000"/>
              <a:lumOff val="80000"/>
            </a:srgbClr>
          </a:solidFill>
          <a:ln>
            <a:solidFill>
              <a:srgbClr val="FFFFFF"/>
            </a:solidFill>
          </a:ln>
          <a:effectLst/>
        </p:spPr>
        <p:txBody>
          <a:bodyPr wrap="square" anchor="ctr">
            <a:spAutoFit/>
          </a:bodyPr>
          <a:lstStyle/>
          <a:p>
            <a:pPr marL="171450" marR="0" lvl="0" indent="-171450" defTabSz="914400" eaLnBrk="1" fontAlgn="auto" latinLnBrk="0" hangingPunct="1">
              <a:lnSpc>
                <a:spcPct val="100000"/>
              </a:lnSpc>
              <a:spcBef>
                <a:spcPts val="0"/>
              </a:spcBef>
              <a:spcAft>
                <a:spcPts val="0"/>
              </a:spcAft>
              <a:buClrTx/>
              <a:buSzTx/>
              <a:buFont typeface="Arial" pitchFamily="34" charset="0"/>
              <a:buChar char="•"/>
              <a:tabLst/>
              <a:defRPr/>
            </a:pPr>
            <a:r>
              <a:rPr kumimoji="0" lang="zh-CN" altLang="en-US" sz="2000" b="0" i="0" u="none" strike="noStrike" kern="0" cap="none" spc="0" normalizeH="0" baseline="0" noProof="0" dirty="0">
                <a:ln>
                  <a:noFill/>
                </a:ln>
                <a:solidFill>
                  <a:srgbClr val="000000"/>
                </a:solidFill>
                <a:effectLst/>
                <a:uLnTx/>
                <a:uFillTx/>
                <a:latin typeface="微軟正黑體"/>
                <a:ea typeface="微軟正黑體"/>
                <a:cs typeface="微軟正黑體"/>
              </a:rPr>
              <a:t>較強的</a:t>
            </a:r>
            <a:r>
              <a:rPr kumimoji="0" lang="zh-CN" altLang="en-US" sz="2000" b="1" i="0" u="none" strike="noStrike" kern="0" cap="none" spc="0" normalizeH="0" baseline="0" noProof="0" dirty="0">
                <a:ln>
                  <a:noFill/>
                </a:ln>
                <a:solidFill>
                  <a:srgbClr val="FF0000"/>
                </a:solidFill>
                <a:effectLst/>
                <a:uLnTx/>
                <a:uFillTx/>
                <a:latin typeface="微軟正黑體"/>
                <a:ea typeface="微軟正黑體"/>
                <a:cs typeface="微軟正黑體"/>
              </a:rPr>
              <a:t>實務及技術能力</a:t>
            </a:r>
            <a:endParaRPr kumimoji="0" lang="en-US" altLang="zh-CN" sz="2000" b="1" i="0" u="none" strike="noStrike" kern="0" cap="none" spc="0" normalizeH="0" baseline="0" noProof="0" dirty="0">
              <a:ln>
                <a:noFill/>
              </a:ln>
              <a:solidFill>
                <a:srgbClr val="FF0000"/>
              </a:solidFill>
              <a:effectLst/>
              <a:uLnTx/>
              <a:uFillTx/>
              <a:latin typeface="微軟正黑體"/>
              <a:ea typeface="微軟正黑體"/>
              <a:cs typeface="微軟正黑體"/>
            </a:endParaRPr>
          </a:p>
          <a:p>
            <a:pPr marL="171450" marR="0" lvl="0" indent="-171450" defTabSz="914400" eaLnBrk="1" fontAlgn="auto" latinLnBrk="0" hangingPunct="1">
              <a:lnSpc>
                <a:spcPct val="100000"/>
              </a:lnSpc>
              <a:spcBef>
                <a:spcPts val="0"/>
              </a:spcBef>
              <a:spcAft>
                <a:spcPts val="0"/>
              </a:spcAft>
              <a:buClrTx/>
              <a:buSzTx/>
              <a:buFont typeface="Arial" pitchFamily="34" charset="0"/>
              <a:buChar char="•"/>
              <a:tabLst/>
              <a:defRPr/>
            </a:pPr>
            <a:r>
              <a:rPr kumimoji="0" lang="zh-CN" altLang="en-US" sz="2000" b="0" i="0" u="none" strike="noStrike" kern="0" cap="none" spc="0" normalizeH="0" baseline="0" noProof="0" dirty="0">
                <a:ln>
                  <a:noFill/>
                </a:ln>
                <a:solidFill>
                  <a:srgbClr val="000000"/>
                </a:solidFill>
                <a:effectLst/>
                <a:uLnTx/>
                <a:uFillTx/>
                <a:latin typeface="微軟正黑體"/>
                <a:ea typeface="微軟正黑體"/>
                <a:cs typeface="微軟正黑體"/>
              </a:rPr>
              <a:t>所學和</a:t>
            </a:r>
            <a:r>
              <a:rPr kumimoji="0" lang="zh-CN" altLang="en-US" sz="2000" b="1" i="0" u="none" strike="noStrike" kern="0" cap="none" spc="0" normalizeH="0" baseline="0" noProof="0" dirty="0">
                <a:ln>
                  <a:noFill/>
                </a:ln>
                <a:solidFill>
                  <a:srgbClr val="FF0000"/>
                </a:solidFill>
                <a:effectLst/>
                <a:uLnTx/>
                <a:uFillTx/>
                <a:latin typeface="微軟正黑體"/>
                <a:ea typeface="微軟正黑體"/>
                <a:cs typeface="微軟正黑體"/>
              </a:rPr>
              <a:t>職場所需能力接軌</a:t>
            </a:r>
            <a:endParaRPr kumimoji="0" lang="en-US" altLang="zh-CN" sz="2000" b="1" i="0" u="none" strike="noStrike" kern="0" cap="none" spc="0" normalizeH="0" baseline="0" noProof="0" dirty="0">
              <a:ln>
                <a:noFill/>
              </a:ln>
              <a:solidFill>
                <a:srgbClr val="FF0000"/>
              </a:solidFill>
              <a:effectLst/>
              <a:uLnTx/>
              <a:uFillTx/>
              <a:latin typeface="微軟正黑體"/>
              <a:ea typeface="微軟正黑體"/>
              <a:cs typeface="微軟正黑體"/>
            </a:endParaRPr>
          </a:p>
          <a:p>
            <a:pPr marL="171450" marR="0" lvl="0" indent="-171450" defTabSz="914400" eaLnBrk="1" fontAlgn="auto" latinLnBrk="0" hangingPunct="1">
              <a:lnSpc>
                <a:spcPct val="100000"/>
              </a:lnSpc>
              <a:spcBef>
                <a:spcPts val="0"/>
              </a:spcBef>
              <a:spcAft>
                <a:spcPts val="0"/>
              </a:spcAft>
              <a:buClrTx/>
              <a:buSzTx/>
              <a:buFont typeface="Arial" pitchFamily="34" charset="0"/>
              <a:buChar char="•"/>
              <a:tabLst/>
              <a:defRPr/>
            </a:pPr>
            <a:r>
              <a:rPr kumimoji="0" lang="zh-CN" altLang="en-US" sz="2000" b="0" i="0" u="none" strike="noStrike" kern="0" cap="none" spc="0" normalizeH="0" baseline="0" noProof="0" dirty="0">
                <a:ln>
                  <a:noFill/>
                </a:ln>
                <a:solidFill>
                  <a:srgbClr val="000000"/>
                </a:solidFill>
                <a:effectLst/>
                <a:uLnTx/>
                <a:uFillTx/>
                <a:latin typeface="微軟正黑體"/>
                <a:ea typeface="微軟正黑體"/>
                <a:cs typeface="微軟正黑體"/>
              </a:rPr>
              <a:t>升學、就業管道兼具</a:t>
            </a:r>
          </a:p>
        </p:txBody>
      </p:sp>
      <p:sp>
        <p:nvSpPr>
          <p:cNvPr id="13" name="矩形 12"/>
          <p:cNvSpPr/>
          <p:nvPr/>
        </p:nvSpPr>
        <p:spPr>
          <a:xfrm>
            <a:off x="5730993" y="4167329"/>
            <a:ext cx="3161488" cy="938719"/>
          </a:xfrm>
          <a:prstGeom prst="rect">
            <a:avLst/>
          </a:prstGeom>
          <a:solidFill>
            <a:srgbClr val="000000">
              <a:lumMod val="20000"/>
              <a:lumOff val="80000"/>
            </a:srgbClr>
          </a:solidFill>
          <a:ln>
            <a:solidFill>
              <a:srgbClr val="FFFFFF"/>
            </a:solidFill>
          </a:ln>
          <a:effectLst/>
        </p:spPr>
        <p:txBody>
          <a:bodyPr wrap="square" anchor="ctr">
            <a:spAutoFit/>
          </a:bodyPr>
          <a:lstStyle/>
          <a:p>
            <a:pPr marL="171450" marR="0" lvl="0" indent="-171450" defTabSz="914400" eaLnBrk="1" fontAlgn="auto" latinLnBrk="0" hangingPunct="1">
              <a:lnSpc>
                <a:spcPct val="100000"/>
              </a:lnSpc>
              <a:spcBef>
                <a:spcPts val="0"/>
              </a:spcBef>
              <a:spcAft>
                <a:spcPts val="0"/>
              </a:spcAft>
              <a:buClrTx/>
              <a:buSzTx/>
              <a:buFont typeface="Arial" pitchFamily="34" charset="0"/>
              <a:buChar char="•"/>
              <a:tabLst/>
              <a:defRPr/>
            </a:pPr>
            <a:endParaRPr kumimoji="0" lang="en-US" altLang="zh-CN" sz="900" b="0" i="0" u="none" strike="noStrike" kern="0" cap="none" spc="0" normalizeH="0" baseline="0" noProof="0" dirty="0">
              <a:ln>
                <a:noFill/>
              </a:ln>
              <a:solidFill>
                <a:srgbClr val="000000"/>
              </a:solidFill>
              <a:effectLst/>
              <a:uLnTx/>
              <a:uFillTx/>
              <a:latin typeface="微軟正黑體"/>
              <a:ea typeface="微軟正黑體"/>
              <a:cs typeface="微軟正黑體"/>
            </a:endParaRPr>
          </a:p>
          <a:p>
            <a:pPr marL="171450" marR="0" lvl="0" indent="-171450" defTabSz="914400" eaLnBrk="1" fontAlgn="auto" latinLnBrk="0" hangingPunct="1">
              <a:lnSpc>
                <a:spcPct val="100000"/>
              </a:lnSpc>
              <a:spcBef>
                <a:spcPts val="0"/>
              </a:spcBef>
              <a:spcAft>
                <a:spcPts val="0"/>
              </a:spcAft>
              <a:buClrTx/>
              <a:buSzTx/>
              <a:buFont typeface="Arial" pitchFamily="34" charset="0"/>
              <a:buChar char="•"/>
              <a:tabLst/>
              <a:defRPr/>
            </a:pPr>
            <a:r>
              <a:rPr kumimoji="0" lang="en-US" altLang="zh-CN" b="0" i="0" u="none" strike="noStrike" kern="0" cap="none" spc="0" normalizeH="0" baseline="0" noProof="0" dirty="0" err="1">
                <a:ln>
                  <a:noFill/>
                </a:ln>
                <a:solidFill>
                  <a:srgbClr val="000000"/>
                </a:solidFill>
                <a:effectLst/>
                <a:uLnTx/>
                <a:uFillTx/>
                <a:latin typeface="微軟正黑體"/>
                <a:ea typeface="微軟正黑體"/>
                <a:cs typeface="微軟正黑體"/>
              </a:rPr>
              <a:t>偏具知識型工作知能</a:t>
            </a:r>
            <a:endParaRPr kumimoji="0" lang="en-US" altLang="zh-CN" b="0" i="0" u="none" strike="noStrike" kern="0" cap="none" spc="0" normalizeH="0" baseline="0" noProof="0" dirty="0">
              <a:ln>
                <a:noFill/>
              </a:ln>
              <a:solidFill>
                <a:srgbClr val="000000"/>
              </a:solidFill>
              <a:effectLst/>
              <a:uLnTx/>
              <a:uFillTx/>
              <a:latin typeface="微軟正黑體"/>
              <a:ea typeface="微軟正黑體"/>
              <a:cs typeface="微軟正黑體"/>
            </a:endParaRPr>
          </a:p>
          <a:p>
            <a:pPr marL="171450" marR="0" lvl="0" indent="-171450" defTabSz="914400" eaLnBrk="1" fontAlgn="auto" latinLnBrk="0" hangingPunct="1">
              <a:lnSpc>
                <a:spcPct val="100000"/>
              </a:lnSpc>
              <a:spcBef>
                <a:spcPts val="0"/>
              </a:spcBef>
              <a:spcAft>
                <a:spcPts val="0"/>
              </a:spcAft>
              <a:buClrTx/>
              <a:buSzTx/>
              <a:buFont typeface="Arial" pitchFamily="34" charset="0"/>
              <a:buChar char="•"/>
              <a:tabLst/>
              <a:defRPr/>
            </a:pPr>
            <a:r>
              <a:rPr kumimoji="0" lang="en-US" altLang="zh-CN" b="0" i="0" u="none" strike="noStrike" kern="0" cap="none" spc="0" normalizeH="0" baseline="0" noProof="0" dirty="0" err="1">
                <a:ln>
                  <a:noFill/>
                </a:ln>
                <a:solidFill>
                  <a:srgbClr val="000000"/>
                </a:solidFill>
                <a:effectLst/>
                <a:uLnTx/>
                <a:uFillTx/>
                <a:latin typeface="微軟正黑體"/>
                <a:ea typeface="微軟正黑體"/>
                <a:cs typeface="微軟正黑體"/>
              </a:rPr>
              <a:t>基礎學科強、實務職能較弱</a:t>
            </a:r>
            <a:endParaRPr kumimoji="0" lang="en-US" altLang="zh-CN" b="0" i="0" u="none" strike="noStrike" kern="0" cap="none" spc="0" normalizeH="0" baseline="0" noProof="0" dirty="0">
              <a:ln>
                <a:noFill/>
              </a:ln>
              <a:solidFill>
                <a:srgbClr val="000000"/>
              </a:solidFill>
              <a:effectLst/>
              <a:uLnTx/>
              <a:uFillTx/>
              <a:latin typeface="微軟正黑體"/>
              <a:ea typeface="微軟正黑體"/>
              <a:cs typeface="微軟正黑體"/>
            </a:endParaRPr>
          </a:p>
          <a:p>
            <a:pPr marL="171450" marR="0" lvl="0" indent="-171450" defTabSz="914400" eaLnBrk="1" fontAlgn="auto" latinLnBrk="0" hangingPunct="1">
              <a:lnSpc>
                <a:spcPct val="100000"/>
              </a:lnSpc>
              <a:spcBef>
                <a:spcPts val="0"/>
              </a:spcBef>
              <a:spcAft>
                <a:spcPts val="0"/>
              </a:spcAft>
              <a:buClrTx/>
              <a:buSzTx/>
              <a:buFont typeface="Arial" pitchFamily="34" charset="0"/>
              <a:buChar char="•"/>
              <a:tabLst/>
              <a:defRPr/>
            </a:pPr>
            <a:endParaRPr kumimoji="0" lang="en-US" altLang="zh-CN" sz="1000" b="0" i="0" u="none" strike="noStrike" kern="0" cap="none" spc="0" normalizeH="0" baseline="0" noProof="0" dirty="0">
              <a:ln>
                <a:noFill/>
              </a:ln>
              <a:solidFill>
                <a:srgbClr val="000000"/>
              </a:solidFill>
              <a:effectLst/>
              <a:uLnTx/>
              <a:uFillTx/>
              <a:latin typeface="微軟正黑體"/>
              <a:ea typeface="微軟正黑體"/>
              <a:cs typeface="微軟正黑體"/>
            </a:endParaRPr>
          </a:p>
        </p:txBody>
      </p:sp>
      <p:sp>
        <p:nvSpPr>
          <p:cNvPr id="14" name="矩形 13"/>
          <p:cNvSpPr>
            <a:spLocks noChangeArrowheads="1"/>
          </p:cNvSpPr>
          <p:nvPr/>
        </p:nvSpPr>
        <p:spPr bwMode="auto">
          <a:xfrm>
            <a:off x="1269023" y="1490891"/>
            <a:ext cx="1398243" cy="369332"/>
          </a:xfrm>
          <a:prstGeom prst="rect">
            <a:avLst/>
          </a:prstGeom>
          <a:solidFill>
            <a:srgbClr val="1098D3"/>
          </a:solidFill>
          <a:ln w="9525">
            <a:solidFill>
              <a:srgbClr val="FFFFFF"/>
            </a:solidFill>
            <a:miter lim="800000"/>
            <a:headEnd/>
            <a:tailEnd/>
          </a:ln>
        </p:spPr>
        <p:txBody>
          <a:bodyPr wrap="square" anchor="ctr">
            <a:spAutoFit/>
          </a:bodyPr>
          <a:lstStyle>
            <a:lvl1pPr defTabSz="457200" eaLnBrk="0" hangingPunct="0">
              <a:spcBef>
                <a:spcPct val="20000"/>
              </a:spcBef>
              <a:buChar char="•"/>
              <a:defRPr kumimoji="1" sz="3200">
                <a:solidFill>
                  <a:schemeClr val="tx1"/>
                </a:solidFill>
                <a:latin typeface="Arial" pitchFamily="34" charset="0"/>
                <a:ea typeface="新細明體" pitchFamily="18" charset="-120"/>
              </a:defRPr>
            </a:lvl1pPr>
            <a:lvl2pPr marL="742950" indent="-285750" defTabSz="457200" eaLnBrk="0" hangingPunct="0">
              <a:spcBef>
                <a:spcPct val="20000"/>
              </a:spcBef>
              <a:buChar char="–"/>
              <a:defRPr kumimoji="1" sz="2800">
                <a:solidFill>
                  <a:schemeClr val="tx1"/>
                </a:solidFill>
                <a:latin typeface="Arial" pitchFamily="34" charset="0"/>
                <a:ea typeface="新細明體" pitchFamily="18" charset="-120"/>
              </a:defRPr>
            </a:lvl2pPr>
            <a:lvl3pPr marL="1143000" indent="-228600" defTabSz="457200" eaLnBrk="0" hangingPunct="0">
              <a:spcBef>
                <a:spcPct val="20000"/>
              </a:spcBef>
              <a:buChar char="•"/>
              <a:defRPr kumimoji="1" sz="2400">
                <a:solidFill>
                  <a:schemeClr val="tx1"/>
                </a:solidFill>
                <a:latin typeface="Arial" pitchFamily="34" charset="0"/>
                <a:ea typeface="新細明體" pitchFamily="18" charset="-120"/>
              </a:defRPr>
            </a:lvl3pPr>
            <a:lvl4pPr marL="1600200" indent="-228600" defTabSz="457200" eaLnBrk="0" hangingPunct="0">
              <a:spcBef>
                <a:spcPct val="20000"/>
              </a:spcBef>
              <a:buChar char="–"/>
              <a:defRPr kumimoji="1" sz="2000">
                <a:solidFill>
                  <a:schemeClr val="tx1"/>
                </a:solidFill>
                <a:latin typeface="Arial" pitchFamily="34" charset="0"/>
                <a:ea typeface="新細明體" pitchFamily="18" charset="-120"/>
              </a:defRPr>
            </a:lvl4pPr>
            <a:lvl5pPr marL="2057400" indent="-228600" defTabSz="457200" eaLnBrk="0" hangingPunct="0">
              <a:spcBef>
                <a:spcPct val="20000"/>
              </a:spcBef>
              <a:buChar char="»"/>
              <a:defRPr kumimoji="1" sz="2000">
                <a:solidFill>
                  <a:schemeClr val="tx1"/>
                </a:solidFill>
                <a:latin typeface="Arial" pitchFamily="34" charset="0"/>
                <a:ea typeface="新細明體" pitchFamily="18" charset="-120"/>
              </a:defRPr>
            </a:lvl5pPr>
            <a:lvl6pPr marL="2514600" indent="-228600" defTabSz="457200" eaLnBrk="0" fontAlgn="base" hangingPunct="0">
              <a:spcBef>
                <a:spcPct val="20000"/>
              </a:spcBef>
              <a:spcAft>
                <a:spcPct val="0"/>
              </a:spcAft>
              <a:buChar char="»"/>
              <a:defRPr kumimoji="1" sz="2000">
                <a:solidFill>
                  <a:schemeClr val="tx1"/>
                </a:solidFill>
                <a:latin typeface="Arial" pitchFamily="34" charset="0"/>
                <a:ea typeface="新細明體" pitchFamily="18" charset="-120"/>
              </a:defRPr>
            </a:lvl6pPr>
            <a:lvl7pPr marL="2971800" indent="-228600" defTabSz="457200" eaLnBrk="0" fontAlgn="base" hangingPunct="0">
              <a:spcBef>
                <a:spcPct val="20000"/>
              </a:spcBef>
              <a:spcAft>
                <a:spcPct val="0"/>
              </a:spcAft>
              <a:buChar char="»"/>
              <a:defRPr kumimoji="1" sz="2000">
                <a:solidFill>
                  <a:schemeClr val="tx1"/>
                </a:solidFill>
                <a:latin typeface="Arial" pitchFamily="34" charset="0"/>
                <a:ea typeface="新細明體" pitchFamily="18" charset="-120"/>
              </a:defRPr>
            </a:lvl7pPr>
            <a:lvl8pPr marL="3429000" indent="-228600" defTabSz="457200" eaLnBrk="0" fontAlgn="base" hangingPunct="0">
              <a:spcBef>
                <a:spcPct val="20000"/>
              </a:spcBef>
              <a:spcAft>
                <a:spcPct val="0"/>
              </a:spcAft>
              <a:buChar char="»"/>
              <a:defRPr kumimoji="1" sz="2000">
                <a:solidFill>
                  <a:schemeClr val="tx1"/>
                </a:solidFill>
                <a:latin typeface="Arial" pitchFamily="34" charset="0"/>
                <a:ea typeface="新細明體" pitchFamily="18" charset="-120"/>
              </a:defRPr>
            </a:lvl8pPr>
            <a:lvl9pPr marL="3886200" indent="-228600" defTabSz="457200" eaLnBrk="0" fontAlgn="base" hangingPunct="0">
              <a:spcBef>
                <a:spcPct val="20000"/>
              </a:spcBef>
              <a:spcAft>
                <a:spcPct val="0"/>
              </a:spcAft>
              <a:buChar char="»"/>
              <a:defRPr kumimoji="1" sz="2000">
                <a:solidFill>
                  <a:schemeClr val="tx1"/>
                </a:solidFill>
                <a:latin typeface="Arial" pitchFamily="34" charset="0"/>
                <a:ea typeface="新細明體" pitchFamily="18" charset="-120"/>
              </a:defRPr>
            </a:lvl9pPr>
          </a:lstStyle>
          <a:p>
            <a:pPr marL="0" marR="0" lvl="0" indent="0" algn="ctr" defTabSz="457200" eaLnBrk="1" fontAlgn="auto" latinLnBrk="0" hangingPunct="1">
              <a:lnSpc>
                <a:spcPct val="100000"/>
              </a:lnSpc>
              <a:spcBef>
                <a:spcPct val="0"/>
              </a:spcBef>
              <a:spcAft>
                <a:spcPts val="0"/>
              </a:spcAft>
              <a:buClrTx/>
              <a:buSzTx/>
              <a:buFontTx/>
              <a:buNone/>
              <a:tabLst/>
              <a:defRPr/>
            </a:pPr>
            <a:r>
              <a:rPr kumimoji="1" lang="zh-TW" altLang="en-US" sz="1800" b="1" i="0" u="none" strike="noStrike" kern="0" cap="none" spc="0" normalizeH="0" baseline="0" noProof="0" dirty="0" smtClean="0">
                <a:ln>
                  <a:noFill/>
                </a:ln>
                <a:solidFill>
                  <a:srgbClr val="FFFFFF"/>
                </a:solidFill>
                <a:effectLst/>
                <a:uLnTx/>
                <a:uFillTx/>
                <a:latin typeface="微軟正黑體" pitchFamily="34" charset="-120"/>
                <a:ea typeface="微軟正黑體" pitchFamily="34" charset="-120"/>
              </a:rPr>
              <a:t>類別</a:t>
            </a:r>
            <a:r>
              <a:rPr kumimoji="1" lang="en-US" altLang="zh-TW" sz="1800" b="1" i="0" u="none" strike="noStrike" kern="0" cap="none" spc="0" normalizeH="0" baseline="0" noProof="0" dirty="0" smtClean="0">
                <a:ln>
                  <a:noFill/>
                </a:ln>
                <a:solidFill>
                  <a:srgbClr val="FFFFFF"/>
                </a:solidFill>
                <a:effectLst/>
                <a:uLnTx/>
                <a:uFillTx/>
                <a:latin typeface="微軟正黑體" pitchFamily="34" charset="-120"/>
                <a:ea typeface="微軟正黑體" pitchFamily="34" charset="-120"/>
              </a:rPr>
              <a:t>/</a:t>
            </a:r>
            <a:r>
              <a:rPr kumimoji="1" lang="zh-TW" altLang="en-US" sz="1800" b="1" i="0" u="none" strike="noStrike" kern="0" cap="none" spc="0" normalizeH="0" baseline="0" noProof="0" dirty="0" smtClean="0">
                <a:ln>
                  <a:noFill/>
                </a:ln>
                <a:solidFill>
                  <a:srgbClr val="FFFFFF"/>
                </a:solidFill>
                <a:effectLst/>
                <a:uLnTx/>
                <a:uFillTx/>
                <a:latin typeface="微軟正黑體" pitchFamily="34" charset="-120"/>
                <a:ea typeface="微軟正黑體" pitchFamily="34" charset="-120"/>
              </a:rPr>
              <a:t>項目</a:t>
            </a:r>
          </a:p>
        </p:txBody>
      </p:sp>
      <p:sp>
        <p:nvSpPr>
          <p:cNvPr id="15" name="矩形 14"/>
          <p:cNvSpPr>
            <a:spLocks noChangeArrowheads="1"/>
          </p:cNvSpPr>
          <p:nvPr/>
        </p:nvSpPr>
        <p:spPr bwMode="auto">
          <a:xfrm>
            <a:off x="2637447" y="1490891"/>
            <a:ext cx="3093547" cy="369332"/>
          </a:xfrm>
          <a:prstGeom prst="rect">
            <a:avLst/>
          </a:prstGeom>
          <a:solidFill>
            <a:srgbClr val="1098D3"/>
          </a:solidFill>
          <a:ln w="9525">
            <a:solidFill>
              <a:srgbClr val="FFFFFF"/>
            </a:solidFill>
            <a:miter lim="800000"/>
            <a:headEnd/>
            <a:tailEnd/>
          </a:ln>
        </p:spPr>
        <p:txBody>
          <a:bodyPr wrap="square" anchor="ctr">
            <a:spAutoFit/>
          </a:bodyPr>
          <a:lstStyle>
            <a:lvl1pPr defTabSz="457200" eaLnBrk="0" hangingPunct="0">
              <a:spcBef>
                <a:spcPct val="20000"/>
              </a:spcBef>
              <a:buChar char="•"/>
              <a:defRPr kumimoji="1" sz="3200">
                <a:solidFill>
                  <a:schemeClr val="tx1"/>
                </a:solidFill>
                <a:latin typeface="Arial" pitchFamily="34" charset="0"/>
                <a:ea typeface="新細明體" pitchFamily="18" charset="-120"/>
              </a:defRPr>
            </a:lvl1pPr>
            <a:lvl2pPr marL="742950" indent="-285750" defTabSz="457200" eaLnBrk="0" hangingPunct="0">
              <a:spcBef>
                <a:spcPct val="20000"/>
              </a:spcBef>
              <a:buChar char="–"/>
              <a:defRPr kumimoji="1" sz="2800">
                <a:solidFill>
                  <a:schemeClr val="tx1"/>
                </a:solidFill>
                <a:latin typeface="Arial" pitchFamily="34" charset="0"/>
                <a:ea typeface="新細明體" pitchFamily="18" charset="-120"/>
              </a:defRPr>
            </a:lvl2pPr>
            <a:lvl3pPr marL="1143000" indent="-228600" defTabSz="457200" eaLnBrk="0" hangingPunct="0">
              <a:spcBef>
                <a:spcPct val="20000"/>
              </a:spcBef>
              <a:buChar char="•"/>
              <a:defRPr kumimoji="1" sz="2400">
                <a:solidFill>
                  <a:schemeClr val="tx1"/>
                </a:solidFill>
                <a:latin typeface="Arial" pitchFamily="34" charset="0"/>
                <a:ea typeface="新細明體" pitchFamily="18" charset="-120"/>
              </a:defRPr>
            </a:lvl3pPr>
            <a:lvl4pPr marL="1600200" indent="-228600" defTabSz="457200" eaLnBrk="0" hangingPunct="0">
              <a:spcBef>
                <a:spcPct val="20000"/>
              </a:spcBef>
              <a:buChar char="–"/>
              <a:defRPr kumimoji="1" sz="2000">
                <a:solidFill>
                  <a:schemeClr val="tx1"/>
                </a:solidFill>
                <a:latin typeface="Arial" pitchFamily="34" charset="0"/>
                <a:ea typeface="新細明體" pitchFamily="18" charset="-120"/>
              </a:defRPr>
            </a:lvl4pPr>
            <a:lvl5pPr marL="2057400" indent="-228600" defTabSz="457200" eaLnBrk="0" hangingPunct="0">
              <a:spcBef>
                <a:spcPct val="20000"/>
              </a:spcBef>
              <a:buChar char="»"/>
              <a:defRPr kumimoji="1" sz="2000">
                <a:solidFill>
                  <a:schemeClr val="tx1"/>
                </a:solidFill>
                <a:latin typeface="Arial" pitchFamily="34" charset="0"/>
                <a:ea typeface="新細明體" pitchFamily="18" charset="-120"/>
              </a:defRPr>
            </a:lvl5pPr>
            <a:lvl6pPr marL="2514600" indent="-228600" defTabSz="457200" eaLnBrk="0" fontAlgn="base" hangingPunct="0">
              <a:spcBef>
                <a:spcPct val="20000"/>
              </a:spcBef>
              <a:spcAft>
                <a:spcPct val="0"/>
              </a:spcAft>
              <a:buChar char="»"/>
              <a:defRPr kumimoji="1" sz="2000">
                <a:solidFill>
                  <a:schemeClr val="tx1"/>
                </a:solidFill>
                <a:latin typeface="Arial" pitchFamily="34" charset="0"/>
                <a:ea typeface="新細明體" pitchFamily="18" charset="-120"/>
              </a:defRPr>
            </a:lvl6pPr>
            <a:lvl7pPr marL="2971800" indent="-228600" defTabSz="457200" eaLnBrk="0" fontAlgn="base" hangingPunct="0">
              <a:spcBef>
                <a:spcPct val="20000"/>
              </a:spcBef>
              <a:spcAft>
                <a:spcPct val="0"/>
              </a:spcAft>
              <a:buChar char="»"/>
              <a:defRPr kumimoji="1" sz="2000">
                <a:solidFill>
                  <a:schemeClr val="tx1"/>
                </a:solidFill>
                <a:latin typeface="Arial" pitchFamily="34" charset="0"/>
                <a:ea typeface="新細明體" pitchFamily="18" charset="-120"/>
              </a:defRPr>
            </a:lvl7pPr>
            <a:lvl8pPr marL="3429000" indent="-228600" defTabSz="457200" eaLnBrk="0" fontAlgn="base" hangingPunct="0">
              <a:spcBef>
                <a:spcPct val="20000"/>
              </a:spcBef>
              <a:spcAft>
                <a:spcPct val="0"/>
              </a:spcAft>
              <a:buChar char="»"/>
              <a:defRPr kumimoji="1" sz="2000">
                <a:solidFill>
                  <a:schemeClr val="tx1"/>
                </a:solidFill>
                <a:latin typeface="Arial" pitchFamily="34" charset="0"/>
                <a:ea typeface="新細明體" pitchFamily="18" charset="-120"/>
              </a:defRPr>
            </a:lvl8pPr>
            <a:lvl9pPr marL="3886200" indent="-228600" defTabSz="457200" eaLnBrk="0" fontAlgn="base" hangingPunct="0">
              <a:spcBef>
                <a:spcPct val="20000"/>
              </a:spcBef>
              <a:spcAft>
                <a:spcPct val="0"/>
              </a:spcAft>
              <a:buChar char="»"/>
              <a:defRPr kumimoji="1" sz="2000">
                <a:solidFill>
                  <a:schemeClr val="tx1"/>
                </a:solidFill>
                <a:latin typeface="Arial" pitchFamily="34" charset="0"/>
                <a:ea typeface="新細明體" pitchFamily="18" charset="-120"/>
              </a:defRPr>
            </a:lvl9pPr>
          </a:lstStyle>
          <a:p>
            <a:pPr marL="0" marR="0" lvl="0" indent="0" algn="ctr" defTabSz="457200" eaLnBrk="1" fontAlgn="auto" latinLnBrk="0" hangingPunct="1">
              <a:lnSpc>
                <a:spcPct val="100000"/>
              </a:lnSpc>
              <a:spcBef>
                <a:spcPct val="0"/>
              </a:spcBef>
              <a:spcAft>
                <a:spcPts val="0"/>
              </a:spcAft>
              <a:buClrTx/>
              <a:buSzTx/>
              <a:buFontTx/>
              <a:buNone/>
              <a:tabLst/>
              <a:defRPr/>
            </a:pPr>
            <a:r>
              <a:rPr kumimoji="1" lang="zh-TW" altLang="en-US" sz="1800" b="1" i="0" u="none" strike="noStrike" kern="0" cap="none" spc="0" normalizeH="0" baseline="0" noProof="0" smtClean="0">
                <a:ln>
                  <a:noFill/>
                </a:ln>
                <a:solidFill>
                  <a:srgbClr val="FFFFFF"/>
                </a:solidFill>
                <a:effectLst/>
                <a:uLnTx/>
                <a:uFillTx/>
                <a:latin typeface="微軟正黑體" pitchFamily="34" charset="-120"/>
                <a:ea typeface="微軟正黑體" pitchFamily="34" charset="-120"/>
              </a:rPr>
              <a:t>技職學校</a:t>
            </a:r>
          </a:p>
        </p:txBody>
      </p:sp>
      <p:sp>
        <p:nvSpPr>
          <p:cNvPr id="16" name="矩形 15"/>
          <p:cNvSpPr>
            <a:spLocks noChangeArrowheads="1"/>
          </p:cNvSpPr>
          <p:nvPr/>
        </p:nvSpPr>
        <p:spPr bwMode="auto">
          <a:xfrm>
            <a:off x="5594960" y="1490891"/>
            <a:ext cx="3091839" cy="369332"/>
          </a:xfrm>
          <a:prstGeom prst="rect">
            <a:avLst/>
          </a:prstGeom>
          <a:solidFill>
            <a:srgbClr val="1098D3"/>
          </a:solidFill>
          <a:ln w="9525">
            <a:solidFill>
              <a:srgbClr val="FFFFFF"/>
            </a:solidFill>
            <a:miter lim="800000"/>
            <a:headEnd/>
            <a:tailEnd/>
          </a:ln>
        </p:spPr>
        <p:txBody>
          <a:bodyPr wrap="square" anchor="ctr">
            <a:spAutoFit/>
          </a:bodyPr>
          <a:lstStyle>
            <a:lvl1pPr defTabSz="457200" eaLnBrk="0" hangingPunct="0">
              <a:spcBef>
                <a:spcPct val="20000"/>
              </a:spcBef>
              <a:buChar char="•"/>
              <a:defRPr kumimoji="1" sz="3200">
                <a:solidFill>
                  <a:schemeClr val="tx1"/>
                </a:solidFill>
                <a:latin typeface="Arial" pitchFamily="34" charset="0"/>
                <a:ea typeface="新細明體" pitchFamily="18" charset="-120"/>
              </a:defRPr>
            </a:lvl1pPr>
            <a:lvl2pPr marL="742950" indent="-285750" defTabSz="457200" eaLnBrk="0" hangingPunct="0">
              <a:spcBef>
                <a:spcPct val="20000"/>
              </a:spcBef>
              <a:buChar char="–"/>
              <a:defRPr kumimoji="1" sz="2800">
                <a:solidFill>
                  <a:schemeClr val="tx1"/>
                </a:solidFill>
                <a:latin typeface="Arial" pitchFamily="34" charset="0"/>
                <a:ea typeface="新細明體" pitchFamily="18" charset="-120"/>
              </a:defRPr>
            </a:lvl2pPr>
            <a:lvl3pPr marL="1143000" indent="-228600" defTabSz="457200" eaLnBrk="0" hangingPunct="0">
              <a:spcBef>
                <a:spcPct val="20000"/>
              </a:spcBef>
              <a:buChar char="•"/>
              <a:defRPr kumimoji="1" sz="2400">
                <a:solidFill>
                  <a:schemeClr val="tx1"/>
                </a:solidFill>
                <a:latin typeface="Arial" pitchFamily="34" charset="0"/>
                <a:ea typeface="新細明體" pitchFamily="18" charset="-120"/>
              </a:defRPr>
            </a:lvl3pPr>
            <a:lvl4pPr marL="1600200" indent="-228600" defTabSz="457200" eaLnBrk="0" hangingPunct="0">
              <a:spcBef>
                <a:spcPct val="20000"/>
              </a:spcBef>
              <a:buChar char="–"/>
              <a:defRPr kumimoji="1" sz="2000">
                <a:solidFill>
                  <a:schemeClr val="tx1"/>
                </a:solidFill>
                <a:latin typeface="Arial" pitchFamily="34" charset="0"/>
                <a:ea typeface="新細明體" pitchFamily="18" charset="-120"/>
              </a:defRPr>
            </a:lvl4pPr>
            <a:lvl5pPr marL="2057400" indent="-228600" defTabSz="457200" eaLnBrk="0" hangingPunct="0">
              <a:spcBef>
                <a:spcPct val="20000"/>
              </a:spcBef>
              <a:buChar char="»"/>
              <a:defRPr kumimoji="1" sz="2000">
                <a:solidFill>
                  <a:schemeClr val="tx1"/>
                </a:solidFill>
                <a:latin typeface="Arial" pitchFamily="34" charset="0"/>
                <a:ea typeface="新細明體" pitchFamily="18" charset="-120"/>
              </a:defRPr>
            </a:lvl5pPr>
            <a:lvl6pPr marL="2514600" indent="-228600" defTabSz="457200" eaLnBrk="0" fontAlgn="base" hangingPunct="0">
              <a:spcBef>
                <a:spcPct val="20000"/>
              </a:spcBef>
              <a:spcAft>
                <a:spcPct val="0"/>
              </a:spcAft>
              <a:buChar char="»"/>
              <a:defRPr kumimoji="1" sz="2000">
                <a:solidFill>
                  <a:schemeClr val="tx1"/>
                </a:solidFill>
                <a:latin typeface="Arial" pitchFamily="34" charset="0"/>
                <a:ea typeface="新細明體" pitchFamily="18" charset="-120"/>
              </a:defRPr>
            </a:lvl6pPr>
            <a:lvl7pPr marL="2971800" indent="-228600" defTabSz="457200" eaLnBrk="0" fontAlgn="base" hangingPunct="0">
              <a:spcBef>
                <a:spcPct val="20000"/>
              </a:spcBef>
              <a:spcAft>
                <a:spcPct val="0"/>
              </a:spcAft>
              <a:buChar char="»"/>
              <a:defRPr kumimoji="1" sz="2000">
                <a:solidFill>
                  <a:schemeClr val="tx1"/>
                </a:solidFill>
                <a:latin typeface="Arial" pitchFamily="34" charset="0"/>
                <a:ea typeface="新細明體" pitchFamily="18" charset="-120"/>
              </a:defRPr>
            </a:lvl7pPr>
            <a:lvl8pPr marL="3429000" indent="-228600" defTabSz="457200" eaLnBrk="0" fontAlgn="base" hangingPunct="0">
              <a:spcBef>
                <a:spcPct val="20000"/>
              </a:spcBef>
              <a:spcAft>
                <a:spcPct val="0"/>
              </a:spcAft>
              <a:buChar char="»"/>
              <a:defRPr kumimoji="1" sz="2000">
                <a:solidFill>
                  <a:schemeClr val="tx1"/>
                </a:solidFill>
                <a:latin typeface="Arial" pitchFamily="34" charset="0"/>
                <a:ea typeface="新細明體" pitchFamily="18" charset="-120"/>
              </a:defRPr>
            </a:lvl8pPr>
            <a:lvl9pPr marL="3886200" indent="-228600" defTabSz="457200" eaLnBrk="0" fontAlgn="base" hangingPunct="0">
              <a:spcBef>
                <a:spcPct val="20000"/>
              </a:spcBef>
              <a:spcAft>
                <a:spcPct val="0"/>
              </a:spcAft>
              <a:buChar char="»"/>
              <a:defRPr kumimoji="1" sz="2000">
                <a:solidFill>
                  <a:schemeClr val="tx1"/>
                </a:solidFill>
                <a:latin typeface="Arial" pitchFamily="34" charset="0"/>
                <a:ea typeface="新細明體" pitchFamily="18" charset="-120"/>
              </a:defRPr>
            </a:lvl9pPr>
          </a:lstStyle>
          <a:p>
            <a:pPr marL="0" marR="0" lvl="0" indent="0" algn="ctr" defTabSz="457200" eaLnBrk="1" fontAlgn="auto" latinLnBrk="0" hangingPunct="1">
              <a:lnSpc>
                <a:spcPct val="100000"/>
              </a:lnSpc>
              <a:spcBef>
                <a:spcPct val="0"/>
              </a:spcBef>
              <a:spcAft>
                <a:spcPts val="0"/>
              </a:spcAft>
              <a:buClrTx/>
              <a:buSzTx/>
              <a:buFontTx/>
              <a:buNone/>
              <a:tabLst/>
              <a:defRPr/>
            </a:pPr>
            <a:r>
              <a:rPr kumimoji="1" lang="zh-TW" altLang="en-US" sz="1800" b="1" i="0" u="none" strike="noStrike" kern="0" cap="none" spc="0" normalizeH="0" baseline="0" noProof="0" smtClean="0">
                <a:ln>
                  <a:noFill/>
                </a:ln>
                <a:solidFill>
                  <a:srgbClr val="FFFFFF"/>
                </a:solidFill>
                <a:effectLst/>
                <a:uLnTx/>
                <a:uFillTx/>
                <a:latin typeface="微軟正黑體" pitchFamily="34" charset="-120"/>
                <a:ea typeface="微軟正黑體" pitchFamily="34" charset="-120"/>
              </a:rPr>
              <a:t>高中</a:t>
            </a:r>
          </a:p>
        </p:txBody>
      </p:sp>
      <p:pic>
        <p:nvPicPr>
          <p:cNvPr id="17" name="圖片 1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8520" y="2608625"/>
            <a:ext cx="1875713" cy="3932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1064875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2" presetClass="entr" presetSubtype="8" fill="hold" grpId="0" nodeType="withEffect">
                                  <p:stCondLst>
                                    <p:cond delay="50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500" fill="hold"/>
                                        <p:tgtEl>
                                          <p:spTgt spid="4"/>
                                        </p:tgtEl>
                                        <p:attrNameLst>
                                          <p:attrName>ppt_x</p:attrName>
                                        </p:attrNameLst>
                                      </p:cBhvr>
                                      <p:tavLst>
                                        <p:tav tm="0">
                                          <p:val>
                                            <p:strVal val="0-#ppt_w/2"/>
                                          </p:val>
                                        </p:tav>
                                        <p:tav tm="100000">
                                          <p:val>
                                            <p:strVal val="#ppt_x"/>
                                          </p:val>
                                        </p:tav>
                                      </p:tavLst>
                                    </p:anim>
                                    <p:anim calcmode="lin" valueType="num">
                                      <p:cBhvr additive="base">
                                        <p:cTn id="11" dur="500" fill="hold"/>
                                        <p:tgtEl>
                                          <p:spTgt spid="4"/>
                                        </p:tgtEl>
                                        <p:attrNameLst>
                                          <p:attrName>ppt_y</p:attrName>
                                        </p:attrNameLst>
                                      </p:cBhvr>
                                      <p:tavLst>
                                        <p:tav tm="0">
                                          <p:val>
                                            <p:strVal val="#ppt_y"/>
                                          </p:val>
                                        </p:tav>
                                        <p:tav tm="100000">
                                          <p:val>
                                            <p:strVal val="#ppt_y"/>
                                          </p:val>
                                        </p:tav>
                                      </p:tavLst>
                                    </p:anim>
                                  </p:childTnLst>
                                </p:cTn>
                              </p:par>
                              <p:par>
                                <p:cTn id="12" presetID="2" presetClass="entr" presetSubtype="8" fill="hold" nodeType="withEffect">
                                  <p:stCondLst>
                                    <p:cond delay="1000"/>
                                  </p:stCondLst>
                                  <p:childTnLst>
                                    <p:set>
                                      <p:cBhvr>
                                        <p:cTn id="13" dur="1" fill="hold">
                                          <p:stCondLst>
                                            <p:cond delay="0"/>
                                          </p:stCondLst>
                                        </p:cTn>
                                        <p:tgtEl>
                                          <p:spTgt spid="17"/>
                                        </p:tgtEl>
                                        <p:attrNameLst>
                                          <p:attrName>style.visibility</p:attrName>
                                        </p:attrNameLst>
                                      </p:cBhvr>
                                      <p:to>
                                        <p:strVal val="visible"/>
                                      </p:to>
                                    </p:set>
                                    <p:anim calcmode="lin" valueType="num">
                                      <p:cBhvr additive="base">
                                        <p:cTn id="14" dur="500" fill="hold"/>
                                        <p:tgtEl>
                                          <p:spTgt spid="17"/>
                                        </p:tgtEl>
                                        <p:attrNameLst>
                                          <p:attrName>ppt_x</p:attrName>
                                        </p:attrNameLst>
                                      </p:cBhvr>
                                      <p:tavLst>
                                        <p:tav tm="0">
                                          <p:val>
                                            <p:strVal val="0-#ppt_w/2"/>
                                          </p:val>
                                        </p:tav>
                                        <p:tav tm="100000">
                                          <p:val>
                                            <p:strVal val="#ppt_x"/>
                                          </p:val>
                                        </p:tav>
                                      </p:tavLst>
                                    </p:anim>
                                    <p:anim calcmode="lin" valueType="num">
                                      <p:cBhvr additive="base">
                                        <p:cTn id="15" dur="500" fill="hold"/>
                                        <p:tgtEl>
                                          <p:spTgt spid="17"/>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170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par>
                                <p:cTn id="19" presetID="10" presetClass="entr" presetSubtype="0" fill="hold" grpId="0" nodeType="withEffect">
                                  <p:stCondLst>
                                    <p:cond delay="170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par>
                                <p:cTn id="22" presetID="10" presetClass="entr" presetSubtype="0" fill="hold" grpId="0" nodeType="withEffect">
                                  <p:stCondLst>
                                    <p:cond delay="170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par>
                                <p:cTn id="25" presetID="22" presetClass="entr" presetSubtype="1" fill="hold" grpId="0" nodeType="withEffect">
                                  <p:stCondLst>
                                    <p:cond delay="3000"/>
                                  </p:stCondLst>
                                  <p:childTnLst>
                                    <p:set>
                                      <p:cBhvr>
                                        <p:cTn id="26" dur="1" fill="hold">
                                          <p:stCondLst>
                                            <p:cond delay="0"/>
                                          </p:stCondLst>
                                        </p:cTn>
                                        <p:tgtEl>
                                          <p:spTgt spid="5"/>
                                        </p:tgtEl>
                                        <p:attrNameLst>
                                          <p:attrName>style.visibility</p:attrName>
                                        </p:attrNameLst>
                                      </p:cBhvr>
                                      <p:to>
                                        <p:strVal val="visible"/>
                                      </p:to>
                                    </p:set>
                                    <p:animEffect transition="in" filter="wipe(up)">
                                      <p:cBhvr>
                                        <p:cTn id="27" dur="500"/>
                                        <p:tgtEl>
                                          <p:spTgt spid="5"/>
                                        </p:tgtEl>
                                      </p:cBhvr>
                                    </p:animEffect>
                                  </p:childTnLst>
                                </p:cTn>
                              </p:par>
                              <p:par>
                                <p:cTn id="28" presetID="22" presetClass="entr" presetSubtype="1" fill="hold" grpId="0" nodeType="withEffect">
                                  <p:stCondLst>
                                    <p:cond delay="3000"/>
                                  </p:stCondLst>
                                  <p:childTnLst>
                                    <p:set>
                                      <p:cBhvr>
                                        <p:cTn id="29" dur="1" fill="hold">
                                          <p:stCondLst>
                                            <p:cond delay="0"/>
                                          </p:stCondLst>
                                        </p:cTn>
                                        <p:tgtEl>
                                          <p:spTgt spid="6"/>
                                        </p:tgtEl>
                                        <p:attrNameLst>
                                          <p:attrName>style.visibility</p:attrName>
                                        </p:attrNameLst>
                                      </p:cBhvr>
                                      <p:to>
                                        <p:strVal val="visible"/>
                                      </p:to>
                                    </p:set>
                                    <p:animEffect transition="in" filter="wipe(up)">
                                      <p:cBhvr>
                                        <p:cTn id="30" dur="500"/>
                                        <p:tgtEl>
                                          <p:spTgt spid="6"/>
                                        </p:tgtEl>
                                      </p:cBhvr>
                                    </p:animEffect>
                                  </p:childTnLst>
                                </p:cTn>
                              </p:par>
                              <p:par>
                                <p:cTn id="31" presetID="22" presetClass="entr" presetSubtype="1" fill="hold" grpId="0" nodeType="withEffect">
                                  <p:stCondLst>
                                    <p:cond delay="3000"/>
                                  </p:stCondLst>
                                  <p:childTnLst>
                                    <p:set>
                                      <p:cBhvr>
                                        <p:cTn id="32" dur="1" fill="hold">
                                          <p:stCondLst>
                                            <p:cond delay="0"/>
                                          </p:stCondLst>
                                        </p:cTn>
                                        <p:tgtEl>
                                          <p:spTgt spid="7"/>
                                        </p:tgtEl>
                                        <p:attrNameLst>
                                          <p:attrName>style.visibility</p:attrName>
                                        </p:attrNameLst>
                                      </p:cBhvr>
                                      <p:to>
                                        <p:strVal val="visible"/>
                                      </p:to>
                                    </p:set>
                                    <p:animEffect transition="in" filter="wipe(up)">
                                      <p:cBhvr>
                                        <p:cTn id="33" dur="500"/>
                                        <p:tgtEl>
                                          <p:spTgt spid="7"/>
                                        </p:tgtEl>
                                      </p:cBhvr>
                                    </p:animEffect>
                                  </p:childTnLst>
                                </p:cTn>
                              </p:par>
                              <p:par>
                                <p:cTn id="34" presetID="22" presetClass="entr" presetSubtype="8" fill="hold" grpId="0" nodeType="withEffect">
                                  <p:stCondLst>
                                    <p:cond delay="4800"/>
                                  </p:stCondLst>
                                  <p:childTnLst>
                                    <p:set>
                                      <p:cBhvr>
                                        <p:cTn id="35" dur="1" fill="hold">
                                          <p:stCondLst>
                                            <p:cond delay="0"/>
                                          </p:stCondLst>
                                        </p:cTn>
                                        <p:tgtEl>
                                          <p:spTgt spid="8">
                                            <p:bg/>
                                          </p:spTgt>
                                        </p:tgtEl>
                                        <p:attrNameLst>
                                          <p:attrName>style.visibility</p:attrName>
                                        </p:attrNameLst>
                                      </p:cBhvr>
                                      <p:to>
                                        <p:strVal val="visible"/>
                                      </p:to>
                                    </p:set>
                                    <p:animEffect transition="in" filter="wipe(left)">
                                      <p:cBhvr>
                                        <p:cTn id="36" dur="500"/>
                                        <p:tgtEl>
                                          <p:spTgt spid="8">
                                            <p:bg/>
                                          </p:spTgt>
                                        </p:tgtEl>
                                      </p:cBhvr>
                                    </p:animEffect>
                                  </p:childTnLst>
                                </p:cTn>
                              </p:par>
                              <p:par>
                                <p:cTn id="37" presetID="22" presetClass="entr" presetSubtype="8" fill="hold" grpId="0" nodeType="withEffect">
                                  <p:stCondLst>
                                    <p:cond delay="4800"/>
                                  </p:stCondLst>
                                  <p:iterate type="lt">
                                    <p:tmPct val="0"/>
                                  </p:iterate>
                                  <p:childTnLst>
                                    <p:set>
                                      <p:cBhvr>
                                        <p:cTn id="38" dur="1" fill="hold">
                                          <p:stCondLst>
                                            <p:cond delay="0"/>
                                          </p:stCondLst>
                                        </p:cTn>
                                        <p:tgtEl>
                                          <p:spTgt spid="8">
                                            <p:txEl>
                                              <p:pRg st="1" end="1"/>
                                            </p:txEl>
                                          </p:spTgt>
                                        </p:tgtEl>
                                        <p:attrNameLst>
                                          <p:attrName>style.visibility</p:attrName>
                                        </p:attrNameLst>
                                      </p:cBhvr>
                                      <p:to>
                                        <p:strVal val="visible"/>
                                      </p:to>
                                    </p:set>
                                    <p:animEffect transition="in" filter="wipe(left)">
                                      <p:cBhvr>
                                        <p:cTn id="39" dur="500"/>
                                        <p:tgtEl>
                                          <p:spTgt spid="8">
                                            <p:txEl>
                                              <p:pRg st="1" end="1"/>
                                            </p:txEl>
                                          </p:spTgt>
                                        </p:tgtEl>
                                      </p:cBhvr>
                                    </p:animEffect>
                                  </p:childTnLst>
                                </p:cTn>
                              </p:par>
                              <p:par>
                                <p:cTn id="40" presetID="22" presetClass="entr" presetSubtype="8" fill="hold" grpId="0" nodeType="withEffect">
                                  <p:stCondLst>
                                    <p:cond delay="4800"/>
                                  </p:stCondLst>
                                  <p:iterate type="lt">
                                    <p:tmPct val="0"/>
                                  </p:iterate>
                                  <p:childTnLst>
                                    <p:set>
                                      <p:cBhvr>
                                        <p:cTn id="41" dur="1" fill="hold">
                                          <p:stCondLst>
                                            <p:cond delay="0"/>
                                          </p:stCondLst>
                                        </p:cTn>
                                        <p:tgtEl>
                                          <p:spTgt spid="8">
                                            <p:txEl>
                                              <p:pRg st="2" end="2"/>
                                            </p:txEl>
                                          </p:spTgt>
                                        </p:tgtEl>
                                        <p:attrNameLst>
                                          <p:attrName>style.visibility</p:attrName>
                                        </p:attrNameLst>
                                      </p:cBhvr>
                                      <p:to>
                                        <p:strVal val="visible"/>
                                      </p:to>
                                    </p:set>
                                    <p:animEffect transition="in" filter="wipe(left)">
                                      <p:cBhvr>
                                        <p:cTn id="42" dur="500"/>
                                        <p:tgtEl>
                                          <p:spTgt spid="8">
                                            <p:txEl>
                                              <p:pRg st="2" end="2"/>
                                            </p:txEl>
                                          </p:spTgt>
                                        </p:tgtEl>
                                      </p:cBhvr>
                                    </p:animEffect>
                                  </p:childTnLst>
                                </p:cTn>
                              </p:par>
                              <p:par>
                                <p:cTn id="43" presetID="34" presetClass="emph" presetSubtype="0" fill="hold" grpId="1" nodeType="withEffect">
                                  <p:stCondLst>
                                    <p:cond delay="5500"/>
                                  </p:stCondLst>
                                  <p:iterate type="lt">
                                    <p:tmPct val="10000"/>
                                  </p:iterate>
                                  <p:childTnLst>
                                    <p:animMotion origin="layout" path="M 0.0 0.0 L 0.0 -0.07213" pathEditMode="relative" ptsTypes="">
                                      <p:cBhvr>
                                        <p:cTn id="44" dur="250" accel="50000" decel="50000" autoRev="1" fill="hold">
                                          <p:stCondLst>
                                            <p:cond delay="0"/>
                                          </p:stCondLst>
                                        </p:cTn>
                                        <p:tgtEl>
                                          <p:spTgt spid="8">
                                            <p:txEl>
                                              <p:pRg st="1" end="1"/>
                                            </p:txEl>
                                          </p:spTgt>
                                        </p:tgtEl>
                                        <p:attrNameLst>
                                          <p:attrName>ppt_x</p:attrName>
                                          <p:attrName>ppt_y</p:attrName>
                                        </p:attrNameLst>
                                      </p:cBhvr>
                                    </p:animMotion>
                                    <p:animRot by="1500000">
                                      <p:cBhvr>
                                        <p:cTn id="45" dur="125" fill="hold">
                                          <p:stCondLst>
                                            <p:cond delay="0"/>
                                          </p:stCondLst>
                                        </p:cTn>
                                        <p:tgtEl>
                                          <p:spTgt spid="8">
                                            <p:txEl>
                                              <p:pRg st="1" end="1"/>
                                            </p:txEl>
                                          </p:spTgt>
                                        </p:tgtEl>
                                        <p:attrNameLst>
                                          <p:attrName>r</p:attrName>
                                        </p:attrNameLst>
                                      </p:cBhvr>
                                    </p:animRot>
                                    <p:animRot by="-1500000">
                                      <p:cBhvr>
                                        <p:cTn id="46" dur="125" fill="hold">
                                          <p:stCondLst>
                                            <p:cond delay="125"/>
                                          </p:stCondLst>
                                        </p:cTn>
                                        <p:tgtEl>
                                          <p:spTgt spid="8">
                                            <p:txEl>
                                              <p:pRg st="1" end="1"/>
                                            </p:txEl>
                                          </p:spTgt>
                                        </p:tgtEl>
                                        <p:attrNameLst>
                                          <p:attrName>r</p:attrName>
                                        </p:attrNameLst>
                                      </p:cBhvr>
                                    </p:animRot>
                                    <p:animRot by="-1500000">
                                      <p:cBhvr>
                                        <p:cTn id="47" dur="125" fill="hold">
                                          <p:stCondLst>
                                            <p:cond delay="250"/>
                                          </p:stCondLst>
                                        </p:cTn>
                                        <p:tgtEl>
                                          <p:spTgt spid="8">
                                            <p:txEl>
                                              <p:pRg st="1" end="1"/>
                                            </p:txEl>
                                          </p:spTgt>
                                        </p:tgtEl>
                                        <p:attrNameLst>
                                          <p:attrName>r</p:attrName>
                                        </p:attrNameLst>
                                      </p:cBhvr>
                                    </p:animRot>
                                    <p:animRot by="1500000">
                                      <p:cBhvr>
                                        <p:cTn id="48" dur="125" fill="hold">
                                          <p:stCondLst>
                                            <p:cond delay="375"/>
                                          </p:stCondLst>
                                        </p:cTn>
                                        <p:tgtEl>
                                          <p:spTgt spid="8">
                                            <p:txEl>
                                              <p:pRg st="1" end="1"/>
                                            </p:txEl>
                                          </p:spTgt>
                                        </p:tgtEl>
                                        <p:attrNameLst>
                                          <p:attrName>r</p:attrName>
                                        </p:attrNameLst>
                                      </p:cBhvr>
                                    </p:animRot>
                                  </p:childTnLst>
                                </p:cTn>
                              </p:par>
                              <p:par>
                                <p:cTn id="49" presetID="22" presetClass="entr" presetSubtype="8" fill="hold" grpId="0" nodeType="withEffect">
                                  <p:stCondLst>
                                    <p:cond delay="4800"/>
                                  </p:stCondLst>
                                  <p:childTnLst>
                                    <p:set>
                                      <p:cBhvr>
                                        <p:cTn id="50" dur="1" fill="hold">
                                          <p:stCondLst>
                                            <p:cond delay="0"/>
                                          </p:stCondLst>
                                        </p:cTn>
                                        <p:tgtEl>
                                          <p:spTgt spid="10">
                                            <p:bg/>
                                          </p:spTgt>
                                        </p:tgtEl>
                                        <p:attrNameLst>
                                          <p:attrName>style.visibility</p:attrName>
                                        </p:attrNameLst>
                                      </p:cBhvr>
                                      <p:to>
                                        <p:strVal val="visible"/>
                                      </p:to>
                                    </p:set>
                                    <p:animEffect transition="in" filter="wipe(left)">
                                      <p:cBhvr>
                                        <p:cTn id="51" dur="500"/>
                                        <p:tgtEl>
                                          <p:spTgt spid="10">
                                            <p:bg/>
                                          </p:spTgt>
                                        </p:tgtEl>
                                      </p:cBhvr>
                                    </p:animEffect>
                                  </p:childTnLst>
                                </p:cTn>
                              </p:par>
                              <p:par>
                                <p:cTn id="52" presetID="22" presetClass="entr" presetSubtype="8" fill="hold" grpId="0" nodeType="withEffect">
                                  <p:stCondLst>
                                    <p:cond delay="4800"/>
                                  </p:stCondLst>
                                  <p:iterate type="lt">
                                    <p:tmPct val="0"/>
                                  </p:iterate>
                                  <p:childTnLst>
                                    <p:set>
                                      <p:cBhvr>
                                        <p:cTn id="53" dur="1" fill="hold">
                                          <p:stCondLst>
                                            <p:cond delay="0"/>
                                          </p:stCondLst>
                                        </p:cTn>
                                        <p:tgtEl>
                                          <p:spTgt spid="10">
                                            <p:txEl>
                                              <p:pRg st="0" end="0"/>
                                            </p:txEl>
                                          </p:spTgt>
                                        </p:tgtEl>
                                        <p:attrNameLst>
                                          <p:attrName>style.visibility</p:attrName>
                                        </p:attrNameLst>
                                      </p:cBhvr>
                                      <p:to>
                                        <p:strVal val="visible"/>
                                      </p:to>
                                    </p:set>
                                    <p:animEffect transition="in" filter="wipe(left)">
                                      <p:cBhvr>
                                        <p:cTn id="54" dur="500"/>
                                        <p:tgtEl>
                                          <p:spTgt spid="10">
                                            <p:txEl>
                                              <p:pRg st="0" end="0"/>
                                            </p:txEl>
                                          </p:spTgt>
                                        </p:tgtEl>
                                      </p:cBhvr>
                                    </p:animEffect>
                                  </p:childTnLst>
                                </p:cTn>
                              </p:par>
                              <p:par>
                                <p:cTn id="55" presetID="22" presetClass="entr" presetSubtype="8" fill="hold" grpId="0" nodeType="withEffect">
                                  <p:stCondLst>
                                    <p:cond delay="4800"/>
                                  </p:stCondLst>
                                  <p:iterate type="lt">
                                    <p:tmPct val="0"/>
                                  </p:iterate>
                                  <p:childTnLst>
                                    <p:set>
                                      <p:cBhvr>
                                        <p:cTn id="56" dur="1" fill="hold">
                                          <p:stCondLst>
                                            <p:cond delay="0"/>
                                          </p:stCondLst>
                                        </p:cTn>
                                        <p:tgtEl>
                                          <p:spTgt spid="10">
                                            <p:txEl>
                                              <p:pRg st="1" end="1"/>
                                            </p:txEl>
                                          </p:spTgt>
                                        </p:tgtEl>
                                        <p:attrNameLst>
                                          <p:attrName>style.visibility</p:attrName>
                                        </p:attrNameLst>
                                      </p:cBhvr>
                                      <p:to>
                                        <p:strVal val="visible"/>
                                      </p:to>
                                    </p:set>
                                    <p:animEffect transition="in" filter="wipe(left)">
                                      <p:cBhvr>
                                        <p:cTn id="57" dur="500"/>
                                        <p:tgtEl>
                                          <p:spTgt spid="10">
                                            <p:txEl>
                                              <p:pRg st="1" end="1"/>
                                            </p:txEl>
                                          </p:spTgt>
                                        </p:tgtEl>
                                      </p:cBhvr>
                                    </p:animEffect>
                                  </p:childTnLst>
                                </p:cTn>
                              </p:par>
                              <p:par>
                                <p:cTn id="58" presetID="34" presetClass="emph" presetSubtype="0" fill="hold" grpId="1" nodeType="withEffect">
                                  <p:stCondLst>
                                    <p:cond delay="6800"/>
                                  </p:stCondLst>
                                  <p:iterate type="lt">
                                    <p:tmPct val="10000"/>
                                  </p:iterate>
                                  <p:childTnLst>
                                    <p:animMotion origin="layout" path="M 0.0 0.0 L 0.0 -0.07213" pathEditMode="relative" ptsTypes="">
                                      <p:cBhvr>
                                        <p:cTn id="59" dur="250" accel="50000" decel="50000" autoRev="1" fill="hold">
                                          <p:stCondLst>
                                            <p:cond delay="0"/>
                                          </p:stCondLst>
                                        </p:cTn>
                                        <p:tgtEl>
                                          <p:spTgt spid="10">
                                            <p:txEl>
                                              <p:pRg st="0" end="0"/>
                                            </p:txEl>
                                          </p:spTgt>
                                        </p:tgtEl>
                                        <p:attrNameLst>
                                          <p:attrName>ppt_x</p:attrName>
                                          <p:attrName>ppt_y</p:attrName>
                                        </p:attrNameLst>
                                      </p:cBhvr>
                                    </p:animMotion>
                                    <p:animRot by="1500000">
                                      <p:cBhvr>
                                        <p:cTn id="60" dur="125" fill="hold">
                                          <p:stCondLst>
                                            <p:cond delay="0"/>
                                          </p:stCondLst>
                                        </p:cTn>
                                        <p:tgtEl>
                                          <p:spTgt spid="10">
                                            <p:txEl>
                                              <p:pRg st="0" end="0"/>
                                            </p:txEl>
                                          </p:spTgt>
                                        </p:tgtEl>
                                        <p:attrNameLst>
                                          <p:attrName>r</p:attrName>
                                        </p:attrNameLst>
                                      </p:cBhvr>
                                    </p:animRot>
                                    <p:animRot by="-1500000">
                                      <p:cBhvr>
                                        <p:cTn id="61" dur="125" fill="hold">
                                          <p:stCondLst>
                                            <p:cond delay="125"/>
                                          </p:stCondLst>
                                        </p:cTn>
                                        <p:tgtEl>
                                          <p:spTgt spid="10">
                                            <p:txEl>
                                              <p:pRg st="0" end="0"/>
                                            </p:txEl>
                                          </p:spTgt>
                                        </p:tgtEl>
                                        <p:attrNameLst>
                                          <p:attrName>r</p:attrName>
                                        </p:attrNameLst>
                                      </p:cBhvr>
                                    </p:animRot>
                                    <p:animRot by="-1500000">
                                      <p:cBhvr>
                                        <p:cTn id="62" dur="125" fill="hold">
                                          <p:stCondLst>
                                            <p:cond delay="250"/>
                                          </p:stCondLst>
                                        </p:cTn>
                                        <p:tgtEl>
                                          <p:spTgt spid="10">
                                            <p:txEl>
                                              <p:pRg st="0" end="0"/>
                                            </p:txEl>
                                          </p:spTgt>
                                        </p:tgtEl>
                                        <p:attrNameLst>
                                          <p:attrName>r</p:attrName>
                                        </p:attrNameLst>
                                      </p:cBhvr>
                                    </p:animRot>
                                    <p:animRot by="1500000">
                                      <p:cBhvr>
                                        <p:cTn id="63" dur="125" fill="hold">
                                          <p:stCondLst>
                                            <p:cond delay="375"/>
                                          </p:stCondLst>
                                        </p:cTn>
                                        <p:tgtEl>
                                          <p:spTgt spid="10">
                                            <p:txEl>
                                              <p:pRg st="0" end="0"/>
                                            </p:txEl>
                                          </p:spTgt>
                                        </p:tgtEl>
                                        <p:attrNameLst>
                                          <p:attrName>r</p:attrName>
                                        </p:attrNameLst>
                                      </p:cBhvr>
                                    </p:animRot>
                                  </p:childTnLst>
                                </p:cTn>
                              </p:par>
                              <p:par>
                                <p:cTn id="64" presetID="22" presetClass="entr" presetSubtype="8" fill="hold" grpId="0" nodeType="withEffect">
                                  <p:stCondLst>
                                    <p:cond delay="4800"/>
                                  </p:stCondLst>
                                  <p:childTnLst>
                                    <p:set>
                                      <p:cBhvr>
                                        <p:cTn id="65" dur="1" fill="hold">
                                          <p:stCondLst>
                                            <p:cond delay="0"/>
                                          </p:stCondLst>
                                        </p:cTn>
                                        <p:tgtEl>
                                          <p:spTgt spid="12">
                                            <p:bg/>
                                          </p:spTgt>
                                        </p:tgtEl>
                                        <p:attrNameLst>
                                          <p:attrName>style.visibility</p:attrName>
                                        </p:attrNameLst>
                                      </p:cBhvr>
                                      <p:to>
                                        <p:strVal val="visible"/>
                                      </p:to>
                                    </p:set>
                                    <p:animEffect transition="in" filter="wipe(left)">
                                      <p:cBhvr>
                                        <p:cTn id="66" dur="500"/>
                                        <p:tgtEl>
                                          <p:spTgt spid="12">
                                            <p:bg/>
                                          </p:spTgt>
                                        </p:tgtEl>
                                      </p:cBhvr>
                                    </p:animEffect>
                                  </p:childTnLst>
                                </p:cTn>
                              </p:par>
                              <p:par>
                                <p:cTn id="67" presetID="22" presetClass="entr" presetSubtype="8" fill="hold" grpId="0" nodeType="withEffect">
                                  <p:stCondLst>
                                    <p:cond delay="4800"/>
                                  </p:stCondLst>
                                  <p:iterate type="lt">
                                    <p:tmPct val="0"/>
                                  </p:iterate>
                                  <p:childTnLst>
                                    <p:set>
                                      <p:cBhvr>
                                        <p:cTn id="68" dur="1" fill="hold">
                                          <p:stCondLst>
                                            <p:cond delay="0"/>
                                          </p:stCondLst>
                                        </p:cTn>
                                        <p:tgtEl>
                                          <p:spTgt spid="12">
                                            <p:txEl>
                                              <p:pRg st="0" end="0"/>
                                            </p:txEl>
                                          </p:spTgt>
                                        </p:tgtEl>
                                        <p:attrNameLst>
                                          <p:attrName>style.visibility</p:attrName>
                                        </p:attrNameLst>
                                      </p:cBhvr>
                                      <p:to>
                                        <p:strVal val="visible"/>
                                      </p:to>
                                    </p:set>
                                    <p:animEffect transition="in" filter="wipe(left)">
                                      <p:cBhvr>
                                        <p:cTn id="69" dur="500"/>
                                        <p:tgtEl>
                                          <p:spTgt spid="12">
                                            <p:txEl>
                                              <p:pRg st="0" end="0"/>
                                            </p:txEl>
                                          </p:spTgt>
                                        </p:tgtEl>
                                      </p:cBhvr>
                                    </p:animEffect>
                                  </p:childTnLst>
                                </p:cTn>
                              </p:par>
                              <p:par>
                                <p:cTn id="70" presetID="22" presetClass="entr" presetSubtype="8" fill="hold" grpId="0" nodeType="withEffect">
                                  <p:stCondLst>
                                    <p:cond delay="4800"/>
                                  </p:stCondLst>
                                  <p:iterate type="lt">
                                    <p:tmPct val="0"/>
                                  </p:iterate>
                                  <p:childTnLst>
                                    <p:set>
                                      <p:cBhvr>
                                        <p:cTn id="71" dur="1" fill="hold">
                                          <p:stCondLst>
                                            <p:cond delay="0"/>
                                          </p:stCondLst>
                                        </p:cTn>
                                        <p:tgtEl>
                                          <p:spTgt spid="12">
                                            <p:txEl>
                                              <p:pRg st="1" end="1"/>
                                            </p:txEl>
                                          </p:spTgt>
                                        </p:tgtEl>
                                        <p:attrNameLst>
                                          <p:attrName>style.visibility</p:attrName>
                                        </p:attrNameLst>
                                      </p:cBhvr>
                                      <p:to>
                                        <p:strVal val="visible"/>
                                      </p:to>
                                    </p:set>
                                    <p:animEffect transition="in" filter="wipe(left)">
                                      <p:cBhvr>
                                        <p:cTn id="72" dur="500"/>
                                        <p:tgtEl>
                                          <p:spTgt spid="12">
                                            <p:txEl>
                                              <p:pRg st="1" end="1"/>
                                            </p:txEl>
                                          </p:spTgt>
                                        </p:tgtEl>
                                      </p:cBhvr>
                                    </p:animEffect>
                                  </p:childTnLst>
                                </p:cTn>
                              </p:par>
                              <p:par>
                                <p:cTn id="73" presetID="22" presetClass="entr" presetSubtype="8" fill="hold" grpId="0" nodeType="withEffect">
                                  <p:stCondLst>
                                    <p:cond delay="4800"/>
                                  </p:stCondLst>
                                  <p:iterate type="lt">
                                    <p:tmPct val="0"/>
                                  </p:iterate>
                                  <p:childTnLst>
                                    <p:set>
                                      <p:cBhvr>
                                        <p:cTn id="74" dur="1" fill="hold">
                                          <p:stCondLst>
                                            <p:cond delay="0"/>
                                          </p:stCondLst>
                                        </p:cTn>
                                        <p:tgtEl>
                                          <p:spTgt spid="12">
                                            <p:txEl>
                                              <p:pRg st="2" end="2"/>
                                            </p:txEl>
                                          </p:spTgt>
                                        </p:tgtEl>
                                        <p:attrNameLst>
                                          <p:attrName>style.visibility</p:attrName>
                                        </p:attrNameLst>
                                      </p:cBhvr>
                                      <p:to>
                                        <p:strVal val="visible"/>
                                      </p:to>
                                    </p:set>
                                    <p:animEffect transition="in" filter="wipe(left)">
                                      <p:cBhvr>
                                        <p:cTn id="75" dur="500"/>
                                        <p:tgtEl>
                                          <p:spTgt spid="12">
                                            <p:txEl>
                                              <p:pRg st="2" end="2"/>
                                            </p:txEl>
                                          </p:spTgt>
                                        </p:tgtEl>
                                      </p:cBhvr>
                                    </p:animEffect>
                                  </p:childTnLst>
                                </p:cTn>
                              </p:par>
                              <p:par>
                                <p:cTn id="76" presetID="34" presetClass="emph" presetSubtype="0" fill="hold" grpId="1" nodeType="withEffect">
                                  <p:stCondLst>
                                    <p:cond delay="9300"/>
                                  </p:stCondLst>
                                  <p:iterate type="lt">
                                    <p:tmPct val="10000"/>
                                  </p:iterate>
                                  <p:childTnLst>
                                    <p:animMotion origin="layout" path="M 0.0 0.0 L 0.0 -0.07213" pathEditMode="relative" ptsTypes="">
                                      <p:cBhvr>
                                        <p:cTn id="77" dur="250" accel="50000" decel="50000" autoRev="1" fill="hold">
                                          <p:stCondLst>
                                            <p:cond delay="0"/>
                                          </p:stCondLst>
                                        </p:cTn>
                                        <p:tgtEl>
                                          <p:spTgt spid="12">
                                            <p:txEl>
                                              <p:pRg st="0" end="0"/>
                                            </p:txEl>
                                          </p:spTgt>
                                        </p:tgtEl>
                                        <p:attrNameLst>
                                          <p:attrName>ppt_x</p:attrName>
                                          <p:attrName>ppt_y</p:attrName>
                                        </p:attrNameLst>
                                      </p:cBhvr>
                                    </p:animMotion>
                                    <p:animRot by="1500000">
                                      <p:cBhvr>
                                        <p:cTn id="78" dur="125" fill="hold">
                                          <p:stCondLst>
                                            <p:cond delay="0"/>
                                          </p:stCondLst>
                                        </p:cTn>
                                        <p:tgtEl>
                                          <p:spTgt spid="12">
                                            <p:txEl>
                                              <p:pRg st="0" end="0"/>
                                            </p:txEl>
                                          </p:spTgt>
                                        </p:tgtEl>
                                        <p:attrNameLst>
                                          <p:attrName>r</p:attrName>
                                        </p:attrNameLst>
                                      </p:cBhvr>
                                    </p:animRot>
                                    <p:animRot by="-1500000">
                                      <p:cBhvr>
                                        <p:cTn id="79" dur="125" fill="hold">
                                          <p:stCondLst>
                                            <p:cond delay="125"/>
                                          </p:stCondLst>
                                        </p:cTn>
                                        <p:tgtEl>
                                          <p:spTgt spid="12">
                                            <p:txEl>
                                              <p:pRg st="0" end="0"/>
                                            </p:txEl>
                                          </p:spTgt>
                                        </p:tgtEl>
                                        <p:attrNameLst>
                                          <p:attrName>r</p:attrName>
                                        </p:attrNameLst>
                                      </p:cBhvr>
                                    </p:animRot>
                                    <p:animRot by="-1500000">
                                      <p:cBhvr>
                                        <p:cTn id="80" dur="125" fill="hold">
                                          <p:stCondLst>
                                            <p:cond delay="250"/>
                                          </p:stCondLst>
                                        </p:cTn>
                                        <p:tgtEl>
                                          <p:spTgt spid="12">
                                            <p:txEl>
                                              <p:pRg st="0" end="0"/>
                                            </p:txEl>
                                          </p:spTgt>
                                        </p:tgtEl>
                                        <p:attrNameLst>
                                          <p:attrName>r</p:attrName>
                                        </p:attrNameLst>
                                      </p:cBhvr>
                                    </p:animRot>
                                    <p:animRot by="1500000">
                                      <p:cBhvr>
                                        <p:cTn id="81" dur="125" fill="hold">
                                          <p:stCondLst>
                                            <p:cond delay="375"/>
                                          </p:stCondLst>
                                        </p:cTn>
                                        <p:tgtEl>
                                          <p:spTgt spid="12">
                                            <p:txEl>
                                              <p:pRg st="0" end="0"/>
                                            </p:txEl>
                                          </p:spTgt>
                                        </p:tgtEl>
                                        <p:attrNameLst>
                                          <p:attrName>r</p:attrName>
                                        </p:attrNameLst>
                                      </p:cBhvr>
                                    </p:animRot>
                                  </p:childTnLst>
                                </p:cTn>
                              </p:par>
                              <p:par>
                                <p:cTn id="82" presetID="22" presetClass="entr" presetSubtype="8" fill="hold" grpId="0" nodeType="withEffect">
                                  <p:stCondLst>
                                    <p:cond delay="4800"/>
                                  </p:stCondLst>
                                  <p:childTnLst>
                                    <p:set>
                                      <p:cBhvr>
                                        <p:cTn id="83" dur="1" fill="hold">
                                          <p:stCondLst>
                                            <p:cond delay="0"/>
                                          </p:stCondLst>
                                        </p:cTn>
                                        <p:tgtEl>
                                          <p:spTgt spid="9"/>
                                        </p:tgtEl>
                                        <p:attrNameLst>
                                          <p:attrName>style.visibility</p:attrName>
                                        </p:attrNameLst>
                                      </p:cBhvr>
                                      <p:to>
                                        <p:strVal val="visible"/>
                                      </p:to>
                                    </p:set>
                                    <p:animEffect transition="in" filter="wipe(left)">
                                      <p:cBhvr>
                                        <p:cTn id="84" dur="500"/>
                                        <p:tgtEl>
                                          <p:spTgt spid="9"/>
                                        </p:tgtEl>
                                      </p:cBhvr>
                                    </p:animEffect>
                                  </p:childTnLst>
                                </p:cTn>
                              </p:par>
                              <p:par>
                                <p:cTn id="85" presetID="22" presetClass="entr" presetSubtype="8" fill="hold" grpId="0" nodeType="withEffect">
                                  <p:stCondLst>
                                    <p:cond delay="4800"/>
                                  </p:stCondLst>
                                  <p:childTnLst>
                                    <p:set>
                                      <p:cBhvr>
                                        <p:cTn id="86" dur="1" fill="hold">
                                          <p:stCondLst>
                                            <p:cond delay="0"/>
                                          </p:stCondLst>
                                        </p:cTn>
                                        <p:tgtEl>
                                          <p:spTgt spid="11"/>
                                        </p:tgtEl>
                                        <p:attrNameLst>
                                          <p:attrName>style.visibility</p:attrName>
                                        </p:attrNameLst>
                                      </p:cBhvr>
                                      <p:to>
                                        <p:strVal val="visible"/>
                                      </p:to>
                                    </p:set>
                                    <p:animEffect transition="in" filter="wipe(left)">
                                      <p:cBhvr>
                                        <p:cTn id="87" dur="500"/>
                                        <p:tgtEl>
                                          <p:spTgt spid="11"/>
                                        </p:tgtEl>
                                      </p:cBhvr>
                                    </p:animEffect>
                                  </p:childTnLst>
                                </p:cTn>
                              </p:par>
                              <p:par>
                                <p:cTn id="88" presetID="22" presetClass="entr" presetSubtype="8" fill="hold" grpId="0" nodeType="withEffect">
                                  <p:stCondLst>
                                    <p:cond delay="4800"/>
                                  </p:stCondLst>
                                  <p:childTnLst>
                                    <p:set>
                                      <p:cBhvr>
                                        <p:cTn id="89" dur="1" fill="hold">
                                          <p:stCondLst>
                                            <p:cond delay="0"/>
                                          </p:stCondLst>
                                        </p:cTn>
                                        <p:tgtEl>
                                          <p:spTgt spid="13"/>
                                        </p:tgtEl>
                                        <p:attrNameLst>
                                          <p:attrName>style.visibility</p:attrName>
                                        </p:attrNameLst>
                                      </p:cBhvr>
                                      <p:to>
                                        <p:strVal val="visible"/>
                                      </p:to>
                                    </p:set>
                                    <p:animEffect transition="in" filter="wipe(left)">
                                      <p:cBhvr>
                                        <p:cTn id="9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build="allAtOnce" animBg="1"/>
      <p:bldP spid="8" grpId="1" build="allAtOnce"/>
      <p:bldP spid="9" grpId="0" animBg="1"/>
      <p:bldP spid="10" grpId="0" build="allAtOnce" animBg="1"/>
      <p:bldP spid="10" grpId="1" build="allAtOnce"/>
      <p:bldP spid="11" grpId="0" animBg="1"/>
      <p:bldP spid="12" grpId="0" build="allAtOnce" animBg="1"/>
      <p:bldP spid="12" grpId="1" build="allAtOnce"/>
      <p:bldP spid="13" grpId="0" animBg="1"/>
      <p:bldP spid="14" grpId="0" animBg="1"/>
      <p:bldP spid="15" grpId="0" animBg="1"/>
      <p:bldP spid="16" grpId="0" animBg="1"/>
    </p:bldLst>
  </p:timing>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2080</TotalTime>
  <Words>6728</Words>
  <Application>Microsoft Office PowerPoint</Application>
  <PresentationFormat>如螢幕大小 (4:3)</PresentationFormat>
  <Paragraphs>949</Paragraphs>
  <Slides>72</Slides>
  <Notes>42</Notes>
  <HiddenSlides>7</HiddenSlides>
  <MMClips>0</MMClips>
  <ScaleCrop>false</ScaleCrop>
  <HeadingPairs>
    <vt:vector size="4" baseType="variant">
      <vt:variant>
        <vt:lpstr>佈景主題</vt:lpstr>
      </vt:variant>
      <vt:variant>
        <vt:i4>1</vt:i4>
      </vt:variant>
      <vt:variant>
        <vt:lpstr>投影片標題</vt:lpstr>
      </vt:variant>
      <vt:variant>
        <vt:i4>72</vt:i4>
      </vt:variant>
    </vt:vector>
  </HeadingPairs>
  <TitlesOfParts>
    <vt:vector size="73" baseType="lpstr">
      <vt:lpstr>Office 佈景主題</vt:lpstr>
      <vt:lpstr>PowerPoint 簡報</vt:lpstr>
      <vt:lpstr>PowerPoint 簡報</vt:lpstr>
      <vt:lpstr>每個人都有自己幸福的想像 你的不一定要跟別人一樣</vt:lpstr>
      <vt:lpstr>我的優勢</vt:lpstr>
      <vt:lpstr> 我的優勢</vt:lpstr>
      <vt:lpstr>PowerPoint 簡報</vt:lpstr>
      <vt:lpstr>高中高職選擇與進路</vt:lpstr>
      <vt:lpstr>我的升學路</vt:lpstr>
      <vt:lpstr>PowerPoint 簡報</vt:lpstr>
      <vt:lpstr>【以便利超商為例】</vt:lpstr>
      <vt:lpstr>【以御飯糰為例】</vt:lpstr>
      <vt:lpstr>高職學校15個群別</vt:lpstr>
      <vt:lpstr>PowerPoint 簡報</vt:lpstr>
      <vt:lpstr>必修的專業科目有</vt:lpstr>
      <vt:lpstr>PowerPoint 簡報</vt:lpstr>
      <vt:lpstr>餐旅群科(1/2)</vt:lpstr>
      <vt:lpstr>餐旅群科(2/2)</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貼心提醒</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服裝科</vt:lpstr>
      <vt:lpstr>PowerPoint 簡報</vt:lpstr>
      <vt:lpstr>幼保科</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貼心提醒</vt:lpstr>
      <vt:lpstr>外語群共有2組</vt:lpstr>
      <vt:lpstr>PowerPoint 簡報</vt:lpstr>
      <vt:lpstr>PowerPoint 簡報</vt:lpstr>
      <vt:lpstr>PowerPoint 簡報</vt:lpstr>
      <vt:lpstr>PowerPoint 簡報</vt:lpstr>
      <vt:lpstr>PowerPoint 簡報</vt:lpstr>
      <vt:lpstr>如果你看不清未來是什麼樣子，  那麼努力做好當下，就是最好的安排 </vt:lpstr>
      <vt:lpstr>PowerPoint 簡報</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user</dc:creator>
  <cp:lastModifiedBy>user</cp:lastModifiedBy>
  <cp:revision>95</cp:revision>
  <dcterms:created xsi:type="dcterms:W3CDTF">2015-03-05T06:36:58Z</dcterms:created>
  <dcterms:modified xsi:type="dcterms:W3CDTF">2017-12-06T03:58:47Z</dcterms:modified>
</cp:coreProperties>
</file>