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258" r:id="rId2"/>
    <p:sldId id="272" r:id="rId3"/>
    <p:sldId id="324" r:id="rId4"/>
    <p:sldId id="257" r:id="rId5"/>
    <p:sldId id="259" r:id="rId6"/>
    <p:sldId id="260" r:id="rId7"/>
    <p:sldId id="261" r:id="rId8"/>
    <p:sldId id="263" r:id="rId9"/>
    <p:sldId id="264" r:id="rId10"/>
    <p:sldId id="262" r:id="rId11"/>
    <p:sldId id="267" r:id="rId12"/>
    <p:sldId id="268" r:id="rId13"/>
    <p:sldId id="269" r:id="rId14"/>
    <p:sldId id="270" r:id="rId15"/>
    <p:sldId id="274" r:id="rId16"/>
    <p:sldId id="276" r:id="rId17"/>
    <p:sldId id="277" r:id="rId18"/>
    <p:sldId id="330" r:id="rId19"/>
    <p:sldId id="336" r:id="rId20"/>
    <p:sldId id="337" r:id="rId21"/>
    <p:sldId id="331" r:id="rId22"/>
    <p:sldId id="281" r:id="rId23"/>
    <p:sldId id="290" r:id="rId24"/>
    <p:sldId id="285" r:id="rId25"/>
    <p:sldId id="287" r:id="rId26"/>
    <p:sldId id="286" r:id="rId27"/>
    <p:sldId id="289" r:id="rId28"/>
    <p:sldId id="291" r:id="rId29"/>
    <p:sldId id="293" r:id="rId30"/>
    <p:sldId id="294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4" r:id="rId39"/>
    <p:sldId id="305" r:id="rId40"/>
    <p:sldId id="301" r:id="rId41"/>
    <p:sldId id="302" r:id="rId42"/>
    <p:sldId id="303" r:id="rId43"/>
    <p:sldId id="338" r:id="rId44"/>
    <p:sldId id="339" r:id="rId45"/>
    <p:sldId id="340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25" r:id="rId55"/>
    <p:sldId id="318" r:id="rId56"/>
    <p:sldId id="320" r:id="rId57"/>
    <p:sldId id="321" r:id="rId58"/>
    <p:sldId id="319" r:id="rId59"/>
    <p:sldId id="322" r:id="rId60"/>
    <p:sldId id="323" r:id="rId61"/>
    <p:sldId id="326" r:id="rId62"/>
  </p:sldIdLst>
  <p:sldSz cx="9144000" cy="6858000" type="screen4x3"/>
  <p:notesSz cx="666908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1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B23E-1D52-4E30-89F6-9892309B29CE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C22E-EAD9-4D52-9B53-90EFA41B21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63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dapt.spec.kh.edu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da.gov.tw/cp.aspx?n=B1E5D0077B3083E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98935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度適性輔導安置宣導說明會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83768" y="3645024"/>
            <a:ext cx="4464496" cy="15121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左營國中 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黃玠維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5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五、行政支持網絡化：整合特殊教育相關資源，建置行政支持網絡，達成有效推動特殊教育之目標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六、符應十二年國民基本教育理念：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有教無類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：高級中等教育階段是以全體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歲以上的國民為對象，不分種族、性別、階級、社經條件、地區等，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教育機會一律均等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28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因材施教：面對不同智能、性向及興趣的學生，設置不同性質與類型的學校，透過不同的課程與分組教學方式施教。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（三）適性揚才：透過適性輔導，引導學生瞭解自我的性向與興趣，以及社會職場和就業結構的基本型態。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四）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多元進路：發展學生的多元智能、性向及興趣，進而找到適合自己的進路，以便繼續升學或順利就業。</a:t>
            </a:r>
          </a:p>
          <a:p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（五）優質銜接：高級中等教育一方面要與國民中學教育銜接，使其正常教學及五育均衡發展；另一方面也藉由高中職學校的均優質化，均衡城鄉教育資源，使全國都有優質的教育環境，使學生有能力繼續升學或進入職場就業，並能終身學習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6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適性輔導安置辦理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一、特殊教育法及其施行細則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二、高級中等學校多元入招生辦法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三、身心障礙學生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升學輔導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四、身心障礙學生適性安置高級中等學校實施要點</a:t>
            </a:r>
          </a:p>
        </p:txBody>
      </p:sp>
    </p:spTree>
    <p:extLst>
      <p:ext uri="{BB962C8B-B14F-4D97-AF65-F5344CB8AC3E}">
        <p14:creationId xmlns:p14="http://schemas.microsoft.com/office/powerpoint/2010/main" val="8537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適性輔導安置辦理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法源依據：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五、教育部高級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中等學校多元入學招生辦法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六、高雄市政府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高市教特字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10433198700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函訂定發布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高雄市身心障礙學生適性輔導安置高級中等學校作業要點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7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度身心障礙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性輔導安置特殊教育學校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3" t="14951" r="19587" b="5499"/>
          <a:stretch/>
        </p:blipFill>
        <p:spPr>
          <a:xfrm>
            <a:off x="1115616" y="1700808"/>
            <a:ext cx="727280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特殊教育學校適性安置相關時程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已公告</a:t>
            </a: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報名作業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日（三）至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發「報到通知單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」及報到以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各安置學校所訂時間為準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安置學校依所訂時間寄發至各國中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5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報名資格：須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持有中華民國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身分證，年齡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足歲以下（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以後出生），應屆畢業生不受上述年齡限制，未曾報名參加適性輔導安置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原十二年就學安置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之國中畢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業或具同等學歷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</a:p>
        </p:txBody>
      </p:sp>
    </p:spTree>
    <p:extLst>
      <p:ext uri="{BB962C8B-B14F-4D97-AF65-F5344CB8AC3E}">
        <p14:creationId xmlns:p14="http://schemas.microsoft.com/office/powerpoint/2010/main" val="4170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各科報名資格</a:t>
            </a:r>
            <a:r>
              <a:rPr lang="zh-TW" altLang="en-US" dirty="0" smtClean="0"/>
              <a:t>規定如下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綜合職能科：領有下列證明之一者：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各直轄市、縣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市政府特殊教育學生鑑定及就學輔導會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以下簡稱鑑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所核發之智能障礙、自閉症或含上述障礙之多重障礙鑑定證明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為高級中等學校教育階段以上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各直轄市、縣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市政府所核發之身心障礙證明，其障礙類別為第一類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障礙等級為中度、重度或極重度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效期須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日當天有效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國際疾病傷害及死因分類標準（以下簡稱國際疾病分類標準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ICD-9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診斷註記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【06】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【318.0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318.1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318.2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319】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【299】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3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國際疾病分類標準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ICD-10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診斷註記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【06】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【F71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F72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F73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F78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F79】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【11】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【F84.0】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領有其他類別身心障礙證明者，須經各直轄市、縣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市政府鑑輔會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具智能障礙、自閉症或含上述障礙之多重障礙鑑定證明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效期為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中等學校教育階段以上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適性安置升學管道說明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度身心障礙學生適性輔導安置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網站：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網址：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http://adapt.spec.kh.edu.tw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user\Downloads\181110194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09" t="14951" r="8853" b="5499"/>
          <a:stretch/>
        </p:blipFill>
        <p:spPr>
          <a:xfrm>
            <a:off x="375079" y="476672"/>
            <a:ext cx="828092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、凡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循本簡章報名者，不得重複循身心障礙學生適性輔導安置管道另兩種簡章報名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：「安置高級中等學校集中式特教班」、「安置高級中等學校普通班、實用技能班」，或參加其他直轄市、縣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市辦理之適性輔導安置管道，違者取消本入學安置資格。</a:t>
            </a:r>
          </a:p>
        </p:txBody>
      </p:sp>
    </p:spTree>
    <p:extLst>
      <p:ext uri="{BB962C8B-B14F-4D97-AF65-F5344CB8AC3E}">
        <p14:creationId xmlns:p14="http://schemas.microsoft.com/office/powerpoint/2010/main" val="26248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度身心障礙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性輔導安置特殊教育學校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925144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各國中應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傳資料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如有缺件不受理報名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上網登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上傳報名表（就附表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符合科別擇一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登打）。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傳非應屆畢業生國中學歷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證件正本 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傳有效期限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內之鑑輔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會鑑定證明、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障礙證明（手冊）正本正反面。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掃描上傳學生 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正面半身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照片。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掃描上傳核章後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銜輔導會議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紀錄（內容需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情形、特殊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行為表現概況、及未來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安置建議等）。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下載集體報名名冊並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核章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後掃描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度身心障礙學生適性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輔導安置高級中等學校集中式特教班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340768"/>
            <a:ext cx="648071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度身心障礙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學生適性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安置高級中等學校集中式特教班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簡章已公告</a:t>
            </a:r>
          </a:p>
          <a:p>
            <a:pPr lvl="0"/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國中報名作業：</a:t>
            </a:r>
            <a:endParaRPr lang="en-US" altLang="zh-TW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（三）至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寄發能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力評估及准考證：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b="1" u="sng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能力評估：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星期六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作業、現場唱名分發及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報到：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7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7638"/>
            <a:ext cx="8229600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60" y="2132856"/>
            <a:ext cx="84352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en-US" sz="27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各國中應上傳資料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如有缺件不受理報名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上網登打並掃描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上傳報名表</a:t>
            </a:r>
            <a:r>
              <a:rPr lang="en-US" altLang="zh-TW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1)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上傳「能力評估應考服務申請表」（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）（無須者免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附）。</a:t>
            </a:r>
            <a:endParaRPr lang="en-US" altLang="zh-TW" sz="27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上傳非應屆生國中學歷 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證件正本 。</a:t>
            </a:r>
          </a:p>
          <a:p>
            <a:pPr lvl="0"/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上傳有效期限內之鑑輔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會鑑定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證明、身心障礙證明（</a:t>
            </a:r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手冊）正本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正反面。</a:t>
            </a:r>
          </a:p>
          <a:p>
            <a:pPr lvl="0"/>
            <a:r>
              <a:rPr lang="zh-TW" altLang="en-US" sz="27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上傳學生 </a:t>
            </a:r>
            <a:r>
              <a:rPr lang="en-US" altLang="zh-TW" sz="27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7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正面半身照片。</a:t>
            </a:r>
          </a:p>
          <a:p>
            <a:pPr lvl="0"/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掃描上傳核章後之轉銜輔導會議紀錄（內容需含學習能力、學習情形、特殊行為表現概況、及未來安置建議等）。</a:t>
            </a:r>
          </a:p>
          <a:p>
            <a:pPr lvl="0"/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下載集體報名名冊並核章後掃描上傳。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29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度身心障礙學生適性輔導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安置高級中等學校普通班、實用技能班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度身心障礙學生升學管道主要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種：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適性輔導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含餘額安置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免試入學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特色招生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6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參加適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性安置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身障學生可參加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其他升學管道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需擇一項錄取結果報到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未曾參加適性輔導安置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含十二年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就學安置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之身心障礙學生，且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免試、特招等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其他升學管道皆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未錄取且符合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簡章報名資格者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規定報名餘額安置。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6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高雄市適性輔導安置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特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教相關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97647"/>
              </p:ext>
            </p:extLst>
          </p:nvPr>
        </p:nvGraphicFramePr>
        <p:xfrm>
          <a:off x="457200" y="2132855"/>
          <a:ext cx="8229600" cy="30213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高雄市特殊教育資訊網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高雄區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身心障礙學生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適性輔導安置網站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高雄市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鑑定安置資訊網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2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 descr="C:\Users\user\Downloads\181110194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2332"/>
            <a:ext cx="2016795" cy="17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SI\Downloads\高雄市特殊教育資訊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20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SI\Downloads\高雄市-鑑定安置資訊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4906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適性輔導安置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職業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類科每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綜合高中每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普通科每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各學校提供之安置名額將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於近日公告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於「高雄區身心障礙學生適性輔導安置網站」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http://adapt.spec.kh.edu.tw/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66" y="4985792"/>
            <a:ext cx="20181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度身心障礙學生適性輔導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安置高級中等學校普通班、實用技能班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簡章已公告</a:t>
            </a:r>
          </a:p>
          <a:p>
            <a:pPr lvl="0"/>
            <a:r>
              <a:rPr lang="en-US" altLang="zh-TW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國中報名作業：</a:t>
            </a:r>
            <a:endParaRPr lang="en-US" altLang="zh-TW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（三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研判：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altLang="zh-TW" b="1" u="sng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晤    談：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altLang="zh-TW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公告安置結果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依安置學校所訂時間為準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下午四時前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一、報名資格：須持有中華民國身分證，應同時具備下列資格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應屆畢業生或無高中職學籍之非應屆畢業生，未曾參加適性輔導安置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原十二年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就學安置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之國中畢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業或具同等學歷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0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領有下列證明之一者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各直轄市、縣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市政府特殊教育鑑定及就學輔導會所核發之鑑定證明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不含智能障礙、鑑輔會證明效期為高級中等學校教育階段以上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或各直轄市、縣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市政府所核發之身心障礙手冊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不含智能障礙、手冊效期須於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當天有效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7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具有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各直轄市、縣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市政府所核發下列之身心障礙證明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效期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當天有效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之一者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障礙類別為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第一、二、七、其他類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（參閱附錄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及附錄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）不含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A.ICD-9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診斷註記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【06】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318.0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或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318.1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318.2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319】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B.ICD-10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診斷註記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【06】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F79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44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48531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二、報名日期及方式：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日（三）至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，學生向就讀國中辦理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，各國中完成網路報名。簡章與報名表逕至「高雄區身心障礙學生適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性輔導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安置網站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下載。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可選擇居住地區外之安置作業區報名，惟限報名一區，報名區即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安置區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若選擇原就讀國中所在地以外之安置作業區報名，須檢附相關證明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並通過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跨區資格審查。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非高雄市學校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報名，請國中承辦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人員學校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岡山農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07-6217129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范組長） 洽詢 線上報名系統帳號密碼後，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登入報名。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各國中應上傳資料：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上網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登打並掃描上傳報名表（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志願選填說明如下：</a:t>
            </a:r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安置學校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一覽表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請參閱附錄 </a:t>
            </a:r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1)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學生依志願序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至多選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en-US" altLang="zh-TW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，每群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至多可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en-US" altLang="zh-TW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en-US" altLang="zh-TW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5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志願為原則，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至多</a:t>
            </a:r>
            <a:r>
              <a:rPr lang="en-US" altLang="zh-TW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若選填志願總數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500" b="1" u="sng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5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可加選第四志願群或不足額選填</a:t>
            </a:r>
            <a:r>
              <a:rPr lang="zh-TW" altLang="en-US" sz="25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5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0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掃描上傳非應屆畢業生國中學歷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證件正本。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掃描上傳有效期限內鑑輔會鑑定證明、身心障礙證明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手冊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正本正反面。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掃描上傳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b="1" u="sng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吋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正面半身照片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2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上網登打並掃描上傳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生涯轉銜建議表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生涯規劃意見表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掃描上傳核章後之轉銜輔導會議紀錄（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內容需含學習能力、學習情形、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特殊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行為表現概況、及未來安置建議等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524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795320" cy="511256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下載集體報名名冊並核章後掃描上傳。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九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掃描上傳佐證資料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學生優勢能力、技能檢定、參加國中技藝教育班等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各國中應上傳資料檢核表（表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備註： 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/>
                <a:ea typeface="標楷體"/>
              </a:rPr>
              <a:t>1</a:t>
            </a:r>
            <a:r>
              <a:rPr lang="en-US" altLang="zh-TW" dirty="0" smtClean="0">
                <a:solidFill>
                  <a:srgbClr val="000000"/>
                </a:solidFill>
                <a:latin typeface="標楷體"/>
                <a:ea typeface="標楷體"/>
              </a:rPr>
              <a:t>.</a:t>
            </a:r>
            <a:r>
              <a:rPr lang="zh-TW" altLang="en-US" dirty="0" smtClean="0">
                <a:solidFill>
                  <a:srgbClr val="000000"/>
                </a:solidFill>
                <a:latin typeface="標楷體"/>
                <a:ea typeface="標楷體"/>
              </a:rPr>
              <a:t>掃描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檔請用</a:t>
            </a:r>
            <a:r>
              <a:rPr lang="zh-TW" altLang="en-US" b="1" u="sng" dirty="0">
                <a:solidFill>
                  <a:srgbClr val="000000"/>
                </a:solidFill>
                <a:latin typeface="標楷體"/>
                <a:ea typeface="標楷體"/>
              </a:rPr>
              <a:t>彩色掃描且清晰之</a:t>
            </a:r>
            <a:r>
              <a:rPr lang="en-US" altLang="zh-TW" b="1" u="sng" dirty="0">
                <a:solidFill>
                  <a:srgbClr val="000000"/>
                </a:solidFill>
                <a:latin typeface="標楷體"/>
                <a:ea typeface="標楷體"/>
              </a:rPr>
              <a:t>jpg</a:t>
            </a:r>
            <a:r>
              <a:rPr lang="zh-TW" altLang="en-US" b="1" u="sng" dirty="0">
                <a:solidFill>
                  <a:srgbClr val="000000"/>
                </a:solidFill>
                <a:latin typeface="標楷體"/>
                <a:ea typeface="標楷體"/>
              </a:rPr>
              <a:t>檔案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格式。 </a:t>
            </a:r>
          </a:p>
          <a:p>
            <a:r>
              <a:rPr lang="en-US" altLang="zh-TW" dirty="0">
                <a:solidFill>
                  <a:srgbClr val="000000"/>
                </a:solidFill>
                <a:latin typeface="標楷體"/>
                <a:ea typeface="標楷體"/>
              </a:rPr>
              <a:t>2</a:t>
            </a:r>
            <a:r>
              <a:rPr lang="en-US" altLang="zh-TW" dirty="0" smtClean="0">
                <a:solidFill>
                  <a:srgbClr val="000000"/>
                </a:solidFill>
                <a:latin typeface="標楷體"/>
                <a:ea typeface="標楷體"/>
              </a:rPr>
              <a:t>.</a:t>
            </a:r>
            <a:r>
              <a:rPr lang="zh-TW" altLang="en-US" dirty="0" smtClean="0">
                <a:solidFill>
                  <a:srgbClr val="000000"/>
                </a:solidFill>
                <a:latin typeface="標楷體"/>
                <a:ea typeface="標楷體"/>
              </a:rPr>
              <a:t>本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表檢核勾選完畢後，請以</a:t>
            </a:r>
            <a:r>
              <a:rPr lang="en-US" altLang="zh-TW" b="1" u="sng" dirty="0">
                <a:solidFill>
                  <a:srgbClr val="000000"/>
                </a:solidFill>
                <a:latin typeface="標楷體"/>
                <a:ea typeface="標楷體"/>
              </a:rPr>
              <a:t>jpg</a:t>
            </a:r>
            <a:r>
              <a:rPr lang="zh-TW" altLang="en-US" b="1" u="sng" dirty="0">
                <a:solidFill>
                  <a:srgbClr val="000000"/>
                </a:solidFill>
                <a:latin typeface="標楷體"/>
                <a:ea typeface="標楷體"/>
              </a:rPr>
              <a:t>檔案格式上傳系統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80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適性輔導安置承辦學校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學年度身心障礙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性輔導安置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特殊教育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單位：高雄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市立楠梓特殊教育學校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人員：註冊組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林妍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彣組長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(07-3642007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112)</a:t>
            </a:r>
          </a:p>
        </p:txBody>
      </p:sp>
    </p:spTree>
    <p:extLst>
      <p:ext uri="{BB962C8B-B14F-4D97-AF65-F5344CB8AC3E}">
        <p14:creationId xmlns:p14="http://schemas.microsoft.com/office/powerpoint/2010/main" val="39366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74638"/>
            <a:ext cx="6984776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404664"/>
            <a:ext cx="7272808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379465"/>
              </p:ext>
            </p:extLst>
          </p:nvPr>
        </p:nvGraphicFramePr>
        <p:xfrm>
          <a:off x="755578" y="1970881"/>
          <a:ext cx="7632845" cy="3601720"/>
        </p:xfrm>
        <a:graphic>
          <a:graphicData uri="http://schemas.openxmlformats.org/drawingml/2006/table">
            <a:tbl>
              <a:tblPr firstRow="1" firstCol="1" bandRow="1"/>
              <a:tblGrid>
                <a:gridCol w="1871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4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2760">
                <a:tc row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志願序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*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限填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群別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</a:b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*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每群至多可填寫</a:t>
                      </a:r>
                      <a:r>
                        <a:rPr lang="en-US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10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個志願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群別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科別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志願序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（系統產出）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餐旅群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餐飲管理科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美國家商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餐旅群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餐飲管理科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德國家商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餐旅群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餐飲管理科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海地家商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設計群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廣告設計科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捷克工商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家政群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服裝科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美國家商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家政群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服裝科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德國家商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家政群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美容科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海地家商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家政群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美容科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芬蘭家商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家政群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美容科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越南家商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藝術群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時尚工藝科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印尼藝校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細明體"/>
                        </a:rPr>
                        <a:t>※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是否還要參加其他升學管道：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■</a:t>
                      </a: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是，參加 </a:t>
                      </a: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■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免試入學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□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特色招生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□ 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否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0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56346"/>
            <a:ext cx="6408712" cy="60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09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620688"/>
            <a:ext cx="518457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4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6247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2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度身心障礙學生適性輔導安置高級中等學校普通班、實用技能班各科具備能力參考標準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號已公布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42900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0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44339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度身心障礙學生適性輔導安置高級中等學校普通班、實用技能班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晤談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通知」注意事項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一）學生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務必攜帶學生證或身分證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到場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檢驗身分。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晤談之學生與就讀國中教師或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輔導教師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務必出席，學生監護人或法定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代理人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應陪同參加晤談。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學生監護人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或法定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代理人未能陪同，應填寫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委託書委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請就讀國中教師、特教組長、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輔導主任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或學校相關人員參加晤談。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588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本校適性安置作法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具體檢核多元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學習表現：</a:t>
            </a:r>
            <a:endParaRPr lang="en-US" altLang="zh-TW" sz="3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品德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表現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(3Q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達人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表現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志工、童軍、班級幹部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才藝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表現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音樂、美術、舞蹈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體育表現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校內外競賽、參賽紀錄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技藝表現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國中技藝班、身心障礙生涯試</a:t>
            </a:r>
            <a:endParaRPr lang="en-US" altLang="zh-TW" sz="3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    探課程</a:t>
            </a:r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9327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資料函索：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學務處：提供獎懲紀錄、出缺席紀錄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   體適能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、志願服務學習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2.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教務處：提供學業表現、校內比賽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3.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輔導室：資料組提供測驗、輔導組提供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晤談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   紀錄。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導師及家長：生活紀錄、班級榮譽統計。</a:t>
            </a:r>
            <a:endParaRPr lang="zh-TW" altLang="en-US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28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適性輔導安置承辦學校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學年度身心障礙學生適性輔導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高級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中等學校集中式特教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 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：樹德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高級家事商業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職業學校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承辦人員：特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(07-3848622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2602)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8833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提供諮詢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選擇該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科群原因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可從未來需求做陳述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可從本身優勢及興趣做陳述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可從家庭背景做陳述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用性向、興趣測驗帶出信效度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用得獎紀錄當證明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用實際行動來表現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119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透過教學日誌、個案輔導紀錄做質性描述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user\桌面\98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r="10758"/>
          <a:stretch/>
        </p:blipFill>
        <p:spPr bwMode="auto">
          <a:xfrm>
            <a:off x="1115616" y="2276872"/>
            <a:ext cx="6772275" cy="39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轉銜會議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轉銜會議的強調，務必親師生與會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家長參與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教師團隊參與：導師、任課教師、輔導老師、全體資源班任課教師。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行政參與：校長、輔導主任、教務主任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8195" name="Picture 3" descr="C:\Users\MSI\Desktop\school-3420040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0403"/>
            <a:ext cx="3933898" cy="26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積極作法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強化行政配合及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身心障礙學生生涯探索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高職能力評估模擬考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結合校內資源的試探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結合社區資源、家長力量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相關資源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特教生才藝競賽。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特殊學校均質化社群研習。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身障運動會。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自強童軍融合露營。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鄰近高中職及特殊學校參訪。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9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國中學生生涯輔導紀錄手冊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51759" cy="47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考慮現在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考慮學生能力現狀：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打破名校、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公立、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普高、技職迷思。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特教服務做得好、學生才會學得好。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適性安置第一志願順利安置機會高。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傾聽孩子的聲音。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避免高估學生能力而錯誤安置。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8728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思考未來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就業狀況：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熱門科系是否就業機會多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就業機會多是否為熱門科系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身心障礙一條龍：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升高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職：適性安置。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升學大專校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院：身心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障礙學生升學大專校院甄試</a:t>
            </a:r>
          </a:p>
        </p:txBody>
      </p:sp>
    </p:spTree>
    <p:extLst>
      <p:ext uri="{BB962C8B-B14F-4D97-AF65-F5344CB8AC3E}">
        <p14:creationId xmlns:p14="http://schemas.microsoft.com/office/powerpoint/2010/main" val="3411084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2827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就業：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勞動部勞動力發展署：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https://www.wda.gov.tw/cp.aspx?n=B1E5D0077B3083EF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5951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0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↑報考資格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特殊學校、高職特教班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智能障礙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其他障礙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伴隨智能障礙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報考資格：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高級中等學校普通班、實用技能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其它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大類身心障礙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均可報考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扣除智能障礙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9523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依身心障礙者權益保障法第</a:t>
            </a:r>
            <a:r>
              <a:rPr lang="en-US" altLang="zh-TW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項規定，各級政府機關、公立學校及公營事業機構員工總人數</a:t>
            </a:r>
            <a:r>
              <a:rPr lang="en-US" altLang="zh-TW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人以上者，進用具有就業能力之身心障礙者人數，不得低於員工總人數</a:t>
            </a:r>
            <a:r>
              <a:rPr lang="en-US" altLang="zh-TW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3%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身心障礙者權益保障法第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項規定，私立學校、團體及民營事業機構員工總人數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67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人以上者，進用具有就業能力之身心障礙者人數，不得低於員工總人數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1%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，且不得少於</a:t>
            </a:r>
            <a:r>
              <a:rPr lang="en-US" altLang="zh-TW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公務人員</a:t>
            </a: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特種考試身心障礙人員考試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24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誠摯感謝各位親師長的聆聽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日國際身心障礙者日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以利互相勉勵：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衛生福利部舉辦「第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屆身心障礙楷模金鷹獎表揚典禮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」主軸：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勇於嘗試，編織精彩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挑戰生命，發揮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潛能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舞動人生，創造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73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適性輔導安置承辦學校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學年度身心障礙學生適性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輔導安置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高級中等學校普通班、實用技能班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單位：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岡山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工職業學校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承辦人員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：特教組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范秀妹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(07-6217129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136)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358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適性輔導安置目標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一、就學管道多元化：規劃身心障礙學生免試升學，提供適性安置機會發揮潛能，實現教育機會均等。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二、就學安置社區化：落實零拒絕與推動融合教育，平衡特殊教育區域資源，實現就近入學，達成就學社區化理念。</a:t>
            </a:r>
          </a:p>
          <a:p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70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三、教育環境優質化：充實與建置身心障礙學生相關專業團隊與學習輔具平臺，強化校園學習及無障礙校園環境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四、輔導轉銜個別化：落實學生個別化教育計畫，考量學生優弱勢能力，促進家長參與，提供有效教學輔導與轉銜服務，符應全人生涯需求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8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3562</Words>
  <Application>Microsoft Office PowerPoint</Application>
  <PresentationFormat>如螢幕大小 (4:3)</PresentationFormat>
  <Paragraphs>286</Paragraphs>
  <Slides>61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9" baseType="lpstr">
      <vt:lpstr>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高雄市110學年度適性輔導安置宣導說明會</vt:lpstr>
      <vt:lpstr>110年適性安置升學管道說明</vt:lpstr>
      <vt:lpstr>高雄市適性輔導安置特教相關網站</vt:lpstr>
      <vt:lpstr>適性輔導安置承辦學校</vt:lpstr>
      <vt:lpstr>適性輔導安置承辦學校</vt:lpstr>
      <vt:lpstr>PowerPoint 簡報</vt:lpstr>
      <vt:lpstr>適性輔導安置承辦學校</vt:lpstr>
      <vt:lpstr>適性輔導安置目標</vt:lpstr>
      <vt:lpstr>PowerPoint 簡報</vt:lpstr>
      <vt:lpstr>PowerPoint 簡報</vt:lpstr>
      <vt:lpstr>PowerPoint 簡報</vt:lpstr>
      <vt:lpstr>PowerPoint 簡報</vt:lpstr>
      <vt:lpstr>適性輔導安置辦理</vt:lpstr>
      <vt:lpstr>適性輔導安置辦理</vt:lpstr>
      <vt:lpstr>高雄區110學年度身心障礙生 適性輔導安置特殊教育學校</vt:lpstr>
      <vt:lpstr>特殊教育學校適性安置相關時程</vt:lpstr>
      <vt:lpstr>報名</vt:lpstr>
      <vt:lpstr>各科報名資格規定如下</vt:lpstr>
      <vt:lpstr>PowerPoint 簡報</vt:lpstr>
      <vt:lpstr>PowerPoint 簡報</vt:lpstr>
      <vt:lpstr>PowerPoint 簡報</vt:lpstr>
      <vt:lpstr>高雄區110學年度身心障礙學生 適性輔導安置特殊教育學校 </vt:lpstr>
      <vt:lpstr>高雄區110學年度身心障礙學生適性 輔導安置高級中等學校集中式特教班</vt:lpstr>
      <vt:lpstr>高雄區110學年度身心障礙學生適性 輔導安置高級中等學校集中式特教班</vt:lpstr>
      <vt:lpstr>PowerPoint 簡報</vt:lpstr>
      <vt:lpstr>PowerPoint 簡報</vt:lpstr>
      <vt:lpstr>PowerPoint 簡報</vt:lpstr>
      <vt:lpstr>高雄區110學年度身心障礙學生適性輔導 安置高級中等學校普通班、實用技能班</vt:lpstr>
      <vt:lpstr>PowerPoint 簡報</vt:lpstr>
      <vt:lpstr>PowerPoint 簡報</vt:lpstr>
      <vt:lpstr>高雄區110學年度身心障礙學生適性輔導 安置高級中等學校普通班、實用技能班</vt:lpstr>
      <vt:lpstr>報名</vt:lpstr>
      <vt:lpstr>PowerPoint 簡報</vt:lpstr>
      <vt:lpstr>PowerPoint 簡報</vt:lpstr>
      <vt:lpstr>PowerPoint 簡報</vt:lpstr>
      <vt:lpstr>各國中應上傳資料：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高雄區110學年度身心障礙學生適性輔導安置高級中等學校普通班、實用技能班 </vt:lpstr>
      <vt:lpstr>本校適性安置作法</vt:lpstr>
      <vt:lpstr>PowerPoint 簡報</vt:lpstr>
      <vt:lpstr>提供諮詢</vt:lpstr>
      <vt:lpstr>PowerPoint 簡報</vt:lpstr>
      <vt:lpstr>轉銜會議</vt:lpstr>
      <vt:lpstr>積極作法</vt:lpstr>
      <vt:lpstr>相關資源</vt:lpstr>
      <vt:lpstr>國中學生生涯輔導紀錄手冊</vt:lpstr>
      <vt:lpstr>考慮現在</vt:lpstr>
      <vt:lpstr>思考未來</vt:lpstr>
      <vt:lpstr>PowerPoint 簡報</vt:lpstr>
      <vt:lpstr>就業： 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高雄市108學年度適性輔導安置宣導說明會</dc:title>
  <dc:creator>user</dc:creator>
  <cp:lastModifiedBy>Windows 使用者</cp:lastModifiedBy>
  <cp:revision>86</cp:revision>
  <cp:lastPrinted>2018-12-10T13:47:04Z</cp:lastPrinted>
  <dcterms:created xsi:type="dcterms:W3CDTF">2018-12-10T10:31:39Z</dcterms:created>
  <dcterms:modified xsi:type="dcterms:W3CDTF">2020-12-24T09:39:22Z</dcterms:modified>
</cp:coreProperties>
</file>